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713" r:id="rId3"/>
  </p:sldMasterIdLst>
  <p:notesMasterIdLst>
    <p:notesMasterId r:id="rId27"/>
  </p:notesMasterIdLst>
  <p:sldIdLst>
    <p:sldId id="257" r:id="rId4"/>
    <p:sldId id="258" r:id="rId5"/>
    <p:sldId id="261" r:id="rId6"/>
    <p:sldId id="291" r:id="rId7"/>
    <p:sldId id="264" r:id="rId8"/>
    <p:sldId id="265" r:id="rId9"/>
    <p:sldId id="266" r:id="rId10"/>
    <p:sldId id="267" r:id="rId11"/>
    <p:sldId id="268" r:id="rId12"/>
    <p:sldId id="274" r:id="rId13"/>
    <p:sldId id="269" r:id="rId14"/>
    <p:sldId id="273" r:id="rId15"/>
    <p:sldId id="270" r:id="rId16"/>
    <p:sldId id="279" r:id="rId17"/>
    <p:sldId id="286" r:id="rId18"/>
    <p:sldId id="280" r:id="rId19"/>
    <p:sldId id="282" r:id="rId20"/>
    <p:sldId id="283" r:id="rId21"/>
    <p:sldId id="284" r:id="rId22"/>
    <p:sldId id="285" r:id="rId23"/>
    <p:sldId id="289" r:id="rId24"/>
    <p:sldId id="288" r:id="rId25"/>
    <p:sldId id="29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480" y="-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2FDD-5D66-4DD3-BE0B-6EB193B5E78D}" type="datetimeFigureOut">
              <a:rPr lang="en-US" smtClean="0"/>
              <a:t>8/21/2024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01BAD5-5971-4A14-BBCC-B14945A57486}" type="slidenum">
              <a:rPr lang="en-US" smtClean="0"/>
              <a:t>‹#›</a:t>
            </a:fld>
            <a:endParaRPr lang="en-US"/>
          </a:p>
        </p:txBody>
      </p:sp>
    </p:spTree>
    <p:extLst>
      <p:ext uri="{BB962C8B-B14F-4D97-AF65-F5344CB8AC3E}">
        <p14:creationId xmlns:p14="http://schemas.microsoft.com/office/powerpoint/2010/main" val="2017836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2"/>
        <p:cNvGrpSpPr/>
        <p:nvPr/>
      </p:nvGrpSpPr>
      <p:grpSpPr>
        <a:xfrm>
          <a:off x="0" y="0"/>
          <a:ext cx="0" cy="0"/>
          <a:chOff x="0" y="0"/>
          <a:chExt cx="0" cy="0"/>
        </a:xfrm>
      </p:grpSpPr>
      <p:sp>
        <p:nvSpPr>
          <p:cNvPr id="1973" name="Google Shape;1973;g1003d90df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4" name="Google Shape;1974;g1003d90df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14729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3798;g217d7e73a67_0_312:notes"/>
          <p:cNvSpPr>
            <a:spLocks noGrp="1" noRot="1" noChangeAspect="1" noTextEdit="1"/>
          </p:cNvSpPr>
          <p:nvPr>
            <p:ph type="sldImg" idx="2"/>
          </p:nvPr>
        </p:nvSpPr>
        <p:spPr>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203" name="Google Shape;3799;g217d7e73a67_0_312:notes"/>
          <p:cNvSpPr txBox="1">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3798;g217d7e73a67_0_312:notes"/>
          <p:cNvSpPr>
            <a:spLocks noGrp="1" noRot="1" noChangeAspect="1" noTextEdit="1"/>
          </p:cNvSpPr>
          <p:nvPr>
            <p:ph type="sldImg" idx="2"/>
          </p:nvPr>
        </p:nvSpPr>
        <p:spPr>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203" name="Google Shape;3799;g217d7e73a67_0_312:notes"/>
          <p:cNvSpPr txBox="1">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3798;g217d7e73a67_0_312:notes"/>
          <p:cNvSpPr>
            <a:spLocks noGrp="1" noRot="1" noChangeAspect="1" noTextEdit="1"/>
          </p:cNvSpPr>
          <p:nvPr>
            <p:ph type="sldImg" idx="2"/>
          </p:nvPr>
        </p:nvSpPr>
        <p:spPr>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203" name="Google Shape;3799;g217d7e73a67_0_312:notes"/>
          <p:cNvSpPr txBox="1">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5200;ge207fd22f2_0_525:notes"/>
          <p:cNvSpPr>
            <a:spLocks noGrp="1" noRot="1" noChangeAspect="1" noTextEdit="1"/>
          </p:cNvSpPr>
          <p:nvPr>
            <p:ph type="sldImg" idx="2"/>
          </p:nvPr>
        </p:nvSpPr>
        <p:spPr>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3251" name="Google Shape;5201;ge207fd22f2_0_525:notes"/>
          <p:cNvSpPr txBox="1">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5"/>
        <p:cNvGrpSpPr/>
        <p:nvPr/>
      </p:nvGrpSpPr>
      <p:grpSpPr>
        <a:xfrm>
          <a:off x="0" y="0"/>
          <a:ext cx="0" cy="0"/>
          <a:chOff x="0" y="0"/>
          <a:chExt cx="0" cy="0"/>
        </a:xfrm>
      </p:grpSpPr>
      <p:sp>
        <p:nvSpPr>
          <p:cNvPr id="86" name="Google Shape;86;p3"/>
          <p:cNvSpPr txBox="1">
            <a:spLocks noGrp="1"/>
          </p:cNvSpPr>
          <p:nvPr>
            <p:ph type="title" hasCustomPrompt="1"/>
          </p:nvPr>
        </p:nvSpPr>
        <p:spPr>
          <a:xfrm>
            <a:off x="2431601" y="1123700"/>
            <a:ext cx="3067600" cy="2672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000"/>
              <a:buNone/>
              <a:defRPr sz="11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7" name="Google Shape;87;p3"/>
          <p:cNvSpPr txBox="1">
            <a:spLocks noGrp="1"/>
          </p:cNvSpPr>
          <p:nvPr>
            <p:ph type="subTitle" idx="1"/>
          </p:nvPr>
        </p:nvSpPr>
        <p:spPr>
          <a:xfrm rot="458">
            <a:off x="960001" y="5375700"/>
            <a:ext cx="6010800" cy="555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8" name="Google Shape;88;p3"/>
          <p:cNvSpPr txBox="1">
            <a:spLocks noGrp="1"/>
          </p:cNvSpPr>
          <p:nvPr>
            <p:ph type="title" idx="2"/>
          </p:nvPr>
        </p:nvSpPr>
        <p:spPr>
          <a:xfrm>
            <a:off x="960001" y="4086600"/>
            <a:ext cx="6010800" cy="14252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5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grpSp>
        <p:nvGrpSpPr>
          <p:cNvPr id="89" name="Google Shape;89;p3"/>
          <p:cNvGrpSpPr/>
          <p:nvPr/>
        </p:nvGrpSpPr>
        <p:grpSpPr>
          <a:xfrm>
            <a:off x="-34" y="-45872"/>
            <a:ext cx="12192039" cy="7561751"/>
            <a:chOff x="-26" y="-34405"/>
            <a:chExt cx="9144029" cy="5671313"/>
          </a:xfrm>
        </p:grpSpPr>
        <p:sp>
          <p:nvSpPr>
            <p:cNvPr id="90" name="Google Shape;90;p3"/>
            <p:cNvSpPr/>
            <p:nvPr/>
          </p:nvSpPr>
          <p:spPr>
            <a:xfrm rot="5400000">
              <a:off x="-779507" y="779483"/>
              <a:ext cx="2363062" cy="804099"/>
            </a:xfrm>
            <a:custGeom>
              <a:avLst/>
              <a:gdLst/>
              <a:ahLst/>
              <a:cxnLst/>
              <a:rect l="l" t="t" r="r" b="b"/>
              <a:pathLst>
                <a:path w="74392" h="25314" extrusionOk="0">
                  <a:moveTo>
                    <a:pt x="6415" y="0"/>
                  </a:moveTo>
                  <a:cubicBezTo>
                    <a:pt x="5511" y="0"/>
                    <a:pt x="4607" y="72"/>
                    <a:pt x="3713" y="218"/>
                  </a:cubicBezTo>
                  <a:cubicBezTo>
                    <a:pt x="2439" y="428"/>
                    <a:pt x="1193" y="786"/>
                    <a:pt x="0" y="1281"/>
                  </a:cubicBezTo>
                  <a:lnTo>
                    <a:pt x="0" y="25313"/>
                  </a:lnTo>
                  <a:lnTo>
                    <a:pt x="74392" y="25313"/>
                  </a:lnTo>
                  <a:cubicBezTo>
                    <a:pt x="73335" y="21817"/>
                    <a:pt x="70786" y="18680"/>
                    <a:pt x="67305" y="17638"/>
                  </a:cubicBezTo>
                  <a:cubicBezTo>
                    <a:pt x="66185" y="17301"/>
                    <a:pt x="65018" y="17188"/>
                    <a:pt x="63844" y="17188"/>
                  </a:cubicBezTo>
                  <a:cubicBezTo>
                    <a:pt x="63125" y="17188"/>
                    <a:pt x="62403" y="17230"/>
                    <a:pt x="61689" y="17290"/>
                  </a:cubicBezTo>
                  <a:cubicBezTo>
                    <a:pt x="58043" y="17597"/>
                    <a:pt x="54436" y="18333"/>
                    <a:pt x="50962" y="19476"/>
                  </a:cubicBezTo>
                  <a:cubicBezTo>
                    <a:pt x="47904" y="20484"/>
                    <a:pt x="44892" y="21821"/>
                    <a:pt x="41681" y="22007"/>
                  </a:cubicBezTo>
                  <a:cubicBezTo>
                    <a:pt x="41436" y="22021"/>
                    <a:pt x="41192" y="22028"/>
                    <a:pt x="40947" y="22028"/>
                  </a:cubicBezTo>
                  <a:cubicBezTo>
                    <a:pt x="38042" y="22028"/>
                    <a:pt x="35147" y="21031"/>
                    <a:pt x="32836" y="19276"/>
                  </a:cubicBezTo>
                  <a:cubicBezTo>
                    <a:pt x="30521" y="17522"/>
                    <a:pt x="27990" y="15966"/>
                    <a:pt x="26000" y="13791"/>
                  </a:cubicBezTo>
                  <a:cubicBezTo>
                    <a:pt x="22931" y="10439"/>
                    <a:pt x="20597" y="6369"/>
                    <a:pt x="17006" y="3585"/>
                  </a:cubicBezTo>
                  <a:cubicBezTo>
                    <a:pt x="14003" y="1263"/>
                    <a:pt x="10208" y="0"/>
                    <a:pt x="6415"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91" name="Google Shape;91;p3"/>
            <p:cNvGrpSpPr/>
            <p:nvPr/>
          </p:nvGrpSpPr>
          <p:grpSpPr>
            <a:xfrm>
              <a:off x="45314" y="4166582"/>
              <a:ext cx="713400" cy="948100"/>
              <a:chOff x="438175" y="2779500"/>
              <a:chExt cx="377900" cy="502225"/>
            </a:xfrm>
          </p:grpSpPr>
          <p:sp>
            <p:nvSpPr>
              <p:cNvPr id="92" name="Google Shape;92;p3"/>
              <p:cNvSpPr/>
              <p:nvPr/>
            </p:nvSpPr>
            <p:spPr>
              <a:xfrm>
                <a:off x="438175" y="2779500"/>
                <a:ext cx="377900" cy="502200"/>
              </a:xfrm>
              <a:custGeom>
                <a:avLst/>
                <a:gdLst/>
                <a:ahLst/>
                <a:cxnLst/>
                <a:rect l="l" t="t" r="r" b="b"/>
                <a:pathLst>
                  <a:path w="15116" h="20088" extrusionOk="0">
                    <a:moveTo>
                      <a:pt x="6470" y="0"/>
                    </a:moveTo>
                    <a:cubicBezTo>
                      <a:pt x="6459" y="0"/>
                      <a:pt x="6447" y="1"/>
                      <a:pt x="6435" y="3"/>
                    </a:cubicBezTo>
                    <a:cubicBezTo>
                      <a:pt x="6335" y="17"/>
                      <a:pt x="6254" y="88"/>
                      <a:pt x="6185" y="160"/>
                    </a:cubicBezTo>
                    <a:cubicBezTo>
                      <a:pt x="5626" y="754"/>
                      <a:pt x="5518" y="1635"/>
                      <a:pt x="5520" y="2449"/>
                    </a:cubicBezTo>
                    <a:cubicBezTo>
                      <a:pt x="5525" y="3412"/>
                      <a:pt x="5643" y="4374"/>
                      <a:pt x="5875" y="5308"/>
                    </a:cubicBezTo>
                    <a:cubicBezTo>
                      <a:pt x="4826" y="3614"/>
                      <a:pt x="4019" y="1814"/>
                      <a:pt x="2492" y="464"/>
                    </a:cubicBezTo>
                    <a:cubicBezTo>
                      <a:pt x="2241" y="242"/>
                      <a:pt x="1918" y="27"/>
                      <a:pt x="1601" y="27"/>
                    </a:cubicBezTo>
                    <a:cubicBezTo>
                      <a:pt x="1513" y="27"/>
                      <a:pt x="1426" y="43"/>
                      <a:pt x="1341" y="81"/>
                    </a:cubicBezTo>
                    <a:cubicBezTo>
                      <a:pt x="1101" y="188"/>
                      <a:pt x="950" y="445"/>
                      <a:pt x="913" y="709"/>
                    </a:cubicBezTo>
                    <a:cubicBezTo>
                      <a:pt x="876" y="972"/>
                      <a:pt x="930" y="1239"/>
                      <a:pt x="1001" y="1494"/>
                    </a:cubicBezTo>
                    <a:cubicBezTo>
                      <a:pt x="1581" y="3590"/>
                      <a:pt x="3100" y="5272"/>
                      <a:pt x="4571" y="6872"/>
                    </a:cubicBezTo>
                    <a:cubicBezTo>
                      <a:pt x="3730" y="6039"/>
                      <a:pt x="2679" y="5418"/>
                      <a:pt x="1542" y="5082"/>
                    </a:cubicBezTo>
                    <a:cubicBezTo>
                      <a:pt x="1351" y="5026"/>
                      <a:pt x="1141" y="4982"/>
                      <a:pt x="941" y="4982"/>
                    </a:cubicBezTo>
                    <a:cubicBezTo>
                      <a:pt x="723" y="4982"/>
                      <a:pt x="517" y="5034"/>
                      <a:pt x="358" y="5179"/>
                    </a:cubicBezTo>
                    <a:cubicBezTo>
                      <a:pt x="1" y="5508"/>
                      <a:pt x="103" y="6096"/>
                      <a:pt x="302" y="6537"/>
                    </a:cubicBezTo>
                    <a:cubicBezTo>
                      <a:pt x="721" y="7469"/>
                      <a:pt x="1434" y="8244"/>
                      <a:pt x="2239" y="8871"/>
                    </a:cubicBezTo>
                    <a:cubicBezTo>
                      <a:pt x="3042" y="9499"/>
                      <a:pt x="3941" y="9993"/>
                      <a:pt x="4836" y="10483"/>
                    </a:cubicBezTo>
                    <a:cubicBezTo>
                      <a:pt x="4066" y="10221"/>
                      <a:pt x="3279" y="9952"/>
                      <a:pt x="2462" y="9891"/>
                    </a:cubicBezTo>
                    <a:cubicBezTo>
                      <a:pt x="2260" y="9876"/>
                      <a:pt x="1993" y="9842"/>
                      <a:pt x="1728" y="9842"/>
                    </a:cubicBezTo>
                    <a:cubicBezTo>
                      <a:pt x="1348" y="9842"/>
                      <a:pt x="971" y="9913"/>
                      <a:pt x="794" y="10213"/>
                    </a:cubicBezTo>
                    <a:cubicBezTo>
                      <a:pt x="299" y="11052"/>
                      <a:pt x="1618" y="12163"/>
                      <a:pt x="2211" y="12545"/>
                    </a:cubicBezTo>
                    <a:cubicBezTo>
                      <a:pt x="2857" y="12960"/>
                      <a:pt x="3565" y="13269"/>
                      <a:pt x="4207" y="13670"/>
                    </a:cubicBezTo>
                    <a:cubicBezTo>
                      <a:pt x="4606" y="13919"/>
                      <a:pt x="5046" y="14117"/>
                      <a:pt x="5460" y="14340"/>
                    </a:cubicBezTo>
                    <a:cubicBezTo>
                      <a:pt x="5690" y="14463"/>
                      <a:pt x="6428" y="14702"/>
                      <a:pt x="6547" y="14920"/>
                    </a:cubicBezTo>
                    <a:cubicBezTo>
                      <a:pt x="6235" y="14856"/>
                      <a:pt x="5917" y="14790"/>
                      <a:pt x="5601" y="14790"/>
                    </a:cubicBezTo>
                    <a:cubicBezTo>
                      <a:pt x="5501" y="14790"/>
                      <a:pt x="5401" y="14797"/>
                      <a:pt x="5302" y="14812"/>
                    </a:cubicBezTo>
                    <a:cubicBezTo>
                      <a:pt x="4620" y="14918"/>
                      <a:pt x="4684" y="15569"/>
                      <a:pt x="4966" y="16055"/>
                    </a:cubicBezTo>
                    <a:cubicBezTo>
                      <a:pt x="5235" y="16519"/>
                      <a:pt x="5837" y="16778"/>
                      <a:pt x="6302" y="16992"/>
                    </a:cubicBezTo>
                    <a:cubicBezTo>
                      <a:pt x="8507" y="18008"/>
                      <a:pt x="10754" y="18951"/>
                      <a:pt x="12942" y="20029"/>
                    </a:cubicBezTo>
                    <a:cubicBezTo>
                      <a:pt x="12983" y="20049"/>
                      <a:pt x="13022" y="20067"/>
                      <a:pt x="13061" y="20087"/>
                    </a:cubicBezTo>
                    <a:cubicBezTo>
                      <a:pt x="13063" y="20086"/>
                      <a:pt x="13071" y="20061"/>
                      <a:pt x="13084" y="20018"/>
                    </a:cubicBezTo>
                    <a:cubicBezTo>
                      <a:pt x="13207" y="19634"/>
                      <a:pt x="13756" y="17716"/>
                      <a:pt x="13799" y="17517"/>
                    </a:cubicBezTo>
                    <a:cubicBezTo>
                      <a:pt x="13999" y="16620"/>
                      <a:pt x="14140" y="15708"/>
                      <a:pt x="14224" y="14792"/>
                    </a:cubicBezTo>
                    <a:cubicBezTo>
                      <a:pt x="14321" y="13717"/>
                      <a:pt x="15115" y="10608"/>
                      <a:pt x="13613" y="10178"/>
                    </a:cubicBezTo>
                    <a:cubicBezTo>
                      <a:pt x="13530" y="10154"/>
                      <a:pt x="13447" y="10143"/>
                      <a:pt x="13364" y="10143"/>
                    </a:cubicBezTo>
                    <a:cubicBezTo>
                      <a:pt x="12957" y="10143"/>
                      <a:pt x="12557" y="10411"/>
                      <a:pt x="12327" y="10760"/>
                    </a:cubicBezTo>
                    <a:cubicBezTo>
                      <a:pt x="12049" y="11181"/>
                      <a:pt x="11967" y="11698"/>
                      <a:pt x="11889" y="12195"/>
                    </a:cubicBezTo>
                    <a:cubicBezTo>
                      <a:pt x="11958" y="11750"/>
                      <a:pt x="11767" y="11126"/>
                      <a:pt x="11731" y="10672"/>
                    </a:cubicBezTo>
                    <a:cubicBezTo>
                      <a:pt x="11684" y="10103"/>
                      <a:pt x="11648" y="9535"/>
                      <a:pt x="11605" y="8965"/>
                    </a:cubicBezTo>
                    <a:cubicBezTo>
                      <a:pt x="11521" y="7869"/>
                      <a:pt x="11420" y="6770"/>
                      <a:pt x="11178" y="5695"/>
                    </a:cubicBezTo>
                    <a:cubicBezTo>
                      <a:pt x="11058" y="5163"/>
                      <a:pt x="10904" y="4127"/>
                      <a:pt x="10479" y="3556"/>
                    </a:cubicBezTo>
                    <a:cubicBezTo>
                      <a:pt x="10341" y="3374"/>
                      <a:pt x="10177" y="3239"/>
                      <a:pt x="9976" y="3187"/>
                    </a:cubicBezTo>
                    <a:cubicBezTo>
                      <a:pt x="9908" y="3169"/>
                      <a:pt x="9843" y="3160"/>
                      <a:pt x="9781" y="3160"/>
                    </a:cubicBezTo>
                    <a:cubicBezTo>
                      <a:pt x="9163" y="3160"/>
                      <a:pt x="8863" y="4018"/>
                      <a:pt x="8705" y="4523"/>
                    </a:cubicBezTo>
                    <a:cubicBezTo>
                      <a:pt x="8488" y="5223"/>
                      <a:pt x="8507" y="5844"/>
                      <a:pt x="8543" y="6507"/>
                    </a:cubicBezTo>
                    <a:cubicBezTo>
                      <a:pt x="8469" y="5328"/>
                      <a:pt x="8300" y="4157"/>
                      <a:pt x="8042" y="3006"/>
                    </a:cubicBezTo>
                    <a:cubicBezTo>
                      <a:pt x="7818" y="2005"/>
                      <a:pt x="7507" y="980"/>
                      <a:pt x="6822" y="212"/>
                    </a:cubicBezTo>
                    <a:cubicBezTo>
                      <a:pt x="6728" y="107"/>
                      <a:pt x="6608" y="0"/>
                      <a:pt x="647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 name="Google Shape;93;p3"/>
              <p:cNvSpPr/>
              <p:nvPr/>
            </p:nvSpPr>
            <p:spPr>
              <a:xfrm>
                <a:off x="472100" y="2824875"/>
                <a:ext cx="295950" cy="456850"/>
              </a:xfrm>
              <a:custGeom>
                <a:avLst/>
                <a:gdLst/>
                <a:ahLst/>
                <a:cxnLst/>
                <a:rect l="l" t="t" r="r" b="b"/>
                <a:pathLst>
                  <a:path w="11838" h="18274" extrusionOk="0">
                    <a:moveTo>
                      <a:pt x="5347" y="1"/>
                    </a:moveTo>
                    <a:cubicBezTo>
                      <a:pt x="5315" y="1"/>
                      <a:pt x="5288" y="24"/>
                      <a:pt x="5282" y="56"/>
                    </a:cubicBezTo>
                    <a:cubicBezTo>
                      <a:pt x="4842" y="2850"/>
                      <a:pt x="6118" y="7254"/>
                      <a:pt x="6659" y="8942"/>
                    </a:cubicBezTo>
                    <a:cubicBezTo>
                      <a:pt x="6514" y="8677"/>
                      <a:pt x="6371" y="8415"/>
                      <a:pt x="6231" y="8152"/>
                    </a:cubicBezTo>
                    <a:cubicBezTo>
                      <a:pt x="4900" y="5666"/>
                      <a:pt x="3256" y="2777"/>
                      <a:pt x="1128" y="168"/>
                    </a:cubicBezTo>
                    <a:cubicBezTo>
                      <a:pt x="1114" y="152"/>
                      <a:pt x="1095" y="144"/>
                      <a:pt x="1075" y="144"/>
                    </a:cubicBezTo>
                    <a:cubicBezTo>
                      <a:pt x="1061" y="144"/>
                      <a:pt x="1046" y="148"/>
                      <a:pt x="1034" y="158"/>
                    </a:cubicBezTo>
                    <a:cubicBezTo>
                      <a:pt x="1006" y="182"/>
                      <a:pt x="1000" y="226"/>
                      <a:pt x="1025" y="252"/>
                    </a:cubicBezTo>
                    <a:cubicBezTo>
                      <a:pt x="3146" y="2853"/>
                      <a:pt x="4786" y="5737"/>
                      <a:pt x="6113" y="8214"/>
                    </a:cubicBezTo>
                    <a:cubicBezTo>
                      <a:pt x="6302" y="8564"/>
                      <a:pt x="6491" y="8912"/>
                      <a:pt x="6685" y="9259"/>
                    </a:cubicBezTo>
                    <a:cubicBezTo>
                      <a:pt x="4714" y="7394"/>
                      <a:pt x="2503" y="5806"/>
                      <a:pt x="107" y="4530"/>
                    </a:cubicBezTo>
                    <a:cubicBezTo>
                      <a:pt x="97" y="4524"/>
                      <a:pt x="87" y="4522"/>
                      <a:pt x="76" y="4522"/>
                    </a:cubicBezTo>
                    <a:cubicBezTo>
                      <a:pt x="52" y="4522"/>
                      <a:pt x="29" y="4535"/>
                      <a:pt x="16" y="4559"/>
                    </a:cubicBezTo>
                    <a:cubicBezTo>
                      <a:pt x="0" y="4590"/>
                      <a:pt x="12" y="4630"/>
                      <a:pt x="43" y="4648"/>
                    </a:cubicBezTo>
                    <a:cubicBezTo>
                      <a:pt x="2557" y="5984"/>
                      <a:pt x="4866" y="7670"/>
                      <a:pt x="6905" y="9653"/>
                    </a:cubicBezTo>
                    <a:cubicBezTo>
                      <a:pt x="7269" y="10301"/>
                      <a:pt x="7636" y="10940"/>
                      <a:pt x="7998" y="11569"/>
                    </a:cubicBezTo>
                    <a:cubicBezTo>
                      <a:pt x="7209" y="10956"/>
                      <a:pt x="6215" y="10605"/>
                      <a:pt x="5177" y="10280"/>
                    </a:cubicBezTo>
                    <a:cubicBezTo>
                      <a:pt x="3929" y="9889"/>
                      <a:pt x="2701" y="9527"/>
                      <a:pt x="1426" y="9411"/>
                    </a:cubicBezTo>
                    <a:cubicBezTo>
                      <a:pt x="1423" y="9411"/>
                      <a:pt x="1421" y="9411"/>
                      <a:pt x="1418" y="9411"/>
                    </a:cubicBezTo>
                    <a:cubicBezTo>
                      <a:pt x="1385" y="9411"/>
                      <a:pt x="1358" y="9437"/>
                      <a:pt x="1354" y="9470"/>
                    </a:cubicBezTo>
                    <a:cubicBezTo>
                      <a:pt x="1351" y="9507"/>
                      <a:pt x="1377" y="9541"/>
                      <a:pt x="1413" y="9543"/>
                    </a:cubicBezTo>
                    <a:cubicBezTo>
                      <a:pt x="2677" y="9657"/>
                      <a:pt x="3894" y="10015"/>
                      <a:pt x="5138" y="10406"/>
                    </a:cubicBezTo>
                    <a:cubicBezTo>
                      <a:pt x="6290" y="10769"/>
                      <a:pt x="7390" y="11158"/>
                      <a:pt x="8199" y="11913"/>
                    </a:cubicBezTo>
                    <a:cubicBezTo>
                      <a:pt x="8994" y="13286"/>
                      <a:pt x="9806" y="14704"/>
                      <a:pt x="10545" y="16143"/>
                    </a:cubicBezTo>
                    <a:cubicBezTo>
                      <a:pt x="8861" y="15002"/>
                      <a:pt x="6921" y="14214"/>
                      <a:pt x="4921" y="13860"/>
                    </a:cubicBezTo>
                    <a:cubicBezTo>
                      <a:pt x="4916" y="13859"/>
                      <a:pt x="4912" y="13858"/>
                      <a:pt x="4908" y="13858"/>
                    </a:cubicBezTo>
                    <a:cubicBezTo>
                      <a:pt x="4876" y="13858"/>
                      <a:pt x="4849" y="13883"/>
                      <a:pt x="4842" y="13915"/>
                    </a:cubicBezTo>
                    <a:cubicBezTo>
                      <a:pt x="4835" y="13951"/>
                      <a:pt x="4858" y="13987"/>
                      <a:pt x="4897" y="13993"/>
                    </a:cubicBezTo>
                    <a:cubicBezTo>
                      <a:pt x="6946" y="14355"/>
                      <a:pt x="8931" y="15174"/>
                      <a:pt x="10637" y="16364"/>
                    </a:cubicBezTo>
                    <a:cubicBezTo>
                      <a:pt x="10645" y="16370"/>
                      <a:pt x="10653" y="16374"/>
                      <a:pt x="10663" y="16374"/>
                    </a:cubicBezTo>
                    <a:cubicBezTo>
                      <a:pt x="10973" y="16984"/>
                      <a:pt x="11283" y="17599"/>
                      <a:pt x="11583" y="18216"/>
                    </a:cubicBezTo>
                    <a:cubicBezTo>
                      <a:pt x="11625" y="18236"/>
                      <a:pt x="11662" y="18253"/>
                      <a:pt x="11703" y="18273"/>
                    </a:cubicBezTo>
                    <a:cubicBezTo>
                      <a:pt x="11704" y="18272"/>
                      <a:pt x="11713" y="18249"/>
                      <a:pt x="11726" y="18205"/>
                    </a:cubicBezTo>
                    <a:cubicBezTo>
                      <a:pt x="11407" y="17550"/>
                      <a:pt x="11080" y="16895"/>
                      <a:pt x="10749" y="16247"/>
                    </a:cubicBezTo>
                    <a:cubicBezTo>
                      <a:pt x="10967" y="14126"/>
                      <a:pt x="11332" y="11999"/>
                      <a:pt x="11832" y="9929"/>
                    </a:cubicBezTo>
                    <a:cubicBezTo>
                      <a:pt x="11837" y="9892"/>
                      <a:pt x="11819" y="9857"/>
                      <a:pt x="11782" y="9848"/>
                    </a:cubicBezTo>
                    <a:cubicBezTo>
                      <a:pt x="11777" y="9847"/>
                      <a:pt x="11771" y="9846"/>
                      <a:pt x="11766" y="9846"/>
                    </a:cubicBezTo>
                    <a:cubicBezTo>
                      <a:pt x="11735" y="9846"/>
                      <a:pt x="11709" y="9867"/>
                      <a:pt x="11701" y="9897"/>
                    </a:cubicBezTo>
                    <a:cubicBezTo>
                      <a:pt x="11216" y="11910"/>
                      <a:pt x="10860" y="13971"/>
                      <a:pt x="10639" y="16030"/>
                    </a:cubicBezTo>
                    <a:cubicBezTo>
                      <a:pt x="9935" y="14662"/>
                      <a:pt x="9164" y="13314"/>
                      <a:pt x="8408" y="12004"/>
                    </a:cubicBezTo>
                    <a:cubicBezTo>
                      <a:pt x="8415" y="11991"/>
                      <a:pt x="8419" y="11978"/>
                      <a:pt x="8419" y="11963"/>
                    </a:cubicBezTo>
                    <a:cubicBezTo>
                      <a:pt x="8354" y="9329"/>
                      <a:pt x="8288" y="6604"/>
                      <a:pt x="9055" y="4036"/>
                    </a:cubicBezTo>
                    <a:cubicBezTo>
                      <a:pt x="9067" y="4001"/>
                      <a:pt x="9046" y="3964"/>
                      <a:pt x="9010" y="3953"/>
                    </a:cubicBezTo>
                    <a:cubicBezTo>
                      <a:pt x="9003" y="3951"/>
                      <a:pt x="8996" y="3950"/>
                      <a:pt x="8989" y="3950"/>
                    </a:cubicBezTo>
                    <a:cubicBezTo>
                      <a:pt x="8961" y="3950"/>
                      <a:pt x="8935" y="3969"/>
                      <a:pt x="8926" y="3998"/>
                    </a:cubicBezTo>
                    <a:cubicBezTo>
                      <a:pt x="8169" y="6532"/>
                      <a:pt x="8215" y="9201"/>
                      <a:pt x="8279" y="11790"/>
                    </a:cubicBezTo>
                    <a:cubicBezTo>
                      <a:pt x="8259" y="11752"/>
                      <a:pt x="8237" y="11717"/>
                      <a:pt x="8217" y="11681"/>
                    </a:cubicBezTo>
                    <a:cubicBezTo>
                      <a:pt x="7816" y="10989"/>
                      <a:pt x="7410" y="10284"/>
                      <a:pt x="7012" y="9573"/>
                    </a:cubicBezTo>
                    <a:cubicBezTo>
                      <a:pt x="6911" y="9291"/>
                      <a:pt x="4880" y="3471"/>
                      <a:pt x="5414" y="78"/>
                    </a:cubicBezTo>
                    <a:cubicBezTo>
                      <a:pt x="5421" y="42"/>
                      <a:pt x="5397" y="6"/>
                      <a:pt x="5358" y="1"/>
                    </a:cubicBezTo>
                    <a:cubicBezTo>
                      <a:pt x="5354" y="1"/>
                      <a:pt x="5351" y="1"/>
                      <a:pt x="534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94" name="Google Shape;94;p3"/>
            <p:cNvSpPr/>
            <p:nvPr/>
          </p:nvSpPr>
          <p:spPr>
            <a:xfrm>
              <a:off x="307232" y="3698824"/>
              <a:ext cx="189582" cy="295535"/>
            </a:xfrm>
            <a:custGeom>
              <a:avLst/>
              <a:gdLst/>
              <a:ahLst/>
              <a:cxnLst/>
              <a:rect l="l" t="t" r="r" b="b"/>
              <a:pathLst>
                <a:path w="4017" h="6262" extrusionOk="0">
                  <a:moveTo>
                    <a:pt x="1112" y="1"/>
                  </a:moveTo>
                  <a:cubicBezTo>
                    <a:pt x="1090" y="1"/>
                    <a:pt x="1067" y="2"/>
                    <a:pt x="1045" y="6"/>
                  </a:cubicBezTo>
                  <a:cubicBezTo>
                    <a:pt x="820" y="42"/>
                    <a:pt x="670" y="255"/>
                    <a:pt x="706" y="479"/>
                  </a:cubicBezTo>
                  <a:cubicBezTo>
                    <a:pt x="741" y="681"/>
                    <a:pt x="916" y="823"/>
                    <a:pt x="1114" y="823"/>
                  </a:cubicBezTo>
                  <a:cubicBezTo>
                    <a:pt x="1136" y="823"/>
                    <a:pt x="1158" y="822"/>
                    <a:pt x="1181" y="818"/>
                  </a:cubicBezTo>
                  <a:cubicBezTo>
                    <a:pt x="1216" y="812"/>
                    <a:pt x="1247" y="802"/>
                    <a:pt x="1278" y="788"/>
                  </a:cubicBezTo>
                  <a:cubicBezTo>
                    <a:pt x="1638" y="1181"/>
                    <a:pt x="1813" y="1665"/>
                    <a:pt x="1897" y="2023"/>
                  </a:cubicBezTo>
                  <a:cubicBezTo>
                    <a:pt x="1939" y="2201"/>
                    <a:pt x="1965" y="2380"/>
                    <a:pt x="1987" y="2558"/>
                  </a:cubicBezTo>
                  <a:cubicBezTo>
                    <a:pt x="1838" y="2424"/>
                    <a:pt x="1660" y="2318"/>
                    <a:pt x="1488" y="2217"/>
                  </a:cubicBezTo>
                  <a:cubicBezTo>
                    <a:pt x="1405" y="2167"/>
                    <a:pt x="1320" y="2117"/>
                    <a:pt x="1240" y="2065"/>
                  </a:cubicBezTo>
                  <a:cubicBezTo>
                    <a:pt x="1066" y="1950"/>
                    <a:pt x="909" y="1817"/>
                    <a:pt x="767" y="1668"/>
                  </a:cubicBezTo>
                  <a:cubicBezTo>
                    <a:pt x="835" y="1580"/>
                    <a:pt x="870" y="1467"/>
                    <a:pt x="849" y="1347"/>
                  </a:cubicBezTo>
                  <a:cubicBezTo>
                    <a:pt x="815" y="1145"/>
                    <a:pt x="641" y="1002"/>
                    <a:pt x="443" y="1002"/>
                  </a:cubicBezTo>
                  <a:cubicBezTo>
                    <a:pt x="421" y="1002"/>
                    <a:pt x="398" y="1004"/>
                    <a:pt x="376" y="1008"/>
                  </a:cubicBezTo>
                  <a:cubicBezTo>
                    <a:pt x="152" y="1047"/>
                    <a:pt x="1" y="1258"/>
                    <a:pt x="37" y="1483"/>
                  </a:cubicBezTo>
                  <a:cubicBezTo>
                    <a:pt x="71" y="1684"/>
                    <a:pt x="245" y="1825"/>
                    <a:pt x="443" y="1825"/>
                  </a:cubicBezTo>
                  <a:cubicBezTo>
                    <a:pt x="466" y="1825"/>
                    <a:pt x="488" y="1824"/>
                    <a:pt x="511" y="1820"/>
                  </a:cubicBezTo>
                  <a:cubicBezTo>
                    <a:pt x="566" y="1811"/>
                    <a:pt x="615" y="1791"/>
                    <a:pt x="658" y="1765"/>
                  </a:cubicBezTo>
                  <a:cubicBezTo>
                    <a:pt x="810" y="1921"/>
                    <a:pt x="974" y="2063"/>
                    <a:pt x="1159" y="2185"/>
                  </a:cubicBezTo>
                  <a:cubicBezTo>
                    <a:pt x="1242" y="2238"/>
                    <a:pt x="1327" y="2289"/>
                    <a:pt x="1414" y="2340"/>
                  </a:cubicBezTo>
                  <a:cubicBezTo>
                    <a:pt x="1640" y="2474"/>
                    <a:pt x="1854" y="2600"/>
                    <a:pt x="2009" y="2793"/>
                  </a:cubicBezTo>
                  <a:cubicBezTo>
                    <a:pt x="2028" y="3019"/>
                    <a:pt x="2036" y="3244"/>
                    <a:pt x="2045" y="3467"/>
                  </a:cubicBezTo>
                  <a:cubicBezTo>
                    <a:pt x="2055" y="3709"/>
                    <a:pt x="2065" y="3955"/>
                    <a:pt x="2087" y="4201"/>
                  </a:cubicBezTo>
                  <a:cubicBezTo>
                    <a:pt x="1861" y="3973"/>
                    <a:pt x="1476" y="3642"/>
                    <a:pt x="969" y="3438"/>
                  </a:cubicBezTo>
                  <a:cubicBezTo>
                    <a:pt x="977" y="3393"/>
                    <a:pt x="978" y="3349"/>
                    <a:pt x="971" y="3301"/>
                  </a:cubicBezTo>
                  <a:cubicBezTo>
                    <a:pt x="937" y="3099"/>
                    <a:pt x="761" y="2957"/>
                    <a:pt x="564" y="2957"/>
                  </a:cubicBezTo>
                  <a:cubicBezTo>
                    <a:pt x="542" y="2957"/>
                    <a:pt x="520" y="2958"/>
                    <a:pt x="498" y="2962"/>
                  </a:cubicBezTo>
                  <a:cubicBezTo>
                    <a:pt x="273" y="3001"/>
                    <a:pt x="123" y="3213"/>
                    <a:pt x="159" y="3437"/>
                  </a:cubicBezTo>
                  <a:cubicBezTo>
                    <a:pt x="193" y="3639"/>
                    <a:pt x="367" y="3780"/>
                    <a:pt x="565" y="3780"/>
                  </a:cubicBezTo>
                  <a:cubicBezTo>
                    <a:pt x="587" y="3780"/>
                    <a:pt x="610" y="3778"/>
                    <a:pt x="632" y="3774"/>
                  </a:cubicBezTo>
                  <a:cubicBezTo>
                    <a:pt x="757" y="3752"/>
                    <a:pt x="859" y="3677"/>
                    <a:pt x="919" y="3576"/>
                  </a:cubicBezTo>
                  <a:cubicBezTo>
                    <a:pt x="1518" y="3818"/>
                    <a:pt x="1941" y="4243"/>
                    <a:pt x="2113" y="4440"/>
                  </a:cubicBezTo>
                  <a:cubicBezTo>
                    <a:pt x="2136" y="4636"/>
                    <a:pt x="2171" y="4834"/>
                    <a:pt x="2219" y="5029"/>
                  </a:cubicBezTo>
                  <a:cubicBezTo>
                    <a:pt x="2275" y="5251"/>
                    <a:pt x="2343" y="5472"/>
                    <a:pt x="2424" y="5688"/>
                  </a:cubicBezTo>
                  <a:cubicBezTo>
                    <a:pt x="2462" y="5786"/>
                    <a:pt x="2498" y="5891"/>
                    <a:pt x="2549" y="5985"/>
                  </a:cubicBezTo>
                  <a:cubicBezTo>
                    <a:pt x="2598" y="6076"/>
                    <a:pt x="2633" y="6163"/>
                    <a:pt x="2711" y="6235"/>
                  </a:cubicBezTo>
                  <a:cubicBezTo>
                    <a:pt x="2725" y="6249"/>
                    <a:pt x="2743" y="6262"/>
                    <a:pt x="2761" y="6262"/>
                  </a:cubicBezTo>
                  <a:cubicBezTo>
                    <a:pt x="2765" y="6262"/>
                    <a:pt x="2769" y="6261"/>
                    <a:pt x="2773" y="6260"/>
                  </a:cubicBezTo>
                  <a:cubicBezTo>
                    <a:pt x="2873" y="6224"/>
                    <a:pt x="2725" y="5985"/>
                    <a:pt x="2707" y="5938"/>
                  </a:cubicBezTo>
                  <a:cubicBezTo>
                    <a:pt x="2636" y="5768"/>
                    <a:pt x="2562" y="5597"/>
                    <a:pt x="2492" y="5423"/>
                  </a:cubicBezTo>
                  <a:cubicBezTo>
                    <a:pt x="2404" y="5200"/>
                    <a:pt x="2413" y="4928"/>
                    <a:pt x="2500" y="4705"/>
                  </a:cubicBezTo>
                  <a:cubicBezTo>
                    <a:pt x="2569" y="4527"/>
                    <a:pt x="2685" y="4374"/>
                    <a:pt x="2808" y="4213"/>
                  </a:cubicBezTo>
                  <a:cubicBezTo>
                    <a:pt x="2854" y="4149"/>
                    <a:pt x="2903" y="4085"/>
                    <a:pt x="2948" y="4019"/>
                  </a:cubicBezTo>
                  <a:cubicBezTo>
                    <a:pt x="2957" y="4019"/>
                    <a:pt x="2965" y="4019"/>
                    <a:pt x="2973" y="4019"/>
                  </a:cubicBezTo>
                  <a:cubicBezTo>
                    <a:pt x="2996" y="4019"/>
                    <a:pt x="3019" y="4018"/>
                    <a:pt x="3041" y="4016"/>
                  </a:cubicBezTo>
                  <a:cubicBezTo>
                    <a:pt x="3265" y="3977"/>
                    <a:pt x="3416" y="3766"/>
                    <a:pt x="3380" y="3541"/>
                  </a:cubicBezTo>
                  <a:cubicBezTo>
                    <a:pt x="3347" y="3339"/>
                    <a:pt x="3171" y="3198"/>
                    <a:pt x="2972" y="3198"/>
                  </a:cubicBezTo>
                  <a:cubicBezTo>
                    <a:pt x="2950" y="3198"/>
                    <a:pt x="2928" y="3200"/>
                    <a:pt x="2905" y="3204"/>
                  </a:cubicBezTo>
                  <a:cubicBezTo>
                    <a:pt x="2681" y="3241"/>
                    <a:pt x="2530" y="3453"/>
                    <a:pt x="2566" y="3677"/>
                  </a:cubicBezTo>
                  <a:cubicBezTo>
                    <a:pt x="2591" y="3816"/>
                    <a:pt x="2681" y="3928"/>
                    <a:pt x="2801" y="3981"/>
                  </a:cubicBezTo>
                  <a:cubicBezTo>
                    <a:pt x="2766" y="4029"/>
                    <a:pt x="2731" y="4077"/>
                    <a:pt x="2694" y="4125"/>
                  </a:cubicBezTo>
                  <a:cubicBezTo>
                    <a:pt x="2571" y="4287"/>
                    <a:pt x="2443" y="4455"/>
                    <a:pt x="2366" y="4651"/>
                  </a:cubicBezTo>
                  <a:cubicBezTo>
                    <a:pt x="2346" y="4702"/>
                    <a:pt x="2332" y="4754"/>
                    <a:pt x="2319" y="4806"/>
                  </a:cubicBezTo>
                  <a:cubicBezTo>
                    <a:pt x="2232" y="4384"/>
                    <a:pt x="2212" y="3952"/>
                    <a:pt x="2196" y="3531"/>
                  </a:cubicBezTo>
                  <a:cubicBezTo>
                    <a:pt x="2200" y="3522"/>
                    <a:pt x="2203" y="3511"/>
                    <a:pt x="2201" y="3501"/>
                  </a:cubicBezTo>
                  <a:cubicBezTo>
                    <a:pt x="2193" y="3307"/>
                    <a:pt x="2306" y="3133"/>
                    <a:pt x="2404" y="3020"/>
                  </a:cubicBezTo>
                  <a:cubicBezTo>
                    <a:pt x="2479" y="2933"/>
                    <a:pt x="2566" y="2858"/>
                    <a:pt x="2659" y="2777"/>
                  </a:cubicBezTo>
                  <a:cubicBezTo>
                    <a:pt x="2717" y="2726"/>
                    <a:pt x="2773" y="2675"/>
                    <a:pt x="2830" y="2622"/>
                  </a:cubicBezTo>
                  <a:cubicBezTo>
                    <a:pt x="3095" y="2361"/>
                    <a:pt x="3296" y="2036"/>
                    <a:pt x="3412" y="1681"/>
                  </a:cubicBezTo>
                  <a:cubicBezTo>
                    <a:pt x="3461" y="1703"/>
                    <a:pt x="3515" y="1715"/>
                    <a:pt x="3570" y="1715"/>
                  </a:cubicBezTo>
                  <a:cubicBezTo>
                    <a:pt x="3594" y="1715"/>
                    <a:pt x="3618" y="1713"/>
                    <a:pt x="3642" y="1708"/>
                  </a:cubicBezTo>
                  <a:cubicBezTo>
                    <a:pt x="3866" y="1671"/>
                    <a:pt x="4017" y="1459"/>
                    <a:pt x="3981" y="1235"/>
                  </a:cubicBezTo>
                  <a:cubicBezTo>
                    <a:pt x="3942" y="1042"/>
                    <a:pt x="3767" y="899"/>
                    <a:pt x="3570" y="899"/>
                  </a:cubicBezTo>
                  <a:cubicBezTo>
                    <a:pt x="3547" y="899"/>
                    <a:pt x="3524" y="901"/>
                    <a:pt x="3501" y="905"/>
                  </a:cubicBezTo>
                  <a:cubicBezTo>
                    <a:pt x="3277" y="943"/>
                    <a:pt x="3126" y="1155"/>
                    <a:pt x="3163" y="1378"/>
                  </a:cubicBezTo>
                  <a:cubicBezTo>
                    <a:pt x="3177" y="1470"/>
                    <a:pt x="3222" y="1545"/>
                    <a:pt x="3281" y="1606"/>
                  </a:cubicBezTo>
                  <a:cubicBezTo>
                    <a:pt x="3199" y="1876"/>
                    <a:pt x="3063" y="2133"/>
                    <a:pt x="2882" y="2351"/>
                  </a:cubicBezTo>
                  <a:cubicBezTo>
                    <a:pt x="2669" y="2130"/>
                    <a:pt x="2544" y="1860"/>
                    <a:pt x="2475" y="1449"/>
                  </a:cubicBezTo>
                  <a:cubicBezTo>
                    <a:pt x="2472" y="1441"/>
                    <a:pt x="2472" y="1435"/>
                    <a:pt x="2472" y="1429"/>
                  </a:cubicBezTo>
                  <a:cubicBezTo>
                    <a:pt x="2488" y="1428"/>
                    <a:pt x="2500" y="1429"/>
                    <a:pt x="2514" y="1426"/>
                  </a:cubicBezTo>
                  <a:cubicBezTo>
                    <a:pt x="2738" y="1388"/>
                    <a:pt x="2889" y="1176"/>
                    <a:pt x="2853" y="951"/>
                  </a:cubicBezTo>
                  <a:cubicBezTo>
                    <a:pt x="2819" y="750"/>
                    <a:pt x="2643" y="609"/>
                    <a:pt x="2446" y="609"/>
                  </a:cubicBezTo>
                  <a:cubicBezTo>
                    <a:pt x="2424" y="609"/>
                    <a:pt x="2402" y="610"/>
                    <a:pt x="2379" y="614"/>
                  </a:cubicBezTo>
                  <a:cubicBezTo>
                    <a:pt x="2155" y="652"/>
                    <a:pt x="2005" y="863"/>
                    <a:pt x="2041" y="1087"/>
                  </a:cubicBezTo>
                  <a:cubicBezTo>
                    <a:pt x="2068" y="1247"/>
                    <a:pt x="2183" y="1368"/>
                    <a:pt x="2330" y="1412"/>
                  </a:cubicBezTo>
                  <a:cubicBezTo>
                    <a:pt x="2327" y="1436"/>
                    <a:pt x="2332" y="1458"/>
                    <a:pt x="2333" y="1471"/>
                  </a:cubicBezTo>
                  <a:cubicBezTo>
                    <a:pt x="2384" y="1768"/>
                    <a:pt x="2484" y="2146"/>
                    <a:pt x="2788" y="2455"/>
                  </a:cubicBezTo>
                  <a:cubicBezTo>
                    <a:pt x="2766" y="2477"/>
                    <a:pt x="2746" y="2500"/>
                    <a:pt x="2724" y="2522"/>
                  </a:cubicBezTo>
                  <a:cubicBezTo>
                    <a:pt x="2672" y="2576"/>
                    <a:pt x="2615" y="2623"/>
                    <a:pt x="2560" y="2673"/>
                  </a:cubicBezTo>
                  <a:cubicBezTo>
                    <a:pt x="2469" y="2752"/>
                    <a:pt x="2375" y="2836"/>
                    <a:pt x="2291" y="2930"/>
                  </a:cubicBezTo>
                  <a:cubicBezTo>
                    <a:pt x="2252" y="2975"/>
                    <a:pt x="2210" y="3029"/>
                    <a:pt x="2172" y="3091"/>
                  </a:cubicBezTo>
                  <a:cubicBezTo>
                    <a:pt x="2167" y="2988"/>
                    <a:pt x="2159" y="2882"/>
                    <a:pt x="2152" y="2778"/>
                  </a:cubicBezTo>
                  <a:cubicBezTo>
                    <a:pt x="2154" y="2767"/>
                    <a:pt x="2154" y="2754"/>
                    <a:pt x="2151" y="2743"/>
                  </a:cubicBezTo>
                  <a:cubicBezTo>
                    <a:pt x="2129" y="2492"/>
                    <a:pt x="2096" y="2240"/>
                    <a:pt x="2038" y="1991"/>
                  </a:cubicBezTo>
                  <a:cubicBezTo>
                    <a:pt x="1951" y="1620"/>
                    <a:pt x="1770" y="1121"/>
                    <a:pt x="1399" y="708"/>
                  </a:cubicBezTo>
                  <a:cubicBezTo>
                    <a:pt x="1493" y="617"/>
                    <a:pt x="1543" y="484"/>
                    <a:pt x="1520" y="343"/>
                  </a:cubicBezTo>
                  <a:cubicBezTo>
                    <a:pt x="1484" y="142"/>
                    <a:pt x="1310" y="1"/>
                    <a:pt x="111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 name="Google Shape;95;p3"/>
            <p:cNvSpPr/>
            <p:nvPr/>
          </p:nvSpPr>
          <p:spPr>
            <a:xfrm>
              <a:off x="884517" y="152655"/>
              <a:ext cx="246783" cy="310826"/>
            </a:xfrm>
            <a:custGeom>
              <a:avLst/>
              <a:gdLst/>
              <a:ahLst/>
              <a:cxnLst/>
              <a:rect l="l" t="t" r="r" b="b"/>
              <a:pathLst>
                <a:path w="5229" h="6586" extrusionOk="0">
                  <a:moveTo>
                    <a:pt x="4099" y="0"/>
                  </a:moveTo>
                  <a:cubicBezTo>
                    <a:pt x="4001" y="0"/>
                    <a:pt x="3902" y="21"/>
                    <a:pt x="3811" y="57"/>
                  </a:cubicBezTo>
                  <a:cubicBezTo>
                    <a:pt x="3562" y="154"/>
                    <a:pt x="3381" y="374"/>
                    <a:pt x="3236" y="600"/>
                  </a:cubicBezTo>
                  <a:cubicBezTo>
                    <a:pt x="2856" y="1192"/>
                    <a:pt x="2652" y="1896"/>
                    <a:pt x="2656" y="2598"/>
                  </a:cubicBezTo>
                  <a:cubicBezTo>
                    <a:pt x="2639" y="2174"/>
                    <a:pt x="2569" y="1751"/>
                    <a:pt x="2447" y="1344"/>
                  </a:cubicBezTo>
                  <a:cubicBezTo>
                    <a:pt x="2398" y="1182"/>
                    <a:pt x="2324" y="1006"/>
                    <a:pt x="2165" y="949"/>
                  </a:cubicBezTo>
                  <a:cubicBezTo>
                    <a:pt x="2134" y="938"/>
                    <a:pt x="2103" y="934"/>
                    <a:pt x="2072" y="934"/>
                  </a:cubicBezTo>
                  <a:cubicBezTo>
                    <a:pt x="1910" y="934"/>
                    <a:pt x="1753" y="1069"/>
                    <a:pt x="1674" y="1221"/>
                  </a:cubicBezTo>
                  <a:cubicBezTo>
                    <a:pt x="1564" y="1433"/>
                    <a:pt x="1543" y="1674"/>
                    <a:pt x="1530" y="1912"/>
                  </a:cubicBezTo>
                  <a:cubicBezTo>
                    <a:pt x="1502" y="2447"/>
                    <a:pt x="1517" y="2983"/>
                    <a:pt x="1534" y="3519"/>
                  </a:cubicBezTo>
                  <a:cubicBezTo>
                    <a:pt x="1493" y="3149"/>
                    <a:pt x="1386" y="2788"/>
                    <a:pt x="1220" y="2455"/>
                  </a:cubicBezTo>
                  <a:cubicBezTo>
                    <a:pt x="1152" y="2319"/>
                    <a:pt x="1071" y="2185"/>
                    <a:pt x="949" y="2094"/>
                  </a:cubicBezTo>
                  <a:cubicBezTo>
                    <a:pt x="871" y="2036"/>
                    <a:pt x="772" y="2000"/>
                    <a:pt x="675" y="2000"/>
                  </a:cubicBezTo>
                  <a:cubicBezTo>
                    <a:pt x="623" y="2000"/>
                    <a:pt x="570" y="2011"/>
                    <a:pt x="522" y="2035"/>
                  </a:cubicBezTo>
                  <a:cubicBezTo>
                    <a:pt x="421" y="2085"/>
                    <a:pt x="354" y="2187"/>
                    <a:pt x="311" y="2290"/>
                  </a:cubicBezTo>
                  <a:cubicBezTo>
                    <a:pt x="1" y="3019"/>
                    <a:pt x="451" y="3685"/>
                    <a:pt x="691" y="4351"/>
                  </a:cubicBezTo>
                  <a:cubicBezTo>
                    <a:pt x="952" y="5075"/>
                    <a:pt x="1187" y="5822"/>
                    <a:pt x="1320" y="6577"/>
                  </a:cubicBezTo>
                  <a:cubicBezTo>
                    <a:pt x="1321" y="6583"/>
                    <a:pt x="1328" y="6586"/>
                    <a:pt x="1340" y="6586"/>
                  </a:cubicBezTo>
                  <a:cubicBezTo>
                    <a:pt x="1472" y="6586"/>
                    <a:pt x="2223" y="6274"/>
                    <a:pt x="2999" y="5933"/>
                  </a:cubicBezTo>
                  <a:cubicBezTo>
                    <a:pt x="3831" y="5566"/>
                    <a:pt x="4693" y="5166"/>
                    <a:pt x="4843" y="5081"/>
                  </a:cubicBezTo>
                  <a:cubicBezTo>
                    <a:pt x="5034" y="4971"/>
                    <a:pt x="5228" y="4791"/>
                    <a:pt x="5207" y="4570"/>
                  </a:cubicBezTo>
                  <a:cubicBezTo>
                    <a:pt x="5198" y="4480"/>
                    <a:pt x="5150" y="4396"/>
                    <a:pt x="5092" y="4328"/>
                  </a:cubicBezTo>
                  <a:cubicBezTo>
                    <a:pt x="4914" y="4116"/>
                    <a:pt x="4626" y="4020"/>
                    <a:pt x="4350" y="4015"/>
                  </a:cubicBezTo>
                  <a:cubicBezTo>
                    <a:pt x="4339" y="4015"/>
                    <a:pt x="4329" y="4015"/>
                    <a:pt x="4318" y="4015"/>
                  </a:cubicBezTo>
                  <a:cubicBezTo>
                    <a:pt x="4050" y="4015"/>
                    <a:pt x="3789" y="4084"/>
                    <a:pt x="3532" y="4154"/>
                  </a:cubicBezTo>
                  <a:cubicBezTo>
                    <a:pt x="3952" y="3959"/>
                    <a:pt x="4353" y="3729"/>
                    <a:pt x="4735" y="3467"/>
                  </a:cubicBezTo>
                  <a:cubicBezTo>
                    <a:pt x="4846" y="3388"/>
                    <a:pt x="4961" y="3307"/>
                    <a:pt x="5033" y="3191"/>
                  </a:cubicBezTo>
                  <a:cubicBezTo>
                    <a:pt x="5107" y="3076"/>
                    <a:pt x="5131" y="2919"/>
                    <a:pt x="5060" y="2803"/>
                  </a:cubicBezTo>
                  <a:cubicBezTo>
                    <a:pt x="4989" y="2690"/>
                    <a:pt x="4861" y="2651"/>
                    <a:pt x="4723" y="2651"/>
                  </a:cubicBezTo>
                  <a:cubicBezTo>
                    <a:pt x="4628" y="2651"/>
                    <a:pt x="4527" y="2669"/>
                    <a:pt x="4438" y="2695"/>
                  </a:cubicBezTo>
                  <a:cubicBezTo>
                    <a:pt x="4091" y="2795"/>
                    <a:pt x="3753" y="2940"/>
                    <a:pt x="3441" y="3122"/>
                  </a:cubicBezTo>
                  <a:cubicBezTo>
                    <a:pt x="3930" y="2563"/>
                    <a:pt x="4321" y="1897"/>
                    <a:pt x="4494" y="1172"/>
                  </a:cubicBezTo>
                  <a:cubicBezTo>
                    <a:pt x="4555" y="913"/>
                    <a:pt x="4677" y="493"/>
                    <a:pt x="4541" y="247"/>
                  </a:cubicBezTo>
                  <a:cubicBezTo>
                    <a:pt x="4445" y="70"/>
                    <a:pt x="4276" y="0"/>
                    <a:pt x="409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96" name="Google Shape;96;p3"/>
            <p:cNvGrpSpPr/>
            <p:nvPr/>
          </p:nvGrpSpPr>
          <p:grpSpPr>
            <a:xfrm>
              <a:off x="7379075" y="-30596"/>
              <a:ext cx="1764928" cy="5667503"/>
              <a:chOff x="7379075" y="-30596"/>
              <a:chExt cx="1764928" cy="5667503"/>
            </a:xfrm>
          </p:grpSpPr>
          <p:sp>
            <p:nvSpPr>
              <p:cNvPr id="97" name="Google Shape;97;p3"/>
              <p:cNvSpPr/>
              <p:nvPr/>
            </p:nvSpPr>
            <p:spPr>
              <a:xfrm rot="5400000">
                <a:off x="7267783" y="3267371"/>
                <a:ext cx="2937313" cy="815127"/>
              </a:xfrm>
              <a:custGeom>
                <a:avLst/>
                <a:gdLst/>
                <a:ahLst/>
                <a:cxnLst/>
                <a:rect l="l" t="t" r="r" b="b"/>
                <a:pathLst>
                  <a:path w="86031" h="23876" extrusionOk="0">
                    <a:moveTo>
                      <a:pt x="763" y="1"/>
                    </a:moveTo>
                    <a:cubicBezTo>
                      <a:pt x="0" y="4481"/>
                      <a:pt x="1517" y="9326"/>
                      <a:pt x="4785" y="12504"/>
                    </a:cubicBezTo>
                    <a:cubicBezTo>
                      <a:pt x="7881" y="15513"/>
                      <a:pt x="12173" y="16841"/>
                      <a:pt x="16536" y="16841"/>
                    </a:cubicBezTo>
                    <a:cubicBezTo>
                      <a:pt x="18933" y="16841"/>
                      <a:pt x="21353" y="16439"/>
                      <a:pt x="23607" y="15696"/>
                    </a:cubicBezTo>
                    <a:cubicBezTo>
                      <a:pt x="27714" y="14341"/>
                      <a:pt x="31452" y="12009"/>
                      <a:pt x="35563" y="10670"/>
                    </a:cubicBezTo>
                    <a:cubicBezTo>
                      <a:pt x="38192" y="9814"/>
                      <a:pt x="40957" y="9390"/>
                      <a:pt x="43721" y="9390"/>
                    </a:cubicBezTo>
                    <a:cubicBezTo>
                      <a:pt x="47426" y="9390"/>
                      <a:pt x="51131" y="10152"/>
                      <a:pt x="54515" y="11659"/>
                    </a:cubicBezTo>
                    <a:cubicBezTo>
                      <a:pt x="59368" y="13823"/>
                      <a:pt x="63446" y="17384"/>
                      <a:pt x="67993" y="20134"/>
                    </a:cubicBezTo>
                    <a:cubicBezTo>
                      <a:pt x="71458" y="22233"/>
                      <a:pt x="75473" y="23875"/>
                      <a:pt x="79444" y="23875"/>
                    </a:cubicBezTo>
                    <a:cubicBezTo>
                      <a:pt x="80684" y="23875"/>
                      <a:pt x="81920" y="23715"/>
                      <a:pt x="83134" y="23358"/>
                    </a:cubicBezTo>
                    <a:cubicBezTo>
                      <a:pt x="84165" y="23054"/>
                      <a:pt x="85177" y="22594"/>
                      <a:pt x="86031" y="21948"/>
                    </a:cubicBezTo>
                    <a:lnTo>
                      <a:pt x="86031"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 name="Google Shape;98;p3"/>
              <p:cNvSpPr/>
              <p:nvPr/>
            </p:nvSpPr>
            <p:spPr>
              <a:xfrm>
                <a:off x="7379075" y="4684843"/>
                <a:ext cx="590976" cy="952065"/>
              </a:xfrm>
              <a:custGeom>
                <a:avLst/>
                <a:gdLst/>
                <a:ahLst/>
                <a:cxnLst/>
                <a:rect l="l" t="t" r="r" b="b"/>
                <a:pathLst>
                  <a:path w="12522" h="20173" extrusionOk="0">
                    <a:moveTo>
                      <a:pt x="11487" y="413"/>
                    </a:moveTo>
                    <a:lnTo>
                      <a:pt x="11487" y="413"/>
                    </a:lnTo>
                    <a:cubicBezTo>
                      <a:pt x="11452" y="699"/>
                      <a:pt x="11442" y="986"/>
                      <a:pt x="11432" y="1267"/>
                    </a:cubicBezTo>
                    <a:cubicBezTo>
                      <a:pt x="11423" y="1535"/>
                      <a:pt x="11413" y="1811"/>
                      <a:pt x="11381" y="2079"/>
                    </a:cubicBezTo>
                    <a:cubicBezTo>
                      <a:pt x="11256" y="3175"/>
                      <a:pt x="10921" y="3980"/>
                      <a:pt x="10321" y="4612"/>
                    </a:cubicBezTo>
                    <a:cubicBezTo>
                      <a:pt x="10244" y="4692"/>
                      <a:pt x="10168" y="4770"/>
                      <a:pt x="10088" y="4848"/>
                    </a:cubicBezTo>
                    <a:cubicBezTo>
                      <a:pt x="10075" y="4861"/>
                      <a:pt x="10061" y="4876"/>
                      <a:pt x="10048" y="4890"/>
                    </a:cubicBezTo>
                    <a:cubicBezTo>
                      <a:pt x="10353" y="4381"/>
                      <a:pt x="10588" y="3877"/>
                      <a:pt x="10740" y="3386"/>
                    </a:cubicBezTo>
                    <a:cubicBezTo>
                      <a:pt x="10815" y="3141"/>
                      <a:pt x="10837" y="2888"/>
                      <a:pt x="10858" y="2642"/>
                    </a:cubicBezTo>
                    <a:cubicBezTo>
                      <a:pt x="10892" y="2263"/>
                      <a:pt x="10922" y="1902"/>
                      <a:pt x="11135" y="1578"/>
                    </a:cubicBezTo>
                    <a:cubicBezTo>
                      <a:pt x="11159" y="1543"/>
                      <a:pt x="11148" y="1497"/>
                      <a:pt x="11113" y="1475"/>
                    </a:cubicBezTo>
                    <a:cubicBezTo>
                      <a:pt x="11101" y="1467"/>
                      <a:pt x="11087" y="1463"/>
                      <a:pt x="11073" y="1463"/>
                    </a:cubicBezTo>
                    <a:cubicBezTo>
                      <a:pt x="11049" y="1463"/>
                      <a:pt x="11024" y="1475"/>
                      <a:pt x="11010" y="1497"/>
                    </a:cubicBezTo>
                    <a:cubicBezTo>
                      <a:pt x="10777" y="1852"/>
                      <a:pt x="10742" y="2248"/>
                      <a:pt x="10708" y="2629"/>
                    </a:cubicBezTo>
                    <a:cubicBezTo>
                      <a:pt x="10689" y="2868"/>
                      <a:pt x="10666" y="3114"/>
                      <a:pt x="10596" y="3343"/>
                    </a:cubicBezTo>
                    <a:cubicBezTo>
                      <a:pt x="10441" y="3838"/>
                      <a:pt x="10201" y="4347"/>
                      <a:pt x="9888" y="4861"/>
                    </a:cubicBezTo>
                    <a:cubicBezTo>
                      <a:pt x="9993" y="4528"/>
                      <a:pt x="10100" y="4185"/>
                      <a:pt x="10143" y="3815"/>
                    </a:cubicBezTo>
                    <a:cubicBezTo>
                      <a:pt x="10169" y="3609"/>
                      <a:pt x="10172" y="3398"/>
                      <a:pt x="10176" y="3192"/>
                    </a:cubicBezTo>
                    <a:cubicBezTo>
                      <a:pt x="10179" y="2950"/>
                      <a:pt x="10185" y="2700"/>
                      <a:pt x="10226" y="2460"/>
                    </a:cubicBezTo>
                    <a:cubicBezTo>
                      <a:pt x="10265" y="2221"/>
                      <a:pt x="10336" y="2005"/>
                      <a:pt x="10440" y="1801"/>
                    </a:cubicBezTo>
                    <a:cubicBezTo>
                      <a:pt x="10589" y="1511"/>
                      <a:pt x="10784" y="1219"/>
                      <a:pt x="11038" y="906"/>
                    </a:cubicBezTo>
                    <a:cubicBezTo>
                      <a:pt x="11142" y="776"/>
                      <a:pt x="11261" y="643"/>
                      <a:pt x="11398" y="494"/>
                    </a:cubicBezTo>
                    <a:cubicBezTo>
                      <a:pt x="11416" y="475"/>
                      <a:pt x="11449" y="447"/>
                      <a:pt x="11485" y="414"/>
                    </a:cubicBezTo>
                    <a:cubicBezTo>
                      <a:pt x="11486" y="414"/>
                      <a:pt x="11486" y="413"/>
                      <a:pt x="11487" y="413"/>
                    </a:cubicBezTo>
                    <a:close/>
                    <a:moveTo>
                      <a:pt x="12089" y="5419"/>
                    </a:moveTo>
                    <a:lnTo>
                      <a:pt x="12089" y="5419"/>
                    </a:lnTo>
                    <a:cubicBezTo>
                      <a:pt x="12015" y="5516"/>
                      <a:pt x="11943" y="5615"/>
                      <a:pt x="11870" y="5714"/>
                    </a:cubicBezTo>
                    <a:cubicBezTo>
                      <a:pt x="11669" y="5986"/>
                      <a:pt x="11479" y="6247"/>
                      <a:pt x="11232" y="6455"/>
                    </a:cubicBezTo>
                    <a:cubicBezTo>
                      <a:pt x="10741" y="6868"/>
                      <a:pt x="10175" y="6968"/>
                      <a:pt x="9576" y="7072"/>
                    </a:cubicBezTo>
                    <a:cubicBezTo>
                      <a:pt x="9263" y="7127"/>
                      <a:pt x="8939" y="7185"/>
                      <a:pt x="8626" y="7289"/>
                    </a:cubicBezTo>
                    <a:cubicBezTo>
                      <a:pt x="8607" y="7295"/>
                      <a:pt x="8585" y="7302"/>
                      <a:pt x="8562" y="7308"/>
                    </a:cubicBezTo>
                    <a:cubicBezTo>
                      <a:pt x="8765" y="7173"/>
                      <a:pt x="8998" y="7076"/>
                      <a:pt x="9228" y="6982"/>
                    </a:cubicBezTo>
                    <a:lnTo>
                      <a:pt x="9306" y="6949"/>
                    </a:lnTo>
                    <a:cubicBezTo>
                      <a:pt x="9948" y="6681"/>
                      <a:pt x="10576" y="6367"/>
                      <a:pt x="11174" y="6011"/>
                    </a:cubicBezTo>
                    <a:cubicBezTo>
                      <a:pt x="11210" y="5989"/>
                      <a:pt x="11220" y="5943"/>
                      <a:pt x="11198" y="5906"/>
                    </a:cubicBezTo>
                    <a:cubicBezTo>
                      <a:pt x="11184" y="5883"/>
                      <a:pt x="11161" y="5870"/>
                      <a:pt x="11136" y="5870"/>
                    </a:cubicBezTo>
                    <a:cubicBezTo>
                      <a:pt x="11122" y="5870"/>
                      <a:pt x="11108" y="5874"/>
                      <a:pt x="11096" y="5882"/>
                    </a:cubicBezTo>
                    <a:cubicBezTo>
                      <a:pt x="10504" y="6235"/>
                      <a:pt x="9883" y="6548"/>
                      <a:pt x="9246" y="6811"/>
                    </a:cubicBezTo>
                    <a:lnTo>
                      <a:pt x="9169" y="6844"/>
                    </a:lnTo>
                    <a:cubicBezTo>
                      <a:pt x="8991" y="6918"/>
                      <a:pt x="8810" y="6992"/>
                      <a:pt x="8642" y="7085"/>
                    </a:cubicBezTo>
                    <a:cubicBezTo>
                      <a:pt x="8720" y="6989"/>
                      <a:pt x="8792" y="6894"/>
                      <a:pt x="8861" y="6800"/>
                    </a:cubicBezTo>
                    <a:cubicBezTo>
                      <a:pt x="8920" y="6737"/>
                      <a:pt x="8976" y="6677"/>
                      <a:pt x="9039" y="6616"/>
                    </a:cubicBezTo>
                    <a:cubicBezTo>
                      <a:pt x="9332" y="6325"/>
                      <a:pt x="9583" y="6086"/>
                      <a:pt x="9872" y="5892"/>
                    </a:cubicBezTo>
                    <a:cubicBezTo>
                      <a:pt x="10105" y="5736"/>
                      <a:pt x="10339" y="5628"/>
                      <a:pt x="10585" y="5565"/>
                    </a:cubicBezTo>
                    <a:cubicBezTo>
                      <a:pt x="10838" y="5500"/>
                      <a:pt x="11083" y="5497"/>
                      <a:pt x="11342" y="5492"/>
                    </a:cubicBezTo>
                    <a:cubicBezTo>
                      <a:pt x="11453" y="5491"/>
                      <a:pt x="11566" y="5490"/>
                      <a:pt x="11682" y="5481"/>
                    </a:cubicBezTo>
                    <a:cubicBezTo>
                      <a:pt x="11721" y="5479"/>
                      <a:pt x="11905" y="5458"/>
                      <a:pt x="12089" y="5419"/>
                    </a:cubicBezTo>
                    <a:close/>
                    <a:moveTo>
                      <a:pt x="8015" y="3097"/>
                    </a:moveTo>
                    <a:cubicBezTo>
                      <a:pt x="8047" y="3399"/>
                      <a:pt x="8115" y="3694"/>
                      <a:pt x="8180" y="3984"/>
                    </a:cubicBezTo>
                    <a:cubicBezTo>
                      <a:pt x="8245" y="4266"/>
                      <a:pt x="8310" y="4557"/>
                      <a:pt x="8341" y="4847"/>
                    </a:cubicBezTo>
                    <a:cubicBezTo>
                      <a:pt x="8391" y="5326"/>
                      <a:pt x="8351" y="5840"/>
                      <a:pt x="8215" y="6416"/>
                    </a:cubicBezTo>
                    <a:cubicBezTo>
                      <a:pt x="8135" y="6752"/>
                      <a:pt x="8004" y="7082"/>
                      <a:pt x="7866" y="7402"/>
                    </a:cubicBezTo>
                    <a:cubicBezTo>
                      <a:pt x="7970" y="6724"/>
                      <a:pt x="7979" y="6155"/>
                      <a:pt x="7898" y="5576"/>
                    </a:cubicBezTo>
                    <a:cubicBezTo>
                      <a:pt x="7824" y="5048"/>
                      <a:pt x="7773" y="4537"/>
                      <a:pt x="7990" y="4101"/>
                    </a:cubicBezTo>
                    <a:cubicBezTo>
                      <a:pt x="8008" y="4065"/>
                      <a:pt x="7993" y="4020"/>
                      <a:pt x="7956" y="4001"/>
                    </a:cubicBezTo>
                    <a:cubicBezTo>
                      <a:pt x="7945" y="3996"/>
                      <a:pt x="7935" y="3994"/>
                      <a:pt x="7924" y="3994"/>
                    </a:cubicBezTo>
                    <a:cubicBezTo>
                      <a:pt x="7896" y="3994"/>
                      <a:pt x="7869" y="4009"/>
                      <a:pt x="7856" y="4036"/>
                    </a:cubicBezTo>
                    <a:cubicBezTo>
                      <a:pt x="7621" y="4509"/>
                      <a:pt x="7675" y="5067"/>
                      <a:pt x="7752" y="5598"/>
                    </a:cubicBezTo>
                    <a:cubicBezTo>
                      <a:pt x="7820" y="6084"/>
                      <a:pt x="7823" y="6568"/>
                      <a:pt x="7755" y="7118"/>
                    </a:cubicBezTo>
                    <a:cubicBezTo>
                      <a:pt x="7711" y="6975"/>
                      <a:pt x="7660" y="6833"/>
                      <a:pt x="7608" y="6688"/>
                    </a:cubicBezTo>
                    <a:cubicBezTo>
                      <a:pt x="7571" y="6584"/>
                      <a:pt x="7530" y="6475"/>
                      <a:pt x="7494" y="6362"/>
                    </a:cubicBezTo>
                    <a:cubicBezTo>
                      <a:pt x="7325" y="5849"/>
                      <a:pt x="7274" y="5313"/>
                      <a:pt x="7348" y="4816"/>
                    </a:cubicBezTo>
                    <a:cubicBezTo>
                      <a:pt x="7439" y="4205"/>
                      <a:pt x="7724" y="3625"/>
                      <a:pt x="8015" y="3097"/>
                    </a:cubicBezTo>
                    <a:close/>
                    <a:moveTo>
                      <a:pt x="4920" y="5161"/>
                    </a:moveTo>
                    <a:lnTo>
                      <a:pt x="5479" y="6441"/>
                    </a:lnTo>
                    <a:cubicBezTo>
                      <a:pt x="5645" y="6820"/>
                      <a:pt x="5818" y="7214"/>
                      <a:pt x="5922" y="7620"/>
                    </a:cubicBezTo>
                    <a:cubicBezTo>
                      <a:pt x="6074" y="8214"/>
                      <a:pt x="6082" y="8845"/>
                      <a:pt x="5948" y="9450"/>
                    </a:cubicBezTo>
                    <a:lnTo>
                      <a:pt x="5930" y="9524"/>
                    </a:lnTo>
                    <a:cubicBezTo>
                      <a:pt x="5920" y="9575"/>
                      <a:pt x="5906" y="9646"/>
                      <a:pt x="5887" y="9704"/>
                    </a:cubicBezTo>
                    <a:cubicBezTo>
                      <a:pt x="5854" y="9537"/>
                      <a:pt x="5825" y="9371"/>
                      <a:pt x="5797" y="9206"/>
                    </a:cubicBezTo>
                    <a:cubicBezTo>
                      <a:pt x="5747" y="8894"/>
                      <a:pt x="5696" y="8570"/>
                      <a:pt x="5593" y="8257"/>
                    </a:cubicBezTo>
                    <a:lnTo>
                      <a:pt x="5529" y="8066"/>
                    </a:lnTo>
                    <a:cubicBezTo>
                      <a:pt x="5388" y="7651"/>
                      <a:pt x="5243" y="7222"/>
                      <a:pt x="5279" y="6784"/>
                    </a:cubicBezTo>
                    <a:cubicBezTo>
                      <a:pt x="5283" y="6743"/>
                      <a:pt x="5253" y="6707"/>
                      <a:pt x="5211" y="6703"/>
                    </a:cubicBezTo>
                    <a:cubicBezTo>
                      <a:pt x="5209" y="6703"/>
                      <a:pt x="5207" y="6702"/>
                      <a:pt x="5205" y="6702"/>
                    </a:cubicBezTo>
                    <a:cubicBezTo>
                      <a:pt x="5166" y="6702"/>
                      <a:pt x="5133" y="6732"/>
                      <a:pt x="5130" y="6772"/>
                    </a:cubicBezTo>
                    <a:cubicBezTo>
                      <a:pt x="5091" y="7240"/>
                      <a:pt x="5241" y="7684"/>
                      <a:pt x="5386" y="8113"/>
                    </a:cubicBezTo>
                    <a:lnTo>
                      <a:pt x="5450" y="8302"/>
                    </a:lnTo>
                    <a:cubicBezTo>
                      <a:pt x="5550" y="8605"/>
                      <a:pt x="5600" y="8922"/>
                      <a:pt x="5648" y="9227"/>
                    </a:cubicBezTo>
                    <a:cubicBezTo>
                      <a:pt x="5677" y="9405"/>
                      <a:pt x="5709" y="9586"/>
                      <a:pt x="5748" y="9767"/>
                    </a:cubicBezTo>
                    <a:cubicBezTo>
                      <a:pt x="5731" y="9753"/>
                      <a:pt x="5712" y="9735"/>
                      <a:pt x="5689" y="9712"/>
                    </a:cubicBezTo>
                    <a:cubicBezTo>
                      <a:pt x="5479" y="9504"/>
                      <a:pt x="5321" y="9243"/>
                      <a:pt x="5184" y="8991"/>
                    </a:cubicBezTo>
                    <a:cubicBezTo>
                      <a:pt x="5000" y="8660"/>
                      <a:pt x="4778" y="8217"/>
                      <a:pt x="4699" y="7743"/>
                    </a:cubicBezTo>
                    <a:cubicBezTo>
                      <a:pt x="4639" y="7382"/>
                      <a:pt x="4657" y="7014"/>
                      <a:pt x="4706" y="6572"/>
                    </a:cubicBezTo>
                    <a:cubicBezTo>
                      <a:pt x="4756" y="6102"/>
                      <a:pt x="4829" y="5628"/>
                      <a:pt x="4920" y="5161"/>
                    </a:cubicBezTo>
                    <a:close/>
                    <a:moveTo>
                      <a:pt x="10381" y="9045"/>
                    </a:moveTo>
                    <a:cubicBezTo>
                      <a:pt x="10136" y="9418"/>
                      <a:pt x="9677" y="9641"/>
                      <a:pt x="9221" y="9838"/>
                    </a:cubicBezTo>
                    <a:cubicBezTo>
                      <a:pt x="8563" y="10122"/>
                      <a:pt x="7919" y="10373"/>
                      <a:pt x="7283" y="10373"/>
                    </a:cubicBezTo>
                    <a:cubicBezTo>
                      <a:pt x="7129" y="10373"/>
                      <a:pt x="6976" y="10358"/>
                      <a:pt x="6824" y="10326"/>
                    </a:cubicBezTo>
                    <a:cubicBezTo>
                      <a:pt x="6596" y="10278"/>
                      <a:pt x="6371" y="10210"/>
                      <a:pt x="6152" y="10145"/>
                    </a:cubicBezTo>
                    <a:cubicBezTo>
                      <a:pt x="6088" y="10126"/>
                      <a:pt x="6027" y="10106"/>
                      <a:pt x="5964" y="10089"/>
                    </a:cubicBezTo>
                    <a:cubicBezTo>
                      <a:pt x="6181" y="9947"/>
                      <a:pt x="6456" y="9918"/>
                      <a:pt x="6702" y="9906"/>
                    </a:cubicBezTo>
                    <a:cubicBezTo>
                      <a:pt x="6900" y="9895"/>
                      <a:pt x="7103" y="9892"/>
                      <a:pt x="7304" y="9887"/>
                    </a:cubicBezTo>
                    <a:cubicBezTo>
                      <a:pt x="7988" y="9874"/>
                      <a:pt x="8694" y="9860"/>
                      <a:pt x="9332" y="9591"/>
                    </a:cubicBezTo>
                    <a:cubicBezTo>
                      <a:pt x="9370" y="9575"/>
                      <a:pt x="9389" y="9531"/>
                      <a:pt x="9373" y="9494"/>
                    </a:cubicBezTo>
                    <a:cubicBezTo>
                      <a:pt x="9360" y="9464"/>
                      <a:pt x="9333" y="9447"/>
                      <a:pt x="9304" y="9447"/>
                    </a:cubicBezTo>
                    <a:cubicBezTo>
                      <a:pt x="9294" y="9447"/>
                      <a:pt x="9284" y="9449"/>
                      <a:pt x="9275" y="9453"/>
                    </a:cubicBezTo>
                    <a:cubicBezTo>
                      <a:pt x="8661" y="9714"/>
                      <a:pt x="7970" y="9727"/>
                      <a:pt x="7300" y="9740"/>
                    </a:cubicBezTo>
                    <a:cubicBezTo>
                      <a:pt x="7097" y="9743"/>
                      <a:pt x="6893" y="9747"/>
                      <a:pt x="6693" y="9757"/>
                    </a:cubicBezTo>
                    <a:cubicBezTo>
                      <a:pt x="6527" y="9766"/>
                      <a:pt x="6358" y="9785"/>
                      <a:pt x="6198" y="9827"/>
                    </a:cubicBezTo>
                    <a:cubicBezTo>
                      <a:pt x="6291" y="9734"/>
                      <a:pt x="6385" y="9649"/>
                      <a:pt x="6494" y="9581"/>
                    </a:cubicBezTo>
                    <a:cubicBezTo>
                      <a:pt x="6908" y="9317"/>
                      <a:pt x="7439" y="9172"/>
                      <a:pt x="8114" y="9139"/>
                    </a:cubicBezTo>
                    <a:cubicBezTo>
                      <a:pt x="8313" y="9129"/>
                      <a:pt x="8516" y="9127"/>
                      <a:pt x="8716" y="9127"/>
                    </a:cubicBezTo>
                    <a:cubicBezTo>
                      <a:pt x="8783" y="9127"/>
                      <a:pt x="8849" y="9127"/>
                      <a:pt x="8916" y="9127"/>
                    </a:cubicBezTo>
                    <a:cubicBezTo>
                      <a:pt x="9008" y="9128"/>
                      <a:pt x="9102" y="9129"/>
                      <a:pt x="9196" y="9129"/>
                    </a:cubicBezTo>
                    <a:cubicBezTo>
                      <a:pt x="9589" y="9129"/>
                      <a:pt x="9989" y="9116"/>
                      <a:pt x="10381" y="9045"/>
                    </a:cubicBezTo>
                    <a:close/>
                    <a:moveTo>
                      <a:pt x="3187" y="7948"/>
                    </a:moveTo>
                    <a:cubicBezTo>
                      <a:pt x="3407" y="8131"/>
                      <a:pt x="3523" y="8434"/>
                      <a:pt x="3622" y="8734"/>
                    </a:cubicBezTo>
                    <a:cubicBezTo>
                      <a:pt x="3813" y="9300"/>
                      <a:pt x="4002" y="9906"/>
                      <a:pt x="4059" y="10533"/>
                    </a:cubicBezTo>
                    <a:cubicBezTo>
                      <a:pt x="4114" y="11169"/>
                      <a:pt x="3936" y="11759"/>
                      <a:pt x="3747" y="12383"/>
                    </a:cubicBezTo>
                    <a:cubicBezTo>
                      <a:pt x="3743" y="12398"/>
                      <a:pt x="3737" y="12411"/>
                      <a:pt x="3734" y="12425"/>
                    </a:cubicBezTo>
                    <a:cubicBezTo>
                      <a:pt x="3562" y="11496"/>
                      <a:pt x="3459" y="10550"/>
                      <a:pt x="3438" y="9607"/>
                    </a:cubicBezTo>
                    <a:cubicBezTo>
                      <a:pt x="3438" y="9567"/>
                      <a:pt x="3404" y="9534"/>
                      <a:pt x="3364" y="9534"/>
                    </a:cubicBezTo>
                    <a:cubicBezTo>
                      <a:pt x="3363" y="9534"/>
                      <a:pt x="3362" y="9534"/>
                      <a:pt x="3361" y="9534"/>
                    </a:cubicBezTo>
                    <a:cubicBezTo>
                      <a:pt x="3319" y="9537"/>
                      <a:pt x="3287" y="9569"/>
                      <a:pt x="3289" y="9611"/>
                    </a:cubicBezTo>
                    <a:cubicBezTo>
                      <a:pt x="3310" y="10558"/>
                      <a:pt x="3414" y="11506"/>
                      <a:pt x="3585" y="12437"/>
                    </a:cubicBezTo>
                    <a:cubicBezTo>
                      <a:pt x="3105" y="11787"/>
                      <a:pt x="2694" y="11137"/>
                      <a:pt x="2647" y="10270"/>
                    </a:cubicBezTo>
                    <a:cubicBezTo>
                      <a:pt x="2608" y="9573"/>
                      <a:pt x="2786" y="8813"/>
                      <a:pt x="3187" y="7948"/>
                    </a:cubicBezTo>
                    <a:close/>
                    <a:moveTo>
                      <a:pt x="7380" y="11380"/>
                    </a:moveTo>
                    <a:cubicBezTo>
                      <a:pt x="7929" y="11380"/>
                      <a:pt x="8471" y="11440"/>
                      <a:pt x="8975" y="11509"/>
                    </a:cubicBezTo>
                    <a:cubicBezTo>
                      <a:pt x="8923" y="11557"/>
                      <a:pt x="8858" y="11616"/>
                      <a:pt x="8778" y="11693"/>
                    </a:cubicBezTo>
                    <a:cubicBezTo>
                      <a:pt x="8716" y="11752"/>
                      <a:pt x="8651" y="11811"/>
                      <a:pt x="8629" y="11827"/>
                    </a:cubicBezTo>
                    <a:cubicBezTo>
                      <a:pt x="8441" y="11965"/>
                      <a:pt x="8239" y="12091"/>
                      <a:pt x="8032" y="12201"/>
                    </a:cubicBezTo>
                    <a:cubicBezTo>
                      <a:pt x="7607" y="12427"/>
                      <a:pt x="7151" y="12595"/>
                      <a:pt x="6675" y="12700"/>
                    </a:cubicBezTo>
                    <a:cubicBezTo>
                      <a:pt x="6299" y="12782"/>
                      <a:pt x="5919" y="12824"/>
                      <a:pt x="5541" y="12824"/>
                    </a:cubicBezTo>
                    <a:cubicBezTo>
                      <a:pt x="5439" y="12824"/>
                      <a:pt x="5336" y="12821"/>
                      <a:pt x="5234" y="12815"/>
                    </a:cubicBezTo>
                    <a:cubicBezTo>
                      <a:pt x="5118" y="12807"/>
                      <a:pt x="5010" y="12797"/>
                      <a:pt x="4906" y="12787"/>
                    </a:cubicBezTo>
                    <a:cubicBezTo>
                      <a:pt x="4744" y="12772"/>
                      <a:pt x="4586" y="12758"/>
                      <a:pt x="4426" y="12758"/>
                    </a:cubicBezTo>
                    <a:cubicBezTo>
                      <a:pt x="4361" y="12758"/>
                      <a:pt x="4295" y="12760"/>
                      <a:pt x="4228" y="12765"/>
                    </a:cubicBezTo>
                    <a:cubicBezTo>
                      <a:pt x="5143" y="12356"/>
                      <a:pt x="6145" y="12117"/>
                      <a:pt x="7145" y="12078"/>
                    </a:cubicBezTo>
                    <a:cubicBezTo>
                      <a:pt x="7187" y="12076"/>
                      <a:pt x="7219" y="12042"/>
                      <a:pt x="7217" y="12000"/>
                    </a:cubicBezTo>
                    <a:cubicBezTo>
                      <a:pt x="7216" y="11958"/>
                      <a:pt x="7183" y="11927"/>
                      <a:pt x="7142" y="11927"/>
                    </a:cubicBezTo>
                    <a:cubicBezTo>
                      <a:pt x="7141" y="11927"/>
                      <a:pt x="7140" y="11927"/>
                      <a:pt x="7139" y="11927"/>
                    </a:cubicBezTo>
                    <a:cubicBezTo>
                      <a:pt x="6151" y="11968"/>
                      <a:pt x="5159" y="12196"/>
                      <a:pt x="4248" y="12592"/>
                    </a:cubicBezTo>
                    <a:cubicBezTo>
                      <a:pt x="4480" y="12346"/>
                      <a:pt x="4722" y="12102"/>
                      <a:pt x="5004" y="11940"/>
                    </a:cubicBezTo>
                    <a:cubicBezTo>
                      <a:pt x="5415" y="11703"/>
                      <a:pt x="5886" y="11541"/>
                      <a:pt x="6398" y="11455"/>
                    </a:cubicBezTo>
                    <a:cubicBezTo>
                      <a:pt x="6723" y="11402"/>
                      <a:pt x="7053" y="11380"/>
                      <a:pt x="7380" y="11380"/>
                    </a:cubicBezTo>
                    <a:close/>
                    <a:moveTo>
                      <a:pt x="2791" y="12098"/>
                    </a:moveTo>
                    <a:cubicBezTo>
                      <a:pt x="2881" y="12098"/>
                      <a:pt x="2970" y="12109"/>
                      <a:pt x="3057" y="12134"/>
                    </a:cubicBezTo>
                    <a:cubicBezTo>
                      <a:pt x="3092" y="12143"/>
                      <a:pt x="3105" y="12153"/>
                      <a:pt x="3106" y="12156"/>
                    </a:cubicBezTo>
                    <a:cubicBezTo>
                      <a:pt x="3119" y="12194"/>
                      <a:pt x="3150" y="12217"/>
                      <a:pt x="3187" y="12224"/>
                    </a:cubicBezTo>
                    <a:cubicBezTo>
                      <a:pt x="3273" y="12348"/>
                      <a:pt x="3364" y="12471"/>
                      <a:pt x="3455" y="12597"/>
                    </a:cubicBezTo>
                    <a:cubicBezTo>
                      <a:pt x="3267" y="12574"/>
                      <a:pt x="3079" y="12562"/>
                      <a:pt x="2890" y="12562"/>
                    </a:cubicBezTo>
                    <a:cubicBezTo>
                      <a:pt x="2416" y="12562"/>
                      <a:pt x="1943" y="12637"/>
                      <a:pt x="1492" y="12787"/>
                    </a:cubicBezTo>
                    <a:cubicBezTo>
                      <a:pt x="1453" y="12800"/>
                      <a:pt x="1433" y="12844"/>
                      <a:pt x="1446" y="12881"/>
                    </a:cubicBezTo>
                    <a:cubicBezTo>
                      <a:pt x="1453" y="12903"/>
                      <a:pt x="1469" y="12919"/>
                      <a:pt x="1489" y="12926"/>
                    </a:cubicBezTo>
                    <a:cubicBezTo>
                      <a:pt x="1498" y="12930"/>
                      <a:pt x="1506" y="12932"/>
                      <a:pt x="1516" y="12932"/>
                    </a:cubicBezTo>
                    <a:cubicBezTo>
                      <a:pt x="1524" y="12932"/>
                      <a:pt x="1532" y="12930"/>
                      <a:pt x="1541" y="12927"/>
                    </a:cubicBezTo>
                    <a:cubicBezTo>
                      <a:pt x="1981" y="12782"/>
                      <a:pt x="2441" y="12709"/>
                      <a:pt x="2902" y="12709"/>
                    </a:cubicBezTo>
                    <a:cubicBezTo>
                      <a:pt x="3110" y="12709"/>
                      <a:pt x="3319" y="12724"/>
                      <a:pt x="3526" y="12754"/>
                    </a:cubicBezTo>
                    <a:cubicBezTo>
                      <a:pt x="3289" y="12956"/>
                      <a:pt x="3045" y="13159"/>
                      <a:pt x="2759" y="13273"/>
                    </a:cubicBezTo>
                    <a:cubicBezTo>
                      <a:pt x="2548" y="13357"/>
                      <a:pt x="2300" y="13397"/>
                      <a:pt x="1987" y="13397"/>
                    </a:cubicBezTo>
                    <a:cubicBezTo>
                      <a:pt x="1951" y="13397"/>
                      <a:pt x="1915" y="13396"/>
                      <a:pt x="1877" y="13395"/>
                    </a:cubicBezTo>
                    <a:cubicBezTo>
                      <a:pt x="1366" y="13381"/>
                      <a:pt x="852" y="13282"/>
                      <a:pt x="353" y="13178"/>
                    </a:cubicBezTo>
                    <a:cubicBezTo>
                      <a:pt x="891" y="12789"/>
                      <a:pt x="1479" y="12477"/>
                      <a:pt x="2106" y="12249"/>
                    </a:cubicBezTo>
                    <a:cubicBezTo>
                      <a:pt x="2320" y="12170"/>
                      <a:pt x="2558" y="12098"/>
                      <a:pt x="2791" y="12098"/>
                    </a:cubicBezTo>
                    <a:close/>
                    <a:moveTo>
                      <a:pt x="3219" y="14442"/>
                    </a:moveTo>
                    <a:cubicBezTo>
                      <a:pt x="3653" y="14484"/>
                      <a:pt x="4083" y="14599"/>
                      <a:pt x="4558" y="14809"/>
                    </a:cubicBezTo>
                    <a:cubicBezTo>
                      <a:pt x="5043" y="15024"/>
                      <a:pt x="5466" y="15352"/>
                      <a:pt x="5784" y="15758"/>
                    </a:cubicBezTo>
                    <a:cubicBezTo>
                      <a:pt x="5929" y="15944"/>
                      <a:pt x="6239" y="16406"/>
                      <a:pt x="6148" y="16865"/>
                    </a:cubicBezTo>
                    <a:cubicBezTo>
                      <a:pt x="5875" y="16739"/>
                      <a:pt x="5060" y="16308"/>
                      <a:pt x="4950" y="16240"/>
                    </a:cubicBezTo>
                    <a:cubicBezTo>
                      <a:pt x="4523" y="15970"/>
                      <a:pt x="4119" y="15658"/>
                      <a:pt x="3752" y="15316"/>
                    </a:cubicBezTo>
                    <a:cubicBezTo>
                      <a:pt x="3506" y="15087"/>
                      <a:pt x="3317" y="14828"/>
                      <a:pt x="3164" y="14582"/>
                    </a:cubicBezTo>
                    <a:lnTo>
                      <a:pt x="3164" y="14582"/>
                    </a:lnTo>
                    <a:cubicBezTo>
                      <a:pt x="3813" y="14835"/>
                      <a:pt x="4355" y="15310"/>
                      <a:pt x="4880" y="15774"/>
                    </a:cubicBezTo>
                    <a:cubicBezTo>
                      <a:pt x="5162" y="16024"/>
                      <a:pt x="5453" y="16280"/>
                      <a:pt x="5761" y="16505"/>
                    </a:cubicBezTo>
                    <a:cubicBezTo>
                      <a:pt x="5767" y="16509"/>
                      <a:pt x="5771" y="16512"/>
                      <a:pt x="5777" y="16515"/>
                    </a:cubicBezTo>
                    <a:cubicBezTo>
                      <a:pt x="5786" y="16518"/>
                      <a:pt x="5795" y="16520"/>
                      <a:pt x="5805" y="16520"/>
                    </a:cubicBezTo>
                    <a:cubicBezTo>
                      <a:pt x="5828" y="16520"/>
                      <a:pt x="5852" y="16509"/>
                      <a:pt x="5865" y="16489"/>
                    </a:cubicBezTo>
                    <a:cubicBezTo>
                      <a:pt x="5890" y="16457"/>
                      <a:pt x="5883" y="16409"/>
                      <a:pt x="5849" y="16384"/>
                    </a:cubicBezTo>
                    <a:cubicBezTo>
                      <a:pt x="5547" y="16164"/>
                      <a:pt x="5257" y="15910"/>
                      <a:pt x="4979" y="15662"/>
                    </a:cubicBezTo>
                    <a:cubicBezTo>
                      <a:pt x="4445" y="15190"/>
                      <a:pt x="3892" y="14705"/>
                      <a:pt x="3219" y="14442"/>
                    </a:cubicBezTo>
                    <a:close/>
                    <a:moveTo>
                      <a:pt x="11630" y="1"/>
                    </a:moveTo>
                    <a:cubicBezTo>
                      <a:pt x="11584" y="1"/>
                      <a:pt x="11543" y="33"/>
                      <a:pt x="11533" y="78"/>
                    </a:cubicBezTo>
                    <a:cubicBezTo>
                      <a:pt x="11518" y="116"/>
                      <a:pt x="11403" y="216"/>
                      <a:pt x="11348" y="265"/>
                    </a:cubicBezTo>
                    <a:cubicBezTo>
                      <a:pt x="11304" y="303"/>
                      <a:pt x="11265" y="336"/>
                      <a:pt x="11243" y="359"/>
                    </a:cubicBezTo>
                    <a:cubicBezTo>
                      <a:pt x="11104" y="510"/>
                      <a:pt x="10983" y="649"/>
                      <a:pt x="10877" y="780"/>
                    </a:cubicBezTo>
                    <a:cubicBezTo>
                      <a:pt x="10617" y="1103"/>
                      <a:pt x="10414" y="1407"/>
                      <a:pt x="10257" y="1708"/>
                    </a:cubicBezTo>
                    <a:cubicBezTo>
                      <a:pt x="10143" y="1931"/>
                      <a:pt x="10066" y="2167"/>
                      <a:pt x="10023" y="2425"/>
                    </a:cubicBezTo>
                    <a:cubicBezTo>
                      <a:pt x="9978" y="2678"/>
                      <a:pt x="9975" y="2937"/>
                      <a:pt x="9972" y="3188"/>
                    </a:cubicBezTo>
                    <a:cubicBezTo>
                      <a:pt x="9968" y="3386"/>
                      <a:pt x="9965" y="3593"/>
                      <a:pt x="9940" y="3790"/>
                    </a:cubicBezTo>
                    <a:cubicBezTo>
                      <a:pt x="9896" y="4162"/>
                      <a:pt x="9788" y="4498"/>
                      <a:pt x="9677" y="4854"/>
                    </a:cubicBezTo>
                    <a:cubicBezTo>
                      <a:pt x="9625" y="5019"/>
                      <a:pt x="9574" y="5188"/>
                      <a:pt x="9526" y="5362"/>
                    </a:cubicBezTo>
                    <a:cubicBezTo>
                      <a:pt x="9438" y="5505"/>
                      <a:pt x="9351" y="5646"/>
                      <a:pt x="9270" y="5786"/>
                    </a:cubicBezTo>
                    <a:cubicBezTo>
                      <a:pt x="9091" y="6083"/>
                      <a:pt x="8917" y="6370"/>
                      <a:pt x="8713" y="6656"/>
                    </a:cubicBezTo>
                    <a:cubicBezTo>
                      <a:pt x="8506" y="6869"/>
                      <a:pt x="8305" y="7091"/>
                      <a:pt x="8115" y="7318"/>
                    </a:cubicBezTo>
                    <a:cubicBezTo>
                      <a:pt x="8231" y="7040"/>
                      <a:pt x="8338" y="6753"/>
                      <a:pt x="8409" y="6459"/>
                    </a:cubicBezTo>
                    <a:cubicBezTo>
                      <a:pt x="8549" y="5862"/>
                      <a:pt x="8591" y="5326"/>
                      <a:pt x="8539" y="4824"/>
                    </a:cubicBezTo>
                    <a:cubicBezTo>
                      <a:pt x="8506" y="4522"/>
                      <a:pt x="8439" y="4224"/>
                      <a:pt x="8373" y="3936"/>
                    </a:cubicBezTo>
                    <a:cubicBezTo>
                      <a:pt x="8283" y="3547"/>
                      <a:pt x="8192" y="3144"/>
                      <a:pt x="8193" y="2743"/>
                    </a:cubicBezTo>
                    <a:cubicBezTo>
                      <a:pt x="8193" y="2698"/>
                      <a:pt x="8163" y="2656"/>
                      <a:pt x="8119" y="2646"/>
                    </a:cubicBezTo>
                    <a:cubicBezTo>
                      <a:pt x="8111" y="2644"/>
                      <a:pt x="8102" y="2643"/>
                      <a:pt x="8093" y="2643"/>
                    </a:cubicBezTo>
                    <a:cubicBezTo>
                      <a:pt x="8058" y="2643"/>
                      <a:pt x="8024" y="2661"/>
                      <a:pt x="8006" y="2693"/>
                    </a:cubicBezTo>
                    <a:cubicBezTo>
                      <a:pt x="7658" y="3314"/>
                      <a:pt x="7261" y="4016"/>
                      <a:pt x="7147" y="4782"/>
                    </a:cubicBezTo>
                    <a:cubicBezTo>
                      <a:pt x="7067" y="5310"/>
                      <a:pt x="7122" y="5877"/>
                      <a:pt x="7301" y="6420"/>
                    </a:cubicBezTo>
                    <a:cubicBezTo>
                      <a:pt x="7339" y="6535"/>
                      <a:pt x="7378" y="6648"/>
                      <a:pt x="7419" y="6756"/>
                    </a:cubicBezTo>
                    <a:cubicBezTo>
                      <a:pt x="7549" y="7111"/>
                      <a:pt x="7671" y="7447"/>
                      <a:pt x="7660" y="7845"/>
                    </a:cubicBezTo>
                    <a:cubicBezTo>
                      <a:pt x="7145" y="8392"/>
                      <a:pt x="6631" y="8954"/>
                      <a:pt x="6129" y="9536"/>
                    </a:cubicBezTo>
                    <a:lnTo>
                      <a:pt x="6138" y="9489"/>
                    </a:lnTo>
                    <a:cubicBezTo>
                      <a:pt x="6281" y="8855"/>
                      <a:pt x="6271" y="8189"/>
                      <a:pt x="6110" y="7567"/>
                    </a:cubicBezTo>
                    <a:cubicBezTo>
                      <a:pt x="6001" y="7144"/>
                      <a:pt x="5826" y="6745"/>
                      <a:pt x="5655" y="6355"/>
                    </a:cubicBezTo>
                    <a:lnTo>
                      <a:pt x="4971" y="4790"/>
                    </a:lnTo>
                    <a:cubicBezTo>
                      <a:pt x="4953" y="4754"/>
                      <a:pt x="4919" y="4730"/>
                      <a:pt x="4879" y="4730"/>
                    </a:cubicBezTo>
                    <a:cubicBezTo>
                      <a:pt x="4876" y="4730"/>
                      <a:pt x="4873" y="4731"/>
                      <a:pt x="4869" y="4731"/>
                    </a:cubicBezTo>
                    <a:cubicBezTo>
                      <a:pt x="4826" y="4734"/>
                      <a:pt x="4791" y="4767"/>
                      <a:pt x="4783" y="4809"/>
                    </a:cubicBezTo>
                    <a:cubicBezTo>
                      <a:pt x="4659" y="5381"/>
                      <a:pt x="4565" y="5964"/>
                      <a:pt x="4502" y="6548"/>
                    </a:cubicBezTo>
                    <a:cubicBezTo>
                      <a:pt x="4452" y="7005"/>
                      <a:pt x="4432" y="7387"/>
                      <a:pt x="4496" y="7772"/>
                    </a:cubicBezTo>
                    <a:cubicBezTo>
                      <a:pt x="4580" y="8276"/>
                      <a:pt x="4811" y="8739"/>
                      <a:pt x="5003" y="9084"/>
                    </a:cubicBezTo>
                    <a:cubicBezTo>
                      <a:pt x="5147" y="9347"/>
                      <a:pt x="5314" y="9623"/>
                      <a:pt x="5544" y="9851"/>
                    </a:cubicBezTo>
                    <a:cubicBezTo>
                      <a:pt x="5595" y="9902"/>
                      <a:pt x="5663" y="9964"/>
                      <a:pt x="5738" y="9995"/>
                    </a:cubicBezTo>
                    <a:cubicBezTo>
                      <a:pt x="5104" y="10753"/>
                      <a:pt x="4497" y="11544"/>
                      <a:pt x="3953" y="12367"/>
                    </a:cubicBezTo>
                    <a:cubicBezTo>
                      <a:pt x="4133" y="11774"/>
                      <a:pt x="4309" y="11160"/>
                      <a:pt x="4251" y="10510"/>
                    </a:cubicBezTo>
                    <a:cubicBezTo>
                      <a:pt x="4193" y="9861"/>
                      <a:pt x="4001" y="9243"/>
                      <a:pt x="3805" y="8664"/>
                    </a:cubicBezTo>
                    <a:cubicBezTo>
                      <a:pt x="3679" y="8292"/>
                      <a:pt x="3530" y="7911"/>
                      <a:pt x="3193" y="7707"/>
                    </a:cubicBezTo>
                    <a:cubicBezTo>
                      <a:pt x="3178" y="7698"/>
                      <a:pt x="3160" y="7693"/>
                      <a:pt x="3142" y="7693"/>
                    </a:cubicBezTo>
                    <a:cubicBezTo>
                      <a:pt x="3133" y="7693"/>
                      <a:pt x="3123" y="7695"/>
                      <a:pt x="3113" y="7697"/>
                    </a:cubicBezTo>
                    <a:cubicBezTo>
                      <a:pt x="3086" y="7704"/>
                      <a:pt x="3064" y="7723"/>
                      <a:pt x="3053" y="7749"/>
                    </a:cubicBezTo>
                    <a:cubicBezTo>
                      <a:pt x="2599" y="8690"/>
                      <a:pt x="2401" y="9517"/>
                      <a:pt x="2440" y="10275"/>
                    </a:cubicBezTo>
                    <a:cubicBezTo>
                      <a:pt x="2475" y="10911"/>
                      <a:pt x="2688" y="11429"/>
                      <a:pt x="2980" y="11910"/>
                    </a:cubicBezTo>
                    <a:cubicBezTo>
                      <a:pt x="2916" y="11899"/>
                      <a:pt x="2851" y="11895"/>
                      <a:pt x="2787" y="11895"/>
                    </a:cubicBezTo>
                    <a:cubicBezTo>
                      <a:pt x="2523" y="11895"/>
                      <a:pt x="2262" y="11974"/>
                      <a:pt x="2029" y="12057"/>
                    </a:cubicBezTo>
                    <a:cubicBezTo>
                      <a:pt x="1317" y="12318"/>
                      <a:pt x="649" y="12684"/>
                      <a:pt x="46" y="13145"/>
                    </a:cubicBezTo>
                    <a:cubicBezTo>
                      <a:pt x="15" y="13169"/>
                      <a:pt x="1" y="13208"/>
                      <a:pt x="10" y="13246"/>
                    </a:cubicBezTo>
                    <a:cubicBezTo>
                      <a:pt x="17" y="13279"/>
                      <a:pt x="39" y="13304"/>
                      <a:pt x="70" y="13317"/>
                    </a:cubicBezTo>
                    <a:lnTo>
                      <a:pt x="86" y="13323"/>
                    </a:lnTo>
                    <a:cubicBezTo>
                      <a:pt x="664" y="13446"/>
                      <a:pt x="1259" y="13572"/>
                      <a:pt x="1863" y="13589"/>
                    </a:cubicBezTo>
                    <a:cubicBezTo>
                      <a:pt x="1900" y="13590"/>
                      <a:pt x="1936" y="13590"/>
                      <a:pt x="1972" y="13590"/>
                    </a:cubicBezTo>
                    <a:cubicBezTo>
                      <a:pt x="2315" y="13590"/>
                      <a:pt x="2586" y="13546"/>
                      <a:pt x="2824" y="13453"/>
                    </a:cubicBezTo>
                    <a:cubicBezTo>
                      <a:pt x="3105" y="13343"/>
                      <a:pt x="3346" y="13152"/>
                      <a:pt x="3564" y="12969"/>
                    </a:cubicBezTo>
                    <a:lnTo>
                      <a:pt x="3564" y="12969"/>
                    </a:lnTo>
                    <a:cubicBezTo>
                      <a:pt x="2259" y="15096"/>
                      <a:pt x="1381" y="17447"/>
                      <a:pt x="1420" y="20076"/>
                    </a:cubicBezTo>
                    <a:cubicBezTo>
                      <a:pt x="1420" y="20118"/>
                      <a:pt x="1446" y="20151"/>
                      <a:pt x="1482" y="20166"/>
                    </a:cubicBezTo>
                    <a:cubicBezTo>
                      <a:pt x="1493" y="20171"/>
                      <a:pt x="1506" y="20173"/>
                      <a:pt x="1521" y="20173"/>
                    </a:cubicBezTo>
                    <a:cubicBezTo>
                      <a:pt x="1576" y="20173"/>
                      <a:pt x="1621" y="20128"/>
                      <a:pt x="1619" y="20072"/>
                    </a:cubicBezTo>
                    <a:cubicBezTo>
                      <a:pt x="1588" y="18085"/>
                      <a:pt x="2094" y="16257"/>
                      <a:pt x="2916" y="14563"/>
                    </a:cubicBezTo>
                    <a:cubicBezTo>
                      <a:pt x="3090" y="14853"/>
                      <a:pt x="3303" y="15170"/>
                      <a:pt x="3607" y="15454"/>
                    </a:cubicBezTo>
                    <a:cubicBezTo>
                      <a:pt x="3983" y="15805"/>
                      <a:pt x="4396" y="16124"/>
                      <a:pt x="4835" y="16400"/>
                    </a:cubicBezTo>
                    <a:cubicBezTo>
                      <a:pt x="4843" y="16406"/>
                      <a:pt x="5673" y="16877"/>
                      <a:pt x="6058" y="17034"/>
                    </a:cubicBezTo>
                    <a:cubicBezTo>
                      <a:pt x="6138" y="17067"/>
                      <a:pt x="6199" y="17087"/>
                      <a:pt x="6230" y="17087"/>
                    </a:cubicBezTo>
                    <a:cubicBezTo>
                      <a:pt x="6234" y="17087"/>
                      <a:pt x="6238" y="17086"/>
                      <a:pt x="6242" y="17085"/>
                    </a:cubicBezTo>
                    <a:cubicBezTo>
                      <a:pt x="6271" y="17074"/>
                      <a:pt x="6295" y="17050"/>
                      <a:pt x="6304" y="17021"/>
                    </a:cubicBezTo>
                    <a:cubicBezTo>
                      <a:pt x="6488" y="16460"/>
                      <a:pt x="6151" y="15908"/>
                      <a:pt x="5933" y="15630"/>
                    </a:cubicBezTo>
                    <a:cubicBezTo>
                      <a:pt x="5595" y="15197"/>
                      <a:pt x="5144" y="14848"/>
                      <a:pt x="4631" y="14620"/>
                    </a:cubicBezTo>
                    <a:cubicBezTo>
                      <a:pt x="4085" y="14379"/>
                      <a:pt x="3590" y="14255"/>
                      <a:pt x="3084" y="14226"/>
                    </a:cubicBezTo>
                    <a:cubicBezTo>
                      <a:pt x="3289" y="13828"/>
                      <a:pt x="3511" y="13434"/>
                      <a:pt x="3747" y="13051"/>
                    </a:cubicBezTo>
                    <a:cubicBezTo>
                      <a:pt x="3753" y="13052"/>
                      <a:pt x="3759" y="13052"/>
                      <a:pt x="3765" y="13052"/>
                    </a:cubicBezTo>
                    <a:cubicBezTo>
                      <a:pt x="3774" y="13052"/>
                      <a:pt x="3782" y="13051"/>
                      <a:pt x="3791" y="13048"/>
                    </a:cubicBezTo>
                    <a:cubicBezTo>
                      <a:pt x="4010" y="12972"/>
                      <a:pt x="4208" y="12949"/>
                      <a:pt x="4404" y="12949"/>
                    </a:cubicBezTo>
                    <a:cubicBezTo>
                      <a:pt x="4559" y="12949"/>
                      <a:pt x="4714" y="12963"/>
                      <a:pt x="4878" y="12978"/>
                    </a:cubicBezTo>
                    <a:cubicBezTo>
                      <a:pt x="4985" y="12990"/>
                      <a:pt x="5097" y="12998"/>
                      <a:pt x="5212" y="13006"/>
                    </a:cubicBezTo>
                    <a:cubicBezTo>
                      <a:pt x="5321" y="13012"/>
                      <a:pt x="5430" y="13016"/>
                      <a:pt x="5539" y="13016"/>
                    </a:cubicBezTo>
                    <a:cubicBezTo>
                      <a:pt x="5929" y="13016"/>
                      <a:pt x="6321" y="12973"/>
                      <a:pt x="6709" y="12887"/>
                    </a:cubicBezTo>
                    <a:cubicBezTo>
                      <a:pt x="7203" y="12778"/>
                      <a:pt x="7675" y="12605"/>
                      <a:pt x="8116" y="12369"/>
                    </a:cubicBezTo>
                    <a:cubicBezTo>
                      <a:pt x="8332" y="12253"/>
                      <a:pt x="8542" y="12123"/>
                      <a:pt x="8737" y="11982"/>
                    </a:cubicBezTo>
                    <a:cubicBezTo>
                      <a:pt x="8768" y="11960"/>
                      <a:pt x="8819" y="11913"/>
                      <a:pt x="8905" y="11830"/>
                    </a:cubicBezTo>
                    <a:cubicBezTo>
                      <a:pt x="8997" y="11745"/>
                      <a:pt x="9183" y="11570"/>
                      <a:pt x="9241" y="11536"/>
                    </a:cubicBezTo>
                    <a:cubicBezTo>
                      <a:pt x="9285" y="11531"/>
                      <a:pt x="9321" y="11497"/>
                      <a:pt x="9328" y="11451"/>
                    </a:cubicBezTo>
                    <a:cubicBezTo>
                      <a:pt x="9335" y="11397"/>
                      <a:pt x="9296" y="11347"/>
                      <a:pt x="9243" y="11339"/>
                    </a:cubicBezTo>
                    <a:cubicBezTo>
                      <a:pt x="8664" y="11255"/>
                      <a:pt x="8025" y="11173"/>
                      <a:pt x="7375" y="11173"/>
                    </a:cubicBezTo>
                    <a:cubicBezTo>
                      <a:pt x="7036" y="11173"/>
                      <a:pt x="6694" y="11195"/>
                      <a:pt x="6356" y="11251"/>
                    </a:cubicBezTo>
                    <a:cubicBezTo>
                      <a:pt x="5819" y="11339"/>
                      <a:pt x="5327" y="11509"/>
                      <a:pt x="4894" y="11759"/>
                    </a:cubicBezTo>
                    <a:cubicBezTo>
                      <a:pt x="4641" y="11905"/>
                      <a:pt x="4423" y="12105"/>
                      <a:pt x="4219" y="12317"/>
                    </a:cubicBezTo>
                    <a:cubicBezTo>
                      <a:pt x="4703" y="11600"/>
                      <a:pt x="5231" y="10911"/>
                      <a:pt x="5783" y="10242"/>
                    </a:cubicBezTo>
                    <a:cubicBezTo>
                      <a:pt x="5884" y="10271"/>
                      <a:pt x="5984" y="10300"/>
                      <a:pt x="6082" y="10329"/>
                    </a:cubicBezTo>
                    <a:cubicBezTo>
                      <a:pt x="6305" y="10397"/>
                      <a:pt x="6537" y="10465"/>
                      <a:pt x="6770" y="10514"/>
                    </a:cubicBezTo>
                    <a:cubicBezTo>
                      <a:pt x="6939" y="10550"/>
                      <a:pt x="7107" y="10566"/>
                      <a:pt x="7274" y="10566"/>
                    </a:cubicBezTo>
                    <a:cubicBezTo>
                      <a:pt x="7946" y="10566"/>
                      <a:pt x="8611" y="10307"/>
                      <a:pt x="9289" y="10015"/>
                    </a:cubicBezTo>
                    <a:cubicBezTo>
                      <a:pt x="9852" y="9772"/>
                      <a:pt x="10421" y="9489"/>
                      <a:pt x="10650" y="8935"/>
                    </a:cubicBezTo>
                    <a:cubicBezTo>
                      <a:pt x="10664" y="8900"/>
                      <a:pt x="10657" y="8860"/>
                      <a:pt x="10634" y="8831"/>
                    </a:cubicBezTo>
                    <a:cubicBezTo>
                      <a:pt x="10616" y="8808"/>
                      <a:pt x="10587" y="8796"/>
                      <a:pt x="10558" y="8796"/>
                    </a:cubicBezTo>
                    <a:cubicBezTo>
                      <a:pt x="10550" y="8796"/>
                      <a:pt x="10542" y="8797"/>
                      <a:pt x="10534" y="8799"/>
                    </a:cubicBezTo>
                    <a:cubicBezTo>
                      <a:pt x="10075" y="8911"/>
                      <a:pt x="9588" y="8922"/>
                      <a:pt x="9112" y="8922"/>
                    </a:cubicBezTo>
                    <a:cubicBezTo>
                      <a:pt x="9043" y="8922"/>
                      <a:pt x="8974" y="8922"/>
                      <a:pt x="8905" y="8922"/>
                    </a:cubicBezTo>
                    <a:cubicBezTo>
                      <a:pt x="8809" y="8921"/>
                      <a:pt x="8710" y="8921"/>
                      <a:pt x="8611" y="8921"/>
                    </a:cubicBezTo>
                    <a:cubicBezTo>
                      <a:pt x="8439" y="8921"/>
                      <a:pt x="8264" y="8923"/>
                      <a:pt x="8093" y="8932"/>
                    </a:cubicBezTo>
                    <a:cubicBezTo>
                      <a:pt x="7501" y="8964"/>
                      <a:pt x="7016" y="9075"/>
                      <a:pt x="6614" y="9275"/>
                    </a:cubicBezTo>
                    <a:cubicBezTo>
                      <a:pt x="7002" y="8835"/>
                      <a:pt x="7398" y="8404"/>
                      <a:pt x="7795" y="7984"/>
                    </a:cubicBezTo>
                    <a:cubicBezTo>
                      <a:pt x="7818" y="7974"/>
                      <a:pt x="7838" y="7958"/>
                      <a:pt x="7847" y="7932"/>
                    </a:cubicBezTo>
                    <a:cubicBezTo>
                      <a:pt x="7849" y="7930"/>
                      <a:pt x="7849" y="7926"/>
                      <a:pt x="7852" y="7924"/>
                    </a:cubicBezTo>
                    <a:cubicBezTo>
                      <a:pt x="7938" y="7832"/>
                      <a:pt x="8022" y="7742"/>
                      <a:pt x="8109" y="7651"/>
                    </a:cubicBezTo>
                    <a:cubicBezTo>
                      <a:pt x="8206" y="7597"/>
                      <a:pt x="8403" y="7545"/>
                      <a:pt x="8519" y="7516"/>
                    </a:cubicBezTo>
                    <a:cubicBezTo>
                      <a:pt x="8584" y="7499"/>
                      <a:pt x="8640" y="7483"/>
                      <a:pt x="8680" y="7470"/>
                    </a:cubicBezTo>
                    <a:cubicBezTo>
                      <a:pt x="8981" y="7369"/>
                      <a:pt x="9295" y="7315"/>
                      <a:pt x="9600" y="7260"/>
                    </a:cubicBezTo>
                    <a:cubicBezTo>
                      <a:pt x="10200" y="7156"/>
                      <a:pt x="10816" y="7047"/>
                      <a:pt x="11350" y="6598"/>
                    </a:cubicBezTo>
                    <a:cubicBezTo>
                      <a:pt x="11617" y="6375"/>
                      <a:pt x="11822" y="6093"/>
                      <a:pt x="12022" y="5822"/>
                    </a:cubicBezTo>
                    <a:cubicBezTo>
                      <a:pt x="12163" y="5628"/>
                      <a:pt x="12310" y="5429"/>
                      <a:pt x="12477" y="5255"/>
                    </a:cubicBezTo>
                    <a:lnTo>
                      <a:pt x="12480" y="5252"/>
                    </a:lnTo>
                    <a:cubicBezTo>
                      <a:pt x="12522" y="5222"/>
                      <a:pt x="12520" y="5159"/>
                      <a:pt x="12480" y="5123"/>
                    </a:cubicBezTo>
                    <a:cubicBezTo>
                      <a:pt x="12461" y="5105"/>
                      <a:pt x="12436" y="5096"/>
                      <a:pt x="12412" y="5096"/>
                    </a:cubicBezTo>
                    <a:cubicBezTo>
                      <a:pt x="12385" y="5096"/>
                      <a:pt x="12359" y="5107"/>
                      <a:pt x="12339" y="5128"/>
                    </a:cubicBezTo>
                    <a:cubicBezTo>
                      <a:pt x="12278" y="5186"/>
                      <a:pt x="11859" y="5272"/>
                      <a:pt x="11670" y="5282"/>
                    </a:cubicBezTo>
                    <a:cubicBezTo>
                      <a:pt x="11559" y="5290"/>
                      <a:pt x="11449" y="5290"/>
                      <a:pt x="11340" y="5291"/>
                    </a:cubicBezTo>
                    <a:cubicBezTo>
                      <a:pt x="11081" y="5296"/>
                      <a:pt x="10813" y="5298"/>
                      <a:pt x="10537" y="5371"/>
                    </a:cubicBezTo>
                    <a:cubicBezTo>
                      <a:pt x="10269" y="5440"/>
                      <a:pt x="10016" y="5556"/>
                      <a:pt x="9762" y="5725"/>
                    </a:cubicBezTo>
                    <a:cubicBezTo>
                      <a:pt x="9618" y="5822"/>
                      <a:pt x="9483" y="5928"/>
                      <a:pt x="9351" y="6047"/>
                    </a:cubicBezTo>
                    <a:cubicBezTo>
                      <a:pt x="9382" y="5996"/>
                      <a:pt x="9412" y="5943"/>
                      <a:pt x="9444" y="5892"/>
                    </a:cubicBezTo>
                    <a:cubicBezTo>
                      <a:pt x="9474" y="5840"/>
                      <a:pt x="9508" y="5786"/>
                      <a:pt x="9541" y="5731"/>
                    </a:cubicBezTo>
                    <a:cubicBezTo>
                      <a:pt x="9549" y="5733"/>
                      <a:pt x="9557" y="5734"/>
                      <a:pt x="9565" y="5734"/>
                    </a:cubicBezTo>
                    <a:cubicBezTo>
                      <a:pt x="9600" y="5734"/>
                      <a:pt x="9633" y="5715"/>
                      <a:pt x="9651" y="5682"/>
                    </a:cubicBezTo>
                    <a:cubicBezTo>
                      <a:pt x="9791" y="5421"/>
                      <a:pt x="10003" y="5214"/>
                      <a:pt x="10226" y="4994"/>
                    </a:cubicBezTo>
                    <a:cubicBezTo>
                      <a:pt x="10305" y="4915"/>
                      <a:pt x="10386" y="4835"/>
                      <a:pt x="10462" y="4754"/>
                    </a:cubicBezTo>
                    <a:cubicBezTo>
                      <a:pt x="11091" y="4087"/>
                      <a:pt x="11445" y="3246"/>
                      <a:pt x="11575" y="2105"/>
                    </a:cubicBezTo>
                    <a:cubicBezTo>
                      <a:pt x="11605" y="1828"/>
                      <a:pt x="11617" y="1548"/>
                      <a:pt x="11626" y="1277"/>
                    </a:cubicBezTo>
                    <a:cubicBezTo>
                      <a:pt x="11640" y="895"/>
                      <a:pt x="11653" y="500"/>
                      <a:pt x="11728" y="122"/>
                    </a:cubicBezTo>
                    <a:cubicBezTo>
                      <a:pt x="11740" y="68"/>
                      <a:pt x="11705" y="15"/>
                      <a:pt x="11652" y="3"/>
                    </a:cubicBezTo>
                    <a:cubicBezTo>
                      <a:pt x="11644" y="1"/>
                      <a:pt x="11637" y="1"/>
                      <a:pt x="1163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99" name="Google Shape;99;p3"/>
              <p:cNvGrpSpPr/>
              <p:nvPr/>
            </p:nvGrpSpPr>
            <p:grpSpPr>
              <a:xfrm>
                <a:off x="8630987" y="1295690"/>
                <a:ext cx="210920" cy="196006"/>
                <a:chOff x="2294687" y="652640"/>
                <a:chExt cx="210920" cy="196006"/>
              </a:xfrm>
            </p:grpSpPr>
            <p:sp>
              <p:nvSpPr>
                <p:cNvPr id="100" name="Google Shape;100;p3"/>
                <p:cNvSpPr/>
                <p:nvPr/>
              </p:nvSpPr>
              <p:spPr>
                <a:xfrm>
                  <a:off x="2358638" y="652640"/>
                  <a:ext cx="50876" cy="50782"/>
                </a:xfrm>
                <a:custGeom>
                  <a:avLst/>
                  <a:gdLst/>
                  <a:ahLst/>
                  <a:cxnLst/>
                  <a:rect l="l" t="t" r="r" b="b"/>
                  <a:pathLst>
                    <a:path w="1078" h="1076" extrusionOk="0">
                      <a:moveTo>
                        <a:pt x="536" y="0"/>
                      </a:moveTo>
                      <a:cubicBezTo>
                        <a:pt x="239" y="2"/>
                        <a:pt x="0" y="245"/>
                        <a:pt x="2" y="540"/>
                      </a:cubicBezTo>
                      <a:cubicBezTo>
                        <a:pt x="2" y="678"/>
                        <a:pt x="54" y="808"/>
                        <a:pt x="148" y="906"/>
                      </a:cubicBezTo>
                      <a:lnTo>
                        <a:pt x="161" y="919"/>
                      </a:lnTo>
                      <a:cubicBezTo>
                        <a:pt x="262" y="1021"/>
                        <a:pt x="398" y="1076"/>
                        <a:pt x="540" y="1076"/>
                      </a:cubicBezTo>
                      <a:cubicBezTo>
                        <a:pt x="683" y="1076"/>
                        <a:pt x="819" y="1018"/>
                        <a:pt x="921" y="917"/>
                      </a:cubicBezTo>
                      <a:cubicBezTo>
                        <a:pt x="1021" y="815"/>
                        <a:pt x="1077" y="679"/>
                        <a:pt x="1074" y="536"/>
                      </a:cubicBezTo>
                      <a:cubicBezTo>
                        <a:pt x="1074" y="392"/>
                        <a:pt x="1019" y="261"/>
                        <a:pt x="915" y="157"/>
                      </a:cubicBezTo>
                      <a:cubicBezTo>
                        <a:pt x="814" y="55"/>
                        <a:pt x="679" y="0"/>
                        <a:pt x="5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 name="Google Shape;101;p3"/>
                <p:cNvSpPr/>
                <p:nvPr/>
              </p:nvSpPr>
              <p:spPr>
                <a:xfrm>
                  <a:off x="2454731" y="797818"/>
                  <a:ext cx="50876" cy="50829"/>
                </a:xfrm>
                <a:custGeom>
                  <a:avLst/>
                  <a:gdLst/>
                  <a:ahLst/>
                  <a:cxnLst/>
                  <a:rect l="l" t="t" r="r" b="b"/>
                  <a:pathLst>
                    <a:path w="1078" h="1077" extrusionOk="0">
                      <a:moveTo>
                        <a:pt x="537" y="0"/>
                      </a:moveTo>
                      <a:cubicBezTo>
                        <a:pt x="240" y="2"/>
                        <a:pt x="1" y="245"/>
                        <a:pt x="1" y="540"/>
                      </a:cubicBezTo>
                      <a:cubicBezTo>
                        <a:pt x="1" y="678"/>
                        <a:pt x="54" y="808"/>
                        <a:pt x="149" y="907"/>
                      </a:cubicBezTo>
                      <a:lnTo>
                        <a:pt x="160" y="920"/>
                      </a:lnTo>
                      <a:cubicBezTo>
                        <a:pt x="261" y="1021"/>
                        <a:pt x="398" y="1076"/>
                        <a:pt x="541" y="1076"/>
                      </a:cubicBezTo>
                      <a:cubicBezTo>
                        <a:pt x="684" y="1076"/>
                        <a:pt x="819" y="1018"/>
                        <a:pt x="920" y="915"/>
                      </a:cubicBezTo>
                      <a:cubicBezTo>
                        <a:pt x="1021" y="815"/>
                        <a:pt x="1078" y="679"/>
                        <a:pt x="1077" y="536"/>
                      </a:cubicBezTo>
                      <a:cubicBezTo>
                        <a:pt x="1077" y="393"/>
                        <a:pt x="1020" y="260"/>
                        <a:pt x="917" y="155"/>
                      </a:cubicBezTo>
                      <a:cubicBezTo>
                        <a:pt x="816" y="55"/>
                        <a:pt x="680" y="0"/>
                        <a:pt x="53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 name="Google Shape;102;p3"/>
                <p:cNvSpPr/>
                <p:nvPr/>
              </p:nvSpPr>
              <p:spPr>
                <a:xfrm>
                  <a:off x="2294687" y="772473"/>
                  <a:ext cx="50735" cy="50735"/>
                </a:xfrm>
                <a:custGeom>
                  <a:avLst/>
                  <a:gdLst/>
                  <a:ahLst/>
                  <a:cxnLst/>
                  <a:rect l="l" t="t" r="r" b="b"/>
                  <a:pathLst>
                    <a:path w="1075" h="1075" extrusionOk="0">
                      <a:moveTo>
                        <a:pt x="536" y="0"/>
                      </a:moveTo>
                      <a:cubicBezTo>
                        <a:pt x="239" y="2"/>
                        <a:pt x="0" y="245"/>
                        <a:pt x="0" y="539"/>
                      </a:cubicBezTo>
                      <a:cubicBezTo>
                        <a:pt x="0" y="676"/>
                        <a:pt x="52" y="807"/>
                        <a:pt x="146" y="907"/>
                      </a:cubicBezTo>
                      <a:lnTo>
                        <a:pt x="158" y="920"/>
                      </a:lnTo>
                      <a:cubicBezTo>
                        <a:pt x="259" y="1021"/>
                        <a:pt x="395" y="1074"/>
                        <a:pt x="539" y="1074"/>
                      </a:cubicBezTo>
                      <a:cubicBezTo>
                        <a:pt x="682" y="1074"/>
                        <a:pt x="818" y="1017"/>
                        <a:pt x="918" y="915"/>
                      </a:cubicBezTo>
                      <a:cubicBezTo>
                        <a:pt x="1019" y="814"/>
                        <a:pt x="1074" y="679"/>
                        <a:pt x="1074" y="536"/>
                      </a:cubicBezTo>
                      <a:cubicBezTo>
                        <a:pt x="1073" y="391"/>
                        <a:pt x="1016" y="261"/>
                        <a:pt x="915" y="155"/>
                      </a:cubicBezTo>
                      <a:cubicBezTo>
                        <a:pt x="814" y="54"/>
                        <a:pt x="678" y="0"/>
                        <a:pt x="5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03" name="Google Shape;103;p3"/>
              <p:cNvGrpSpPr/>
              <p:nvPr/>
            </p:nvGrpSpPr>
            <p:grpSpPr>
              <a:xfrm>
                <a:off x="8149348" y="3994349"/>
                <a:ext cx="785089" cy="1218292"/>
                <a:chOff x="1238225" y="2907350"/>
                <a:chExt cx="415875" cy="645350"/>
              </a:xfrm>
            </p:grpSpPr>
            <p:sp>
              <p:nvSpPr>
                <p:cNvPr id="104" name="Google Shape;104;p3"/>
                <p:cNvSpPr/>
                <p:nvPr/>
              </p:nvSpPr>
              <p:spPr>
                <a:xfrm>
                  <a:off x="1353625" y="2907350"/>
                  <a:ext cx="69250" cy="175425"/>
                </a:xfrm>
                <a:custGeom>
                  <a:avLst/>
                  <a:gdLst/>
                  <a:ahLst/>
                  <a:cxnLst/>
                  <a:rect l="l" t="t" r="r" b="b"/>
                  <a:pathLst>
                    <a:path w="2770" h="7017" extrusionOk="0">
                      <a:moveTo>
                        <a:pt x="345" y="0"/>
                      </a:moveTo>
                      <a:lnTo>
                        <a:pt x="345" y="0"/>
                      </a:lnTo>
                      <a:cubicBezTo>
                        <a:pt x="1" y="1173"/>
                        <a:pt x="96" y="2454"/>
                        <a:pt x="523" y="3600"/>
                      </a:cubicBezTo>
                      <a:cubicBezTo>
                        <a:pt x="769" y="4262"/>
                        <a:pt x="1124" y="4882"/>
                        <a:pt x="1550" y="5443"/>
                      </a:cubicBezTo>
                      <a:cubicBezTo>
                        <a:pt x="1762" y="5728"/>
                        <a:pt x="2022" y="5972"/>
                        <a:pt x="2242" y="6250"/>
                      </a:cubicBezTo>
                      <a:cubicBezTo>
                        <a:pt x="2433" y="6486"/>
                        <a:pt x="2538" y="6769"/>
                        <a:pt x="2725" y="7017"/>
                      </a:cubicBezTo>
                      <a:cubicBezTo>
                        <a:pt x="2731" y="6087"/>
                        <a:pt x="2770" y="5268"/>
                        <a:pt x="2609" y="4344"/>
                      </a:cubicBezTo>
                      <a:cubicBezTo>
                        <a:pt x="2250" y="2741"/>
                        <a:pt x="1289" y="1346"/>
                        <a:pt x="3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 name="Google Shape;105;p3"/>
                <p:cNvSpPr/>
                <p:nvPr/>
              </p:nvSpPr>
              <p:spPr>
                <a:xfrm>
                  <a:off x="1430525" y="3005700"/>
                  <a:ext cx="44725" cy="160400"/>
                </a:xfrm>
                <a:custGeom>
                  <a:avLst/>
                  <a:gdLst/>
                  <a:ahLst/>
                  <a:cxnLst/>
                  <a:rect l="l" t="t" r="r" b="b"/>
                  <a:pathLst>
                    <a:path w="1789" h="6416" extrusionOk="0">
                      <a:moveTo>
                        <a:pt x="1450" y="1"/>
                      </a:moveTo>
                      <a:cubicBezTo>
                        <a:pt x="1479" y="117"/>
                        <a:pt x="699" y="1101"/>
                        <a:pt x="606" y="1292"/>
                      </a:cubicBezTo>
                      <a:cubicBezTo>
                        <a:pt x="367" y="1797"/>
                        <a:pt x="199" y="2337"/>
                        <a:pt x="105" y="2889"/>
                      </a:cubicBezTo>
                      <a:cubicBezTo>
                        <a:pt x="1" y="3510"/>
                        <a:pt x="15" y="4141"/>
                        <a:pt x="85" y="4765"/>
                      </a:cubicBezTo>
                      <a:cubicBezTo>
                        <a:pt x="154" y="5367"/>
                        <a:pt x="392" y="5849"/>
                        <a:pt x="599" y="6415"/>
                      </a:cubicBezTo>
                      <a:cubicBezTo>
                        <a:pt x="561" y="5621"/>
                        <a:pt x="887" y="4863"/>
                        <a:pt x="1169" y="4121"/>
                      </a:cubicBezTo>
                      <a:cubicBezTo>
                        <a:pt x="1181" y="4090"/>
                        <a:pt x="1192" y="4057"/>
                        <a:pt x="1204" y="4027"/>
                      </a:cubicBezTo>
                      <a:cubicBezTo>
                        <a:pt x="1687" y="2714"/>
                        <a:pt x="1789" y="1360"/>
                        <a:pt x="145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 name="Google Shape;106;p3"/>
                <p:cNvSpPr/>
                <p:nvPr/>
              </p:nvSpPr>
              <p:spPr>
                <a:xfrm>
                  <a:off x="1332125" y="3036325"/>
                  <a:ext cx="117950" cy="133975"/>
                </a:xfrm>
                <a:custGeom>
                  <a:avLst/>
                  <a:gdLst/>
                  <a:ahLst/>
                  <a:cxnLst/>
                  <a:rect l="l" t="t" r="r" b="b"/>
                  <a:pathLst>
                    <a:path w="4718" h="5359" extrusionOk="0">
                      <a:moveTo>
                        <a:pt x="1" y="1"/>
                      </a:moveTo>
                      <a:lnTo>
                        <a:pt x="1" y="1"/>
                      </a:lnTo>
                      <a:cubicBezTo>
                        <a:pt x="431" y="1557"/>
                        <a:pt x="1421" y="3019"/>
                        <a:pt x="2882" y="3705"/>
                      </a:cubicBezTo>
                      <a:cubicBezTo>
                        <a:pt x="3704" y="4090"/>
                        <a:pt x="4302" y="4510"/>
                        <a:pt x="4717" y="5358"/>
                      </a:cubicBezTo>
                      <a:cubicBezTo>
                        <a:pt x="4284" y="4178"/>
                        <a:pt x="3482" y="3019"/>
                        <a:pt x="2531" y="2188"/>
                      </a:cubicBezTo>
                      <a:cubicBezTo>
                        <a:pt x="1689" y="1450"/>
                        <a:pt x="612" y="940"/>
                        <a:pt x="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 name="Google Shape;107;p3"/>
                <p:cNvSpPr/>
                <p:nvPr/>
              </p:nvSpPr>
              <p:spPr>
                <a:xfrm>
                  <a:off x="1362975" y="3123300"/>
                  <a:ext cx="135375" cy="159900"/>
                </a:xfrm>
                <a:custGeom>
                  <a:avLst/>
                  <a:gdLst/>
                  <a:ahLst/>
                  <a:cxnLst/>
                  <a:rect l="l" t="t" r="r" b="b"/>
                  <a:pathLst>
                    <a:path w="5415" h="6396" extrusionOk="0">
                      <a:moveTo>
                        <a:pt x="0" y="0"/>
                      </a:moveTo>
                      <a:cubicBezTo>
                        <a:pt x="36" y="378"/>
                        <a:pt x="284" y="828"/>
                        <a:pt x="429" y="1180"/>
                      </a:cubicBezTo>
                      <a:cubicBezTo>
                        <a:pt x="601" y="1595"/>
                        <a:pt x="688" y="2059"/>
                        <a:pt x="960" y="2429"/>
                      </a:cubicBezTo>
                      <a:cubicBezTo>
                        <a:pt x="1265" y="2848"/>
                        <a:pt x="1758" y="3078"/>
                        <a:pt x="2211" y="3325"/>
                      </a:cubicBezTo>
                      <a:cubicBezTo>
                        <a:pt x="3397" y="3977"/>
                        <a:pt x="4641" y="4795"/>
                        <a:pt x="5264" y="6052"/>
                      </a:cubicBezTo>
                      <a:lnTo>
                        <a:pt x="5264" y="6052"/>
                      </a:lnTo>
                      <a:cubicBezTo>
                        <a:pt x="4136" y="3573"/>
                        <a:pt x="2240" y="1538"/>
                        <a:pt x="0" y="0"/>
                      </a:cubicBezTo>
                      <a:close/>
                      <a:moveTo>
                        <a:pt x="5264" y="6052"/>
                      </a:moveTo>
                      <a:cubicBezTo>
                        <a:pt x="5316" y="6165"/>
                        <a:pt x="5366" y="6280"/>
                        <a:pt x="5414" y="6396"/>
                      </a:cubicBezTo>
                      <a:cubicBezTo>
                        <a:pt x="5369" y="6278"/>
                        <a:pt x="5319" y="6163"/>
                        <a:pt x="5264" y="6052"/>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 name="Google Shape;108;p3"/>
                <p:cNvSpPr/>
                <p:nvPr/>
              </p:nvSpPr>
              <p:spPr>
                <a:xfrm>
                  <a:off x="1449650" y="3219925"/>
                  <a:ext cx="25" cy="25"/>
                </a:xfrm>
                <a:custGeom>
                  <a:avLst/>
                  <a:gdLst/>
                  <a:ahLst/>
                  <a:cxnLst/>
                  <a:rect l="l" t="t" r="r" b="b"/>
                  <a:pathLst>
                    <a:path w="1" h="1" extrusionOk="0">
                      <a:moveTo>
                        <a:pt x="0" y="0"/>
                      </a:move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 name="Google Shape;109;p3"/>
                <p:cNvSpPr/>
                <p:nvPr/>
              </p:nvSpPr>
              <p:spPr>
                <a:xfrm>
                  <a:off x="1489900" y="3131150"/>
                  <a:ext cx="40075" cy="163775"/>
                </a:xfrm>
                <a:custGeom>
                  <a:avLst/>
                  <a:gdLst/>
                  <a:ahLst/>
                  <a:cxnLst/>
                  <a:rect l="l" t="t" r="r" b="b"/>
                  <a:pathLst>
                    <a:path w="1603" h="6551" extrusionOk="0">
                      <a:moveTo>
                        <a:pt x="915" y="0"/>
                      </a:moveTo>
                      <a:cubicBezTo>
                        <a:pt x="915" y="1"/>
                        <a:pt x="915" y="1"/>
                        <a:pt x="915" y="1"/>
                      </a:cubicBezTo>
                      <a:lnTo>
                        <a:pt x="915" y="1"/>
                      </a:lnTo>
                      <a:cubicBezTo>
                        <a:pt x="915" y="1"/>
                        <a:pt x="915" y="1"/>
                        <a:pt x="915" y="0"/>
                      </a:cubicBezTo>
                      <a:close/>
                      <a:moveTo>
                        <a:pt x="915" y="1"/>
                      </a:moveTo>
                      <a:lnTo>
                        <a:pt x="915" y="1"/>
                      </a:lnTo>
                      <a:cubicBezTo>
                        <a:pt x="1013" y="200"/>
                        <a:pt x="479" y="1295"/>
                        <a:pt x="408" y="1542"/>
                      </a:cubicBezTo>
                      <a:cubicBezTo>
                        <a:pt x="264" y="2043"/>
                        <a:pt x="142" y="2547"/>
                        <a:pt x="98" y="3064"/>
                      </a:cubicBezTo>
                      <a:cubicBezTo>
                        <a:pt x="0" y="4240"/>
                        <a:pt x="110" y="5422"/>
                        <a:pt x="463" y="6551"/>
                      </a:cubicBezTo>
                      <a:cubicBezTo>
                        <a:pt x="421" y="6392"/>
                        <a:pt x="714" y="5904"/>
                        <a:pt x="777" y="5742"/>
                      </a:cubicBezTo>
                      <a:cubicBezTo>
                        <a:pt x="880" y="5478"/>
                        <a:pt x="1010" y="5210"/>
                        <a:pt x="1067" y="4931"/>
                      </a:cubicBezTo>
                      <a:cubicBezTo>
                        <a:pt x="1165" y="4450"/>
                        <a:pt x="1293" y="3971"/>
                        <a:pt x="1384" y="3486"/>
                      </a:cubicBezTo>
                      <a:cubicBezTo>
                        <a:pt x="1603" y="2315"/>
                        <a:pt x="1451" y="1069"/>
                        <a:pt x="91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 name="Google Shape;110;p3"/>
                <p:cNvSpPr/>
                <p:nvPr/>
              </p:nvSpPr>
              <p:spPr>
                <a:xfrm>
                  <a:off x="1302300" y="3147175"/>
                  <a:ext cx="90650" cy="119500"/>
                </a:xfrm>
                <a:custGeom>
                  <a:avLst/>
                  <a:gdLst/>
                  <a:ahLst/>
                  <a:cxnLst/>
                  <a:rect l="l" t="t" r="r" b="b"/>
                  <a:pathLst>
                    <a:path w="3626" h="4780" extrusionOk="0">
                      <a:moveTo>
                        <a:pt x="1" y="1"/>
                      </a:moveTo>
                      <a:lnTo>
                        <a:pt x="1" y="1"/>
                      </a:lnTo>
                      <a:cubicBezTo>
                        <a:pt x="202" y="755"/>
                        <a:pt x="237" y="1552"/>
                        <a:pt x="516" y="2282"/>
                      </a:cubicBezTo>
                      <a:cubicBezTo>
                        <a:pt x="758" y="2912"/>
                        <a:pt x="1187" y="3465"/>
                        <a:pt x="1725" y="3873"/>
                      </a:cubicBezTo>
                      <a:cubicBezTo>
                        <a:pt x="1997" y="4077"/>
                        <a:pt x="2220" y="4142"/>
                        <a:pt x="2531" y="4235"/>
                      </a:cubicBezTo>
                      <a:cubicBezTo>
                        <a:pt x="2929" y="4352"/>
                        <a:pt x="3265" y="4585"/>
                        <a:pt x="3626" y="4779"/>
                      </a:cubicBezTo>
                      <a:cubicBezTo>
                        <a:pt x="2641" y="3045"/>
                        <a:pt x="1087" y="1668"/>
                        <a:pt x="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 name="Google Shape;111;p3"/>
                <p:cNvSpPr/>
                <p:nvPr/>
              </p:nvSpPr>
              <p:spPr>
                <a:xfrm>
                  <a:off x="1413575" y="3064425"/>
                  <a:ext cx="127775" cy="488275"/>
                </a:xfrm>
                <a:custGeom>
                  <a:avLst/>
                  <a:gdLst/>
                  <a:ahLst/>
                  <a:cxnLst/>
                  <a:rect l="l" t="t" r="r" b="b"/>
                  <a:pathLst>
                    <a:path w="5111" h="19531" extrusionOk="0">
                      <a:moveTo>
                        <a:pt x="147" y="1"/>
                      </a:moveTo>
                      <a:cubicBezTo>
                        <a:pt x="78" y="1"/>
                        <a:pt x="0" y="67"/>
                        <a:pt x="23" y="158"/>
                      </a:cubicBezTo>
                      <a:cubicBezTo>
                        <a:pt x="346" y="1459"/>
                        <a:pt x="672" y="2769"/>
                        <a:pt x="1230" y="3992"/>
                      </a:cubicBezTo>
                      <a:cubicBezTo>
                        <a:pt x="1519" y="4619"/>
                        <a:pt x="1865" y="5219"/>
                        <a:pt x="2166" y="5840"/>
                      </a:cubicBezTo>
                      <a:cubicBezTo>
                        <a:pt x="2454" y="6435"/>
                        <a:pt x="2697" y="7053"/>
                        <a:pt x="2913" y="7678"/>
                      </a:cubicBezTo>
                      <a:cubicBezTo>
                        <a:pt x="3354" y="8961"/>
                        <a:pt x="3770" y="10278"/>
                        <a:pt x="3851" y="11639"/>
                      </a:cubicBezTo>
                      <a:cubicBezTo>
                        <a:pt x="3930" y="12968"/>
                        <a:pt x="3796" y="14295"/>
                        <a:pt x="3842" y="15624"/>
                      </a:cubicBezTo>
                      <a:cubicBezTo>
                        <a:pt x="3887" y="16966"/>
                        <a:pt x="4118" y="18340"/>
                        <a:pt x="4865" y="19482"/>
                      </a:cubicBezTo>
                      <a:cubicBezTo>
                        <a:pt x="4888" y="19517"/>
                        <a:pt x="4919" y="19531"/>
                        <a:pt x="4950" y="19531"/>
                      </a:cubicBezTo>
                      <a:cubicBezTo>
                        <a:pt x="5030" y="19531"/>
                        <a:pt x="5111" y="19436"/>
                        <a:pt x="5052" y="19346"/>
                      </a:cubicBezTo>
                      <a:cubicBezTo>
                        <a:pt x="3626" y="17167"/>
                        <a:pt x="4179" y="14408"/>
                        <a:pt x="4097" y="11965"/>
                      </a:cubicBezTo>
                      <a:cubicBezTo>
                        <a:pt x="4072" y="11283"/>
                        <a:pt x="4000" y="10604"/>
                        <a:pt x="3835" y="9942"/>
                      </a:cubicBezTo>
                      <a:cubicBezTo>
                        <a:pt x="3671" y="9292"/>
                        <a:pt x="3474" y="8648"/>
                        <a:pt x="3267" y="8011"/>
                      </a:cubicBezTo>
                      <a:cubicBezTo>
                        <a:pt x="3063" y="7381"/>
                        <a:pt x="2834" y="6759"/>
                        <a:pt x="2565" y="6155"/>
                      </a:cubicBezTo>
                      <a:cubicBezTo>
                        <a:pt x="2292" y="5541"/>
                        <a:pt x="1962" y="4957"/>
                        <a:pt x="1660" y="4356"/>
                      </a:cubicBezTo>
                      <a:cubicBezTo>
                        <a:pt x="980" y="3001"/>
                        <a:pt x="602" y="1540"/>
                        <a:pt x="239" y="77"/>
                      </a:cubicBezTo>
                      <a:cubicBezTo>
                        <a:pt x="225" y="23"/>
                        <a:pt x="188" y="1"/>
                        <a:pt x="14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 name="Google Shape;112;p3"/>
                <p:cNvSpPr/>
                <p:nvPr/>
              </p:nvSpPr>
              <p:spPr>
                <a:xfrm>
                  <a:off x="1510125" y="3119175"/>
                  <a:ext cx="101400" cy="259475"/>
                </a:xfrm>
                <a:custGeom>
                  <a:avLst/>
                  <a:gdLst/>
                  <a:ahLst/>
                  <a:cxnLst/>
                  <a:rect l="l" t="t" r="r" b="b"/>
                  <a:pathLst>
                    <a:path w="4056" h="10379" extrusionOk="0">
                      <a:moveTo>
                        <a:pt x="3925" y="1"/>
                      </a:moveTo>
                      <a:cubicBezTo>
                        <a:pt x="3875" y="1"/>
                        <a:pt x="3824" y="28"/>
                        <a:pt x="3810" y="90"/>
                      </a:cubicBezTo>
                      <a:cubicBezTo>
                        <a:pt x="3467" y="1536"/>
                        <a:pt x="3305" y="3014"/>
                        <a:pt x="2993" y="4466"/>
                      </a:cubicBezTo>
                      <a:cubicBezTo>
                        <a:pt x="2687" y="5885"/>
                        <a:pt x="2238" y="7331"/>
                        <a:pt x="1358" y="8505"/>
                      </a:cubicBezTo>
                      <a:cubicBezTo>
                        <a:pt x="925" y="9083"/>
                        <a:pt x="433" y="9611"/>
                        <a:pt x="52" y="10223"/>
                      </a:cubicBezTo>
                      <a:cubicBezTo>
                        <a:pt x="1" y="10308"/>
                        <a:pt x="78" y="10379"/>
                        <a:pt x="158" y="10379"/>
                      </a:cubicBezTo>
                      <a:cubicBezTo>
                        <a:pt x="197" y="10379"/>
                        <a:pt x="237" y="10361"/>
                        <a:pt x="262" y="10320"/>
                      </a:cubicBezTo>
                      <a:cubicBezTo>
                        <a:pt x="604" y="9770"/>
                        <a:pt x="1045" y="9290"/>
                        <a:pt x="1439" y="8779"/>
                      </a:cubicBezTo>
                      <a:cubicBezTo>
                        <a:pt x="1645" y="8512"/>
                        <a:pt x="1837" y="8237"/>
                        <a:pt x="2008" y="7948"/>
                      </a:cubicBezTo>
                      <a:cubicBezTo>
                        <a:pt x="2195" y="7631"/>
                        <a:pt x="2343" y="7290"/>
                        <a:pt x="2482" y="6952"/>
                      </a:cubicBezTo>
                      <a:cubicBezTo>
                        <a:pt x="3058" y="5561"/>
                        <a:pt x="3323" y="4075"/>
                        <a:pt x="3569" y="2599"/>
                      </a:cubicBezTo>
                      <a:cubicBezTo>
                        <a:pt x="3706" y="1774"/>
                        <a:pt x="3844" y="947"/>
                        <a:pt x="4036" y="130"/>
                      </a:cubicBezTo>
                      <a:cubicBezTo>
                        <a:pt x="4056" y="48"/>
                        <a:pt x="3991" y="1"/>
                        <a:pt x="392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 name="Google Shape;113;p3"/>
                <p:cNvSpPr/>
                <p:nvPr/>
              </p:nvSpPr>
              <p:spPr>
                <a:xfrm>
                  <a:off x="1361375" y="3232250"/>
                  <a:ext cx="153300" cy="199300"/>
                </a:xfrm>
                <a:custGeom>
                  <a:avLst/>
                  <a:gdLst/>
                  <a:ahLst/>
                  <a:cxnLst/>
                  <a:rect l="l" t="t" r="r" b="b"/>
                  <a:pathLst>
                    <a:path w="6132" h="7972" extrusionOk="0">
                      <a:moveTo>
                        <a:pt x="150" y="1"/>
                      </a:moveTo>
                      <a:cubicBezTo>
                        <a:pt x="74" y="1"/>
                        <a:pt x="1" y="64"/>
                        <a:pt x="45" y="149"/>
                      </a:cubicBezTo>
                      <a:cubicBezTo>
                        <a:pt x="332" y="684"/>
                        <a:pt x="692" y="1172"/>
                        <a:pt x="1124" y="1599"/>
                      </a:cubicBezTo>
                      <a:cubicBezTo>
                        <a:pt x="1594" y="2064"/>
                        <a:pt x="2156" y="2411"/>
                        <a:pt x="2668" y="2827"/>
                      </a:cubicBezTo>
                      <a:cubicBezTo>
                        <a:pt x="3177" y="3242"/>
                        <a:pt x="3628" y="3721"/>
                        <a:pt x="4060" y="4214"/>
                      </a:cubicBezTo>
                      <a:cubicBezTo>
                        <a:pt x="4491" y="4702"/>
                        <a:pt x="4963" y="5191"/>
                        <a:pt x="5267" y="5773"/>
                      </a:cubicBezTo>
                      <a:cubicBezTo>
                        <a:pt x="5607" y="6427"/>
                        <a:pt x="5749" y="7160"/>
                        <a:pt x="5887" y="7878"/>
                      </a:cubicBezTo>
                      <a:cubicBezTo>
                        <a:pt x="5900" y="7941"/>
                        <a:pt x="5955" y="7971"/>
                        <a:pt x="6008" y="7971"/>
                      </a:cubicBezTo>
                      <a:cubicBezTo>
                        <a:pt x="6071" y="7971"/>
                        <a:pt x="6131" y="7929"/>
                        <a:pt x="6115" y="7850"/>
                      </a:cubicBezTo>
                      <a:cubicBezTo>
                        <a:pt x="5995" y="7216"/>
                        <a:pt x="5869" y="6572"/>
                        <a:pt x="5616" y="5974"/>
                      </a:cubicBezTo>
                      <a:cubicBezTo>
                        <a:pt x="5358" y="5363"/>
                        <a:pt x="4938" y="4868"/>
                        <a:pt x="4507" y="4373"/>
                      </a:cubicBezTo>
                      <a:cubicBezTo>
                        <a:pt x="4080" y="3881"/>
                        <a:pt x="3647" y="3390"/>
                        <a:pt x="3166" y="2950"/>
                      </a:cubicBezTo>
                      <a:cubicBezTo>
                        <a:pt x="2666" y="2492"/>
                        <a:pt x="2088" y="2138"/>
                        <a:pt x="1574" y="1698"/>
                      </a:cubicBezTo>
                      <a:cubicBezTo>
                        <a:pt x="1040" y="1240"/>
                        <a:pt x="593" y="684"/>
                        <a:pt x="260" y="66"/>
                      </a:cubicBezTo>
                      <a:cubicBezTo>
                        <a:pt x="235" y="20"/>
                        <a:pt x="192" y="1"/>
                        <a:pt x="15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 name="Google Shape;114;p3"/>
                <p:cNvSpPr/>
                <p:nvPr/>
              </p:nvSpPr>
              <p:spPr>
                <a:xfrm>
                  <a:off x="1352800" y="3288800"/>
                  <a:ext cx="112975" cy="48975"/>
                </a:xfrm>
                <a:custGeom>
                  <a:avLst/>
                  <a:gdLst/>
                  <a:ahLst/>
                  <a:cxnLst/>
                  <a:rect l="l" t="t" r="r" b="b"/>
                  <a:pathLst>
                    <a:path w="4519" h="1959" extrusionOk="0">
                      <a:moveTo>
                        <a:pt x="0" y="0"/>
                      </a:moveTo>
                      <a:cubicBezTo>
                        <a:pt x="255" y="290"/>
                        <a:pt x="513" y="579"/>
                        <a:pt x="768" y="872"/>
                      </a:cubicBezTo>
                      <a:cubicBezTo>
                        <a:pt x="1083" y="1229"/>
                        <a:pt x="1425" y="1603"/>
                        <a:pt x="1884" y="1733"/>
                      </a:cubicBezTo>
                      <a:cubicBezTo>
                        <a:pt x="2066" y="1784"/>
                        <a:pt x="2254" y="1793"/>
                        <a:pt x="2442" y="1793"/>
                      </a:cubicBezTo>
                      <a:cubicBezTo>
                        <a:pt x="2459" y="1793"/>
                        <a:pt x="2475" y="1793"/>
                        <a:pt x="2492" y="1792"/>
                      </a:cubicBezTo>
                      <a:cubicBezTo>
                        <a:pt x="2807" y="1788"/>
                        <a:pt x="3132" y="1698"/>
                        <a:pt x="3436" y="1697"/>
                      </a:cubicBezTo>
                      <a:cubicBezTo>
                        <a:pt x="3438" y="1697"/>
                        <a:pt x="3441" y="1697"/>
                        <a:pt x="3444" y="1697"/>
                      </a:cubicBezTo>
                      <a:cubicBezTo>
                        <a:pt x="3791" y="1697"/>
                        <a:pt x="4185" y="1871"/>
                        <a:pt x="4518" y="1959"/>
                      </a:cubicBezTo>
                      <a:lnTo>
                        <a:pt x="4518" y="1959"/>
                      </a:lnTo>
                      <a:cubicBezTo>
                        <a:pt x="4187" y="1871"/>
                        <a:pt x="3889" y="1202"/>
                        <a:pt x="3618" y="990"/>
                      </a:cubicBezTo>
                      <a:cubicBezTo>
                        <a:pt x="3379" y="804"/>
                        <a:pt x="3069" y="746"/>
                        <a:pt x="2789" y="642"/>
                      </a:cubicBezTo>
                      <a:cubicBezTo>
                        <a:pt x="1884" y="296"/>
                        <a:pt x="969" y="57"/>
                        <a:pt x="0" y="0"/>
                      </a:cubicBezTo>
                      <a:close/>
                      <a:moveTo>
                        <a:pt x="4518" y="1959"/>
                      </a:moveTo>
                      <a:lnTo>
                        <a:pt x="4518" y="1959"/>
                      </a:lnTo>
                      <a:cubicBezTo>
                        <a:pt x="4518" y="1959"/>
                        <a:pt x="4518" y="1959"/>
                        <a:pt x="4518" y="1959"/>
                      </a:cubicBezTo>
                      <a:cubicBezTo>
                        <a:pt x="4518" y="1959"/>
                        <a:pt x="4518" y="1959"/>
                        <a:pt x="4518" y="1959"/>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 name="Google Shape;115;p3"/>
                <p:cNvSpPr/>
                <p:nvPr/>
              </p:nvSpPr>
              <p:spPr>
                <a:xfrm>
                  <a:off x="1429200" y="3238125"/>
                  <a:ext cx="56950" cy="122100"/>
                </a:xfrm>
                <a:custGeom>
                  <a:avLst/>
                  <a:gdLst/>
                  <a:ahLst/>
                  <a:cxnLst/>
                  <a:rect l="l" t="t" r="r" b="b"/>
                  <a:pathLst>
                    <a:path w="2278" h="4884" extrusionOk="0">
                      <a:moveTo>
                        <a:pt x="0" y="1"/>
                      </a:moveTo>
                      <a:lnTo>
                        <a:pt x="0" y="1"/>
                      </a:lnTo>
                      <a:cubicBezTo>
                        <a:pt x="47" y="50"/>
                        <a:pt x="6" y="506"/>
                        <a:pt x="13" y="601"/>
                      </a:cubicBezTo>
                      <a:cubicBezTo>
                        <a:pt x="32" y="843"/>
                        <a:pt x="54" y="1067"/>
                        <a:pt x="135" y="1296"/>
                      </a:cubicBezTo>
                      <a:cubicBezTo>
                        <a:pt x="304" y="1770"/>
                        <a:pt x="634" y="2171"/>
                        <a:pt x="927" y="2570"/>
                      </a:cubicBezTo>
                      <a:cubicBezTo>
                        <a:pt x="1455" y="3291"/>
                        <a:pt x="1908" y="4067"/>
                        <a:pt x="2272" y="4883"/>
                      </a:cubicBezTo>
                      <a:cubicBezTo>
                        <a:pt x="2104" y="4506"/>
                        <a:pt x="2277" y="3850"/>
                        <a:pt x="2207" y="3436"/>
                      </a:cubicBezTo>
                      <a:cubicBezTo>
                        <a:pt x="2127" y="2958"/>
                        <a:pt x="1824" y="2479"/>
                        <a:pt x="1577" y="2066"/>
                      </a:cubicBezTo>
                      <a:cubicBezTo>
                        <a:pt x="1129" y="1324"/>
                        <a:pt x="601" y="629"/>
                        <a:pt x="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 name="Google Shape;116;p3"/>
                <p:cNvSpPr/>
                <p:nvPr/>
              </p:nvSpPr>
              <p:spPr>
                <a:xfrm>
                  <a:off x="1583225" y="3032350"/>
                  <a:ext cx="40125" cy="140225"/>
                </a:xfrm>
                <a:custGeom>
                  <a:avLst/>
                  <a:gdLst/>
                  <a:ahLst/>
                  <a:cxnLst/>
                  <a:rect l="l" t="t" r="r" b="b"/>
                  <a:pathLst>
                    <a:path w="1605" h="5609" extrusionOk="0">
                      <a:moveTo>
                        <a:pt x="1473" y="0"/>
                      </a:moveTo>
                      <a:lnTo>
                        <a:pt x="1473" y="0"/>
                      </a:lnTo>
                      <a:cubicBezTo>
                        <a:pt x="1121" y="461"/>
                        <a:pt x="765" y="928"/>
                        <a:pt x="556" y="1470"/>
                      </a:cubicBezTo>
                      <a:cubicBezTo>
                        <a:pt x="1" y="2907"/>
                        <a:pt x="656" y="4185"/>
                        <a:pt x="758" y="5608"/>
                      </a:cubicBezTo>
                      <a:cubicBezTo>
                        <a:pt x="917" y="4669"/>
                        <a:pt x="1302" y="3816"/>
                        <a:pt x="1473" y="2883"/>
                      </a:cubicBezTo>
                      <a:cubicBezTo>
                        <a:pt x="1561" y="2396"/>
                        <a:pt x="1604" y="1901"/>
                        <a:pt x="1603" y="1404"/>
                      </a:cubicBezTo>
                      <a:cubicBezTo>
                        <a:pt x="1603" y="1180"/>
                        <a:pt x="1370" y="135"/>
                        <a:pt x="14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 name="Google Shape;117;p3"/>
                <p:cNvSpPr/>
                <p:nvPr/>
              </p:nvSpPr>
              <p:spPr>
                <a:xfrm>
                  <a:off x="1544650" y="3105625"/>
                  <a:ext cx="42325" cy="143675"/>
                </a:xfrm>
                <a:custGeom>
                  <a:avLst/>
                  <a:gdLst/>
                  <a:ahLst/>
                  <a:cxnLst/>
                  <a:rect l="l" t="t" r="r" b="b"/>
                  <a:pathLst>
                    <a:path w="1693" h="5747" extrusionOk="0">
                      <a:moveTo>
                        <a:pt x="355" y="1"/>
                      </a:moveTo>
                      <a:cubicBezTo>
                        <a:pt x="422" y="189"/>
                        <a:pt x="257" y="421"/>
                        <a:pt x="203" y="583"/>
                      </a:cubicBezTo>
                      <a:cubicBezTo>
                        <a:pt x="125" y="826"/>
                        <a:pt x="92" y="1079"/>
                        <a:pt x="65" y="1337"/>
                      </a:cubicBezTo>
                      <a:cubicBezTo>
                        <a:pt x="5" y="1910"/>
                        <a:pt x="0" y="2491"/>
                        <a:pt x="105" y="3061"/>
                      </a:cubicBezTo>
                      <a:cubicBezTo>
                        <a:pt x="194" y="3566"/>
                        <a:pt x="372" y="4200"/>
                        <a:pt x="731" y="4584"/>
                      </a:cubicBezTo>
                      <a:cubicBezTo>
                        <a:pt x="1099" y="4978"/>
                        <a:pt x="1383" y="5215"/>
                        <a:pt x="1610" y="5746"/>
                      </a:cubicBezTo>
                      <a:cubicBezTo>
                        <a:pt x="1693" y="3776"/>
                        <a:pt x="1019" y="1860"/>
                        <a:pt x="35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 name="Google Shape;118;p3"/>
                <p:cNvSpPr/>
                <p:nvPr/>
              </p:nvSpPr>
              <p:spPr>
                <a:xfrm>
                  <a:off x="1568250" y="3184175"/>
                  <a:ext cx="85850" cy="112750"/>
                </a:xfrm>
                <a:custGeom>
                  <a:avLst/>
                  <a:gdLst/>
                  <a:ahLst/>
                  <a:cxnLst/>
                  <a:rect l="l" t="t" r="r" b="b"/>
                  <a:pathLst>
                    <a:path w="3434" h="4510" extrusionOk="0">
                      <a:moveTo>
                        <a:pt x="3434" y="0"/>
                      </a:moveTo>
                      <a:lnTo>
                        <a:pt x="3434" y="0"/>
                      </a:lnTo>
                      <a:cubicBezTo>
                        <a:pt x="2979" y="178"/>
                        <a:pt x="2618" y="527"/>
                        <a:pt x="2269" y="870"/>
                      </a:cubicBezTo>
                      <a:cubicBezTo>
                        <a:pt x="1210" y="1910"/>
                        <a:pt x="432" y="3089"/>
                        <a:pt x="0" y="4510"/>
                      </a:cubicBezTo>
                      <a:cubicBezTo>
                        <a:pt x="16" y="4459"/>
                        <a:pt x="282" y="4352"/>
                        <a:pt x="335" y="4320"/>
                      </a:cubicBezTo>
                      <a:cubicBezTo>
                        <a:pt x="453" y="4245"/>
                        <a:pt x="575" y="4169"/>
                        <a:pt x="689" y="4088"/>
                      </a:cubicBezTo>
                      <a:cubicBezTo>
                        <a:pt x="863" y="3964"/>
                        <a:pt x="961" y="3796"/>
                        <a:pt x="1116" y="3654"/>
                      </a:cubicBezTo>
                      <a:cubicBezTo>
                        <a:pt x="1477" y="3320"/>
                        <a:pt x="1821" y="2984"/>
                        <a:pt x="2125" y="2597"/>
                      </a:cubicBezTo>
                      <a:cubicBezTo>
                        <a:pt x="2726" y="1828"/>
                        <a:pt x="3179" y="943"/>
                        <a:pt x="343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 name="Google Shape;119;p3"/>
                <p:cNvSpPr/>
                <p:nvPr/>
              </p:nvSpPr>
              <p:spPr>
                <a:xfrm>
                  <a:off x="1238225" y="3280175"/>
                  <a:ext cx="27025" cy="26850"/>
                </a:xfrm>
                <a:custGeom>
                  <a:avLst/>
                  <a:gdLst/>
                  <a:ahLst/>
                  <a:cxnLst/>
                  <a:rect l="l" t="t" r="r" b="b"/>
                  <a:pathLst>
                    <a:path w="1081" h="1074" extrusionOk="0">
                      <a:moveTo>
                        <a:pt x="534" y="1"/>
                      </a:moveTo>
                      <a:cubicBezTo>
                        <a:pt x="395" y="1"/>
                        <a:pt x="267" y="55"/>
                        <a:pt x="162" y="154"/>
                      </a:cubicBezTo>
                      <a:cubicBezTo>
                        <a:pt x="61" y="255"/>
                        <a:pt x="3" y="389"/>
                        <a:pt x="2" y="532"/>
                      </a:cubicBezTo>
                      <a:cubicBezTo>
                        <a:pt x="0" y="829"/>
                        <a:pt x="239" y="1072"/>
                        <a:pt x="536" y="1073"/>
                      </a:cubicBezTo>
                      <a:cubicBezTo>
                        <a:pt x="538" y="1073"/>
                        <a:pt x="540" y="1073"/>
                        <a:pt x="541" y="1073"/>
                      </a:cubicBezTo>
                      <a:cubicBezTo>
                        <a:pt x="677" y="1073"/>
                        <a:pt x="805" y="1023"/>
                        <a:pt x="905" y="930"/>
                      </a:cubicBezTo>
                      <a:cubicBezTo>
                        <a:pt x="908" y="927"/>
                        <a:pt x="914" y="923"/>
                        <a:pt x="918" y="917"/>
                      </a:cubicBezTo>
                      <a:cubicBezTo>
                        <a:pt x="1019" y="816"/>
                        <a:pt x="1077" y="683"/>
                        <a:pt x="1079" y="539"/>
                      </a:cubicBezTo>
                      <a:cubicBezTo>
                        <a:pt x="1080" y="396"/>
                        <a:pt x="1024" y="261"/>
                        <a:pt x="922" y="157"/>
                      </a:cubicBezTo>
                      <a:cubicBezTo>
                        <a:pt x="822" y="59"/>
                        <a:pt x="688" y="2"/>
                        <a:pt x="544" y="1"/>
                      </a:cubicBezTo>
                      <a:cubicBezTo>
                        <a:pt x="541" y="1"/>
                        <a:pt x="537" y="1"/>
                        <a:pt x="53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 name="Google Shape;120;p3"/>
                <p:cNvSpPr/>
                <p:nvPr/>
              </p:nvSpPr>
              <p:spPr>
                <a:xfrm>
                  <a:off x="1281975" y="3243200"/>
                  <a:ext cx="27025" cy="26850"/>
                </a:xfrm>
                <a:custGeom>
                  <a:avLst/>
                  <a:gdLst/>
                  <a:ahLst/>
                  <a:cxnLst/>
                  <a:rect l="l" t="t" r="r" b="b"/>
                  <a:pathLst>
                    <a:path w="1081" h="1074" extrusionOk="0">
                      <a:moveTo>
                        <a:pt x="539" y="0"/>
                      </a:moveTo>
                      <a:cubicBezTo>
                        <a:pt x="398" y="0"/>
                        <a:pt x="265" y="55"/>
                        <a:pt x="162" y="155"/>
                      </a:cubicBezTo>
                      <a:cubicBezTo>
                        <a:pt x="61" y="256"/>
                        <a:pt x="3" y="390"/>
                        <a:pt x="2" y="533"/>
                      </a:cubicBezTo>
                      <a:cubicBezTo>
                        <a:pt x="0" y="830"/>
                        <a:pt x="239" y="1071"/>
                        <a:pt x="536" y="1073"/>
                      </a:cubicBezTo>
                      <a:cubicBezTo>
                        <a:pt x="540" y="1073"/>
                        <a:pt x="543" y="1073"/>
                        <a:pt x="547" y="1073"/>
                      </a:cubicBezTo>
                      <a:cubicBezTo>
                        <a:pt x="681" y="1073"/>
                        <a:pt x="807" y="1023"/>
                        <a:pt x="905" y="931"/>
                      </a:cubicBezTo>
                      <a:cubicBezTo>
                        <a:pt x="908" y="927"/>
                        <a:pt x="914" y="924"/>
                        <a:pt x="917" y="918"/>
                      </a:cubicBezTo>
                      <a:cubicBezTo>
                        <a:pt x="1018" y="817"/>
                        <a:pt x="1076" y="683"/>
                        <a:pt x="1079" y="540"/>
                      </a:cubicBezTo>
                      <a:cubicBezTo>
                        <a:pt x="1080" y="397"/>
                        <a:pt x="1024" y="261"/>
                        <a:pt x="922" y="158"/>
                      </a:cubicBezTo>
                      <a:cubicBezTo>
                        <a:pt x="823" y="58"/>
                        <a:pt x="688" y="3"/>
                        <a:pt x="545" y="0"/>
                      </a:cubicBezTo>
                      <a:cubicBezTo>
                        <a:pt x="543" y="0"/>
                        <a:pt x="541" y="0"/>
                        <a:pt x="53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 name="Google Shape;121;p3"/>
                <p:cNvSpPr/>
                <p:nvPr/>
              </p:nvSpPr>
              <p:spPr>
                <a:xfrm>
                  <a:off x="1290700" y="3298675"/>
                  <a:ext cx="26975" cy="26875"/>
                </a:xfrm>
                <a:custGeom>
                  <a:avLst/>
                  <a:gdLst/>
                  <a:ahLst/>
                  <a:cxnLst/>
                  <a:rect l="l" t="t" r="r" b="b"/>
                  <a:pathLst>
                    <a:path w="1079" h="1075" extrusionOk="0">
                      <a:moveTo>
                        <a:pt x="545" y="0"/>
                      </a:moveTo>
                      <a:cubicBezTo>
                        <a:pt x="398" y="0"/>
                        <a:pt x="268" y="57"/>
                        <a:pt x="161" y="155"/>
                      </a:cubicBezTo>
                      <a:cubicBezTo>
                        <a:pt x="60" y="257"/>
                        <a:pt x="2" y="391"/>
                        <a:pt x="2" y="533"/>
                      </a:cubicBezTo>
                      <a:cubicBezTo>
                        <a:pt x="0" y="830"/>
                        <a:pt x="239" y="1073"/>
                        <a:pt x="536" y="1075"/>
                      </a:cubicBezTo>
                      <a:cubicBezTo>
                        <a:pt x="538" y="1075"/>
                        <a:pt x="540" y="1075"/>
                        <a:pt x="542" y="1075"/>
                      </a:cubicBezTo>
                      <a:cubicBezTo>
                        <a:pt x="677" y="1075"/>
                        <a:pt x="805" y="1024"/>
                        <a:pt x="905" y="931"/>
                      </a:cubicBezTo>
                      <a:cubicBezTo>
                        <a:pt x="908" y="928"/>
                        <a:pt x="914" y="925"/>
                        <a:pt x="917" y="920"/>
                      </a:cubicBezTo>
                      <a:cubicBezTo>
                        <a:pt x="1018" y="818"/>
                        <a:pt x="1076" y="684"/>
                        <a:pt x="1076" y="542"/>
                      </a:cubicBezTo>
                      <a:cubicBezTo>
                        <a:pt x="1079" y="399"/>
                        <a:pt x="1022" y="262"/>
                        <a:pt x="922" y="160"/>
                      </a:cubicBezTo>
                      <a:cubicBezTo>
                        <a:pt x="821" y="58"/>
                        <a:pt x="688" y="0"/>
                        <a:pt x="5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22" name="Google Shape;122;p3"/>
              <p:cNvSpPr/>
              <p:nvPr/>
            </p:nvSpPr>
            <p:spPr>
              <a:xfrm>
                <a:off x="7891996" y="267694"/>
                <a:ext cx="187175" cy="272315"/>
              </a:xfrm>
              <a:custGeom>
                <a:avLst/>
                <a:gdLst/>
                <a:ahLst/>
                <a:cxnLst/>
                <a:rect l="l" t="t" r="r" b="b"/>
                <a:pathLst>
                  <a:path w="3966" h="5770" extrusionOk="0">
                    <a:moveTo>
                      <a:pt x="200" y="0"/>
                    </a:moveTo>
                    <a:cubicBezTo>
                      <a:pt x="193" y="0"/>
                      <a:pt x="186" y="2"/>
                      <a:pt x="180" y="6"/>
                    </a:cubicBezTo>
                    <a:cubicBezTo>
                      <a:pt x="90" y="62"/>
                      <a:pt x="285" y="265"/>
                      <a:pt x="314" y="305"/>
                    </a:cubicBezTo>
                    <a:cubicBezTo>
                      <a:pt x="420" y="457"/>
                      <a:pt x="528" y="609"/>
                      <a:pt x="634" y="763"/>
                    </a:cubicBezTo>
                    <a:cubicBezTo>
                      <a:pt x="770" y="961"/>
                      <a:pt x="818" y="1229"/>
                      <a:pt x="782" y="1465"/>
                    </a:cubicBezTo>
                    <a:cubicBezTo>
                      <a:pt x="753" y="1653"/>
                      <a:pt x="673" y="1828"/>
                      <a:pt x="589" y="2012"/>
                    </a:cubicBezTo>
                    <a:cubicBezTo>
                      <a:pt x="556" y="2084"/>
                      <a:pt x="524" y="2157"/>
                      <a:pt x="492" y="2232"/>
                    </a:cubicBezTo>
                    <a:cubicBezTo>
                      <a:pt x="463" y="2236"/>
                      <a:pt x="433" y="2244"/>
                      <a:pt x="404" y="2255"/>
                    </a:cubicBezTo>
                    <a:cubicBezTo>
                      <a:pt x="194" y="2341"/>
                      <a:pt x="91" y="2581"/>
                      <a:pt x="177" y="2791"/>
                    </a:cubicBezTo>
                    <a:cubicBezTo>
                      <a:pt x="241" y="2951"/>
                      <a:pt x="396" y="3048"/>
                      <a:pt x="559" y="3048"/>
                    </a:cubicBezTo>
                    <a:cubicBezTo>
                      <a:pt x="610" y="3048"/>
                      <a:pt x="662" y="3039"/>
                      <a:pt x="712" y="3018"/>
                    </a:cubicBezTo>
                    <a:cubicBezTo>
                      <a:pt x="922" y="2934"/>
                      <a:pt x="1025" y="2692"/>
                      <a:pt x="940" y="2482"/>
                    </a:cubicBezTo>
                    <a:cubicBezTo>
                      <a:pt x="887" y="2352"/>
                      <a:pt x="775" y="2264"/>
                      <a:pt x="647" y="2235"/>
                    </a:cubicBezTo>
                    <a:cubicBezTo>
                      <a:pt x="670" y="2181"/>
                      <a:pt x="693" y="2126"/>
                      <a:pt x="720" y="2073"/>
                    </a:cubicBezTo>
                    <a:cubicBezTo>
                      <a:pt x="803" y="1887"/>
                      <a:pt x="893" y="1696"/>
                      <a:pt x="924" y="1486"/>
                    </a:cubicBezTo>
                    <a:cubicBezTo>
                      <a:pt x="932" y="1431"/>
                      <a:pt x="934" y="1378"/>
                      <a:pt x="934" y="1323"/>
                    </a:cubicBezTo>
                    <a:cubicBezTo>
                      <a:pt x="1110" y="1720"/>
                      <a:pt x="1223" y="2135"/>
                      <a:pt x="1330" y="2540"/>
                    </a:cubicBezTo>
                    <a:cubicBezTo>
                      <a:pt x="1329" y="2552"/>
                      <a:pt x="1329" y="2561"/>
                      <a:pt x="1330" y="2572"/>
                    </a:cubicBezTo>
                    <a:cubicBezTo>
                      <a:pt x="1381" y="2760"/>
                      <a:pt x="1307" y="2953"/>
                      <a:pt x="1236" y="3083"/>
                    </a:cubicBezTo>
                    <a:cubicBezTo>
                      <a:pt x="1180" y="3185"/>
                      <a:pt x="1113" y="3279"/>
                      <a:pt x="1041" y="3377"/>
                    </a:cubicBezTo>
                    <a:cubicBezTo>
                      <a:pt x="996" y="3438"/>
                      <a:pt x="951" y="3500"/>
                      <a:pt x="909" y="3565"/>
                    </a:cubicBezTo>
                    <a:cubicBezTo>
                      <a:pt x="705" y="3877"/>
                      <a:pt x="579" y="4238"/>
                      <a:pt x="543" y="4609"/>
                    </a:cubicBezTo>
                    <a:cubicBezTo>
                      <a:pt x="517" y="4604"/>
                      <a:pt x="491" y="4601"/>
                      <a:pt x="465" y="4601"/>
                    </a:cubicBezTo>
                    <a:cubicBezTo>
                      <a:pt x="415" y="4601"/>
                      <a:pt x="364" y="4611"/>
                      <a:pt x="314" y="4631"/>
                    </a:cubicBezTo>
                    <a:cubicBezTo>
                      <a:pt x="104" y="4716"/>
                      <a:pt x="0" y="4956"/>
                      <a:pt x="85" y="5166"/>
                    </a:cubicBezTo>
                    <a:cubicBezTo>
                      <a:pt x="153" y="5330"/>
                      <a:pt x="308" y="5428"/>
                      <a:pt x="471" y="5428"/>
                    </a:cubicBezTo>
                    <a:cubicBezTo>
                      <a:pt x="523" y="5428"/>
                      <a:pt x="575" y="5419"/>
                      <a:pt x="625" y="5398"/>
                    </a:cubicBezTo>
                    <a:cubicBezTo>
                      <a:pt x="835" y="5314"/>
                      <a:pt x="938" y="5072"/>
                      <a:pt x="853" y="4862"/>
                    </a:cubicBezTo>
                    <a:cubicBezTo>
                      <a:pt x="818" y="4778"/>
                      <a:pt x="759" y="4713"/>
                      <a:pt x="688" y="4667"/>
                    </a:cubicBezTo>
                    <a:cubicBezTo>
                      <a:pt x="709" y="4385"/>
                      <a:pt x="788" y="4107"/>
                      <a:pt x="916" y="3853"/>
                    </a:cubicBezTo>
                    <a:cubicBezTo>
                      <a:pt x="1173" y="4021"/>
                      <a:pt x="1351" y="4260"/>
                      <a:pt x="1508" y="4644"/>
                    </a:cubicBezTo>
                    <a:cubicBezTo>
                      <a:pt x="1511" y="4652"/>
                      <a:pt x="1513" y="4658"/>
                      <a:pt x="1516" y="4663"/>
                    </a:cubicBezTo>
                    <a:cubicBezTo>
                      <a:pt x="1503" y="4666"/>
                      <a:pt x="1488" y="4667"/>
                      <a:pt x="1475" y="4673"/>
                    </a:cubicBezTo>
                    <a:cubicBezTo>
                      <a:pt x="1265" y="4758"/>
                      <a:pt x="1162" y="4998"/>
                      <a:pt x="1248" y="5208"/>
                    </a:cubicBezTo>
                    <a:cubicBezTo>
                      <a:pt x="1312" y="5368"/>
                      <a:pt x="1467" y="5466"/>
                      <a:pt x="1630" y="5466"/>
                    </a:cubicBezTo>
                    <a:cubicBezTo>
                      <a:pt x="1681" y="5466"/>
                      <a:pt x="1733" y="5456"/>
                      <a:pt x="1784" y="5436"/>
                    </a:cubicBezTo>
                    <a:cubicBezTo>
                      <a:pt x="1993" y="5352"/>
                      <a:pt x="2096" y="5110"/>
                      <a:pt x="2011" y="4900"/>
                    </a:cubicBezTo>
                    <a:cubicBezTo>
                      <a:pt x="1950" y="4751"/>
                      <a:pt x="1810" y="4657"/>
                      <a:pt x="1658" y="4645"/>
                    </a:cubicBezTo>
                    <a:cubicBezTo>
                      <a:pt x="1655" y="4622"/>
                      <a:pt x="1646" y="4600"/>
                      <a:pt x="1640" y="4587"/>
                    </a:cubicBezTo>
                    <a:cubicBezTo>
                      <a:pt x="1526" y="4309"/>
                      <a:pt x="1346" y="3961"/>
                      <a:pt x="983" y="3725"/>
                    </a:cubicBezTo>
                    <a:cubicBezTo>
                      <a:pt x="999" y="3700"/>
                      <a:pt x="1013" y="3672"/>
                      <a:pt x="1031" y="3646"/>
                    </a:cubicBezTo>
                    <a:cubicBezTo>
                      <a:pt x="1070" y="3586"/>
                      <a:pt x="1115" y="3526"/>
                      <a:pt x="1158" y="3465"/>
                    </a:cubicBezTo>
                    <a:cubicBezTo>
                      <a:pt x="1231" y="3368"/>
                      <a:pt x="1303" y="3267"/>
                      <a:pt x="1365" y="3157"/>
                    </a:cubicBezTo>
                    <a:cubicBezTo>
                      <a:pt x="1394" y="3104"/>
                      <a:pt x="1423" y="3041"/>
                      <a:pt x="1446" y="2973"/>
                    </a:cubicBezTo>
                    <a:cubicBezTo>
                      <a:pt x="1474" y="3073"/>
                      <a:pt x="1503" y="3174"/>
                      <a:pt x="1533" y="3274"/>
                    </a:cubicBezTo>
                    <a:cubicBezTo>
                      <a:pt x="1533" y="3284"/>
                      <a:pt x="1537" y="3297"/>
                      <a:pt x="1545" y="3306"/>
                    </a:cubicBezTo>
                    <a:cubicBezTo>
                      <a:pt x="1620" y="3548"/>
                      <a:pt x="1707" y="3785"/>
                      <a:pt x="1817" y="4018"/>
                    </a:cubicBezTo>
                    <a:cubicBezTo>
                      <a:pt x="1982" y="4362"/>
                      <a:pt x="2266" y="4809"/>
                      <a:pt x="2719" y="5133"/>
                    </a:cubicBezTo>
                    <a:cubicBezTo>
                      <a:pt x="2646" y="5242"/>
                      <a:pt x="2628" y="5382"/>
                      <a:pt x="2681" y="5512"/>
                    </a:cubicBezTo>
                    <a:cubicBezTo>
                      <a:pt x="2745" y="5672"/>
                      <a:pt x="2900" y="5770"/>
                      <a:pt x="3063" y="5770"/>
                    </a:cubicBezTo>
                    <a:cubicBezTo>
                      <a:pt x="3114" y="5770"/>
                      <a:pt x="3166" y="5760"/>
                      <a:pt x="3217" y="5740"/>
                    </a:cubicBezTo>
                    <a:cubicBezTo>
                      <a:pt x="3427" y="5656"/>
                      <a:pt x="3529" y="5414"/>
                      <a:pt x="3444" y="5205"/>
                    </a:cubicBezTo>
                    <a:cubicBezTo>
                      <a:pt x="3379" y="5045"/>
                      <a:pt x="3224" y="4947"/>
                      <a:pt x="3061" y="4947"/>
                    </a:cubicBezTo>
                    <a:cubicBezTo>
                      <a:pt x="3010" y="4947"/>
                      <a:pt x="2958" y="4956"/>
                      <a:pt x="2908" y="4977"/>
                    </a:cubicBezTo>
                    <a:cubicBezTo>
                      <a:pt x="2876" y="4990"/>
                      <a:pt x="2848" y="5007"/>
                      <a:pt x="2820" y="5027"/>
                    </a:cubicBezTo>
                    <a:cubicBezTo>
                      <a:pt x="2381" y="4721"/>
                      <a:pt x="2106" y="4288"/>
                      <a:pt x="1947" y="3955"/>
                    </a:cubicBezTo>
                    <a:cubicBezTo>
                      <a:pt x="1870" y="3790"/>
                      <a:pt x="1802" y="3622"/>
                      <a:pt x="1744" y="3451"/>
                    </a:cubicBezTo>
                    <a:lnTo>
                      <a:pt x="1744" y="3451"/>
                    </a:lnTo>
                    <a:cubicBezTo>
                      <a:pt x="1921" y="3552"/>
                      <a:pt x="2116" y="3616"/>
                      <a:pt x="2306" y="3677"/>
                    </a:cubicBezTo>
                    <a:cubicBezTo>
                      <a:pt x="2399" y="3709"/>
                      <a:pt x="2490" y="3738"/>
                      <a:pt x="2581" y="3771"/>
                    </a:cubicBezTo>
                    <a:cubicBezTo>
                      <a:pt x="2775" y="3846"/>
                      <a:pt x="2958" y="3942"/>
                      <a:pt x="3130" y="4056"/>
                    </a:cubicBezTo>
                    <a:cubicBezTo>
                      <a:pt x="3081" y="4157"/>
                      <a:pt x="3072" y="4276"/>
                      <a:pt x="3117" y="4389"/>
                    </a:cubicBezTo>
                    <a:cubicBezTo>
                      <a:pt x="3182" y="4549"/>
                      <a:pt x="3336" y="4646"/>
                      <a:pt x="3499" y="4646"/>
                    </a:cubicBezTo>
                    <a:cubicBezTo>
                      <a:pt x="3550" y="4646"/>
                      <a:pt x="3602" y="4637"/>
                      <a:pt x="3652" y="4616"/>
                    </a:cubicBezTo>
                    <a:cubicBezTo>
                      <a:pt x="3862" y="4531"/>
                      <a:pt x="3965" y="4291"/>
                      <a:pt x="3880" y="4081"/>
                    </a:cubicBezTo>
                    <a:cubicBezTo>
                      <a:pt x="3816" y="3921"/>
                      <a:pt x="3661" y="3823"/>
                      <a:pt x="3498" y="3823"/>
                    </a:cubicBezTo>
                    <a:cubicBezTo>
                      <a:pt x="3446" y="3823"/>
                      <a:pt x="3394" y="3833"/>
                      <a:pt x="3344" y="3853"/>
                    </a:cubicBezTo>
                    <a:cubicBezTo>
                      <a:pt x="3293" y="3872"/>
                      <a:pt x="3250" y="3904"/>
                      <a:pt x="3212" y="3940"/>
                    </a:cubicBezTo>
                    <a:cubicBezTo>
                      <a:pt x="3031" y="3819"/>
                      <a:pt x="2837" y="3716"/>
                      <a:pt x="2632" y="3638"/>
                    </a:cubicBezTo>
                    <a:cubicBezTo>
                      <a:pt x="2539" y="3603"/>
                      <a:pt x="2444" y="3573"/>
                      <a:pt x="2350" y="3541"/>
                    </a:cubicBezTo>
                    <a:cubicBezTo>
                      <a:pt x="2099" y="3458"/>
                      <a:pt x="1863" y="3381"/>
                      <a:pt x="1671" y="3227"/>
                    </a:cubicBezTo>
                    <a:cubicBezTo>
                      <a:pt x="1604" y="3009"/>
                      <a:pt x="1546" y="2791"/>
                      <a:pt x="1490" y="2575"/>
                    </a:cubicBezTo>
                    <a:cubicBezTo>
                      <a:pt x="1429" y="2341"/>
                      <a:pt x="1365" y="2103"/>
                      <a:pt x="1291" y="1866"/>
                    </a:cubicBezTo>
                    <a:lnTo>
                      <a:pt x="1291" y="1866"/>
                    </a:lnTo>
                    <a:cubicBezTo>
                      <a:pt x="1561" y="2042"/>
                      <a:pt x="2009" y="2281"/>
                      <a:pt x="2548" y="2371"/>
                    </a:cubicBezTo>
                    <a:cubicBezTo>
                      <a:pt x="2551" y="2416"/>
                      <a:pt x="2559" y="2462"/>
                      <a:pt x="2575" y="2506"/>
                    </a:cubicBezTo>
                    <a:cubicBezTo>
                      <a:pt x="2640" y="2665"/>
                      <a:pt x="2795" y="2763"/>
                      <a:pt x="2958" y="2763"/>
                    </a:cubicBezTo>
                    <a:cubicBezTo>
                      <a:pt x="3009" y="2763"/>
                      <a:pt x="3061" y="2753"/>
                      <a:pt x="3111" y="2733"/>
                    </a:cubicBezTo>
                    <a:cubicBezTo>
                      <a:pt x="3321" y="2648"/>
                      <a:pt x="3424" y="2407"/>
                      <a:pt x="3340" y="2197"/>
                    </a:cubicBezTo>
                    <a:cubicBezTo>
                      <a:pt x="3275" y="2038"/>
                      <a:pt x="3120" y="1940"/>
                      <a:pt x="2957" y="1940"/>
                    </a:cubicBezTo>
                    <a:cubicBezTo>
                      <a:pt x="2906" y="1940"/>
                      <a:pt x="2854" y="1950"/>
                      <a:pt x="2804" y="1970"/>
                    </a:cubicBezTo>
                    <a:cubicBezTo>
                      <a:pt x="2685" y="2016"/>
                      <a:pt x="2604" y="2112"/>
                      <a:pt x="2568" y="2225"/>
                    </a:cubicBezTo>
                    <a:cubicBezTo>
                      <a:pt x="1931" y="2116"/>
                      <a:pt x="1426" y="1793"/>
                      <a:pt x="1216" y="1638"/>
                    </a:cubicBezTo>
                    <a:cubicBezTo>
                      <a:pt x="1151" y="1452"/>
                      <a:pt x="1076" y="1268"/>
                      <a:pt x="984" y="1088"/>
                    </a:cubicBezTo>
                    <a:cubicBezTo>
                      <a:pt x="882" y="881"/>
                      <a:pt x="767" y="683"/>
                      <a:pt x="643" y="489"/>
                    </a:cubicBezTo>
                    <a:cubicBezTo>
                      <a:pt x="585" y="401"/>
                      <a:pt x="527" y="307"/>
                      <a:pt x="459" y="227"/>
                    </a:cubicBezTo>
                    <a:cubicBezTo>
                      <a:pt x="389" y="149"/>
                      <a:pt x="339" y="69"/>
                      <a:pt x="245" y="16"/>
                    </a:cubicBezTo>
                    <a:cubicBezTo>
                      <a:pt x="231" y="8"/>
                      <a:pt x="215" y="0"/>
                      <a:pt x="20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23" name="Google Shape;123;p3"/>
              <p:cNvGrpSpPr/>
              <p:nvPr/>
            </p:nvGrpSpPr>
            <p:grpSpPr>
              <a:xfrm>
                <a:off x="8237595" y="-30596"/>
                <a:ext cx="812604" cy="1251942"/>
                <a:chOff x="1411275" y="1061050"/>
                <a:chExt cx="430450" cy="663175"/>
              </a:xfrm>
            </p:grpSpPr>
            <p:sp>
              <p:nvSpPr>
                <p:cNvPr id="124" name="Google Shape;124;p3"/>
                <p:cNvSpPr/>
                <p:nvPr/>
              </p:nvSpPr>
              <p:spPr>
                <a:xfrm>
                  <a:off x="1653500" y="1111300"/>
                  <a:ext cx="188225" cy="540050"/>
                </a:xfrm>
                <a:custGeom>
                  <a:avLst/>
                  <a:gdLst/>
                  <a:ahLst/>
                  <a:cxnLst/>
                  <a:rect l="l" t="t" r="r" b="b"/>
                  <a:pathLst>
                    <a:path w="7529" h="21602" extrusionOk="0">
                      <a:moveTo>
                        <a:pt x="335" y="0"/>
                      </a:moveTo>
                      <a:cubicBezTo>
                        <a:pt x="839" y="2131"/>
                        <a:pt x="1696" y="4863"/>
                        <a:pt x="935" y="6998"/>
                      </a:cubicBezTo>
                      <a:cubicBezTo>
                        <a:pt x="1" y="9614"/>
                        <a:pt x="1414" y="12267"/>
                        <a:pt x="2931" y="14323"/>
                      </a:cubicBezTo>
                      <a:cubicBezTo>
                        <a:pt x="4426" y="16351"/>
                        <a:pt x="3112" y="19189"/>
                        <a:pt x="4606" y="21156"/>
                      </a:cubicBezTo>
                      <a:cubicBezTo>
                        <a:pt x="4738" y="21330"/>
                        <a:pt x="4901" y="21492"/>
                        <a:pt x="5107" y="21563"/>
                      </a:cubicBezTo>
                      <a:cubicBezTo>
                        <a:pt x="5189" y="21590"/>
                        <a:pt x="5275" y="21602"/>
                        <a:pt x="5361" y="21602"/>
                      </a:cubicBezTo>
                      <a:cubicBezTo>
                        <a:pt x="5490" y="21602"/>
                        <a:pt x="5620" y="21576"/>
                        <a:pt x="5742" y="21537"/>
                      </a:cubicBezTo>
                      <a:cubicBezTo>
                        <a:pt x="6475" y="21304"/>
                        <a:pt x="7009" y="20628"/>
                        <a:pt x="7216" y="19885"/>
                      </a:cubicBezTo>
                      <a:cubicBezTo>
                        <a:pt x="7529" y="18776"/>
                        <a:pt x="7423" y="17783"/>
                        <a:pt x="7110" y="16839"/>
                      </a:cubicBezTo>
                      <a:cubicBezTo>
                        <a:pt x="6741" y="15722"/>
                        <a:pt x="6149" y="15260"/>
                        <a:pt x="5487" y="14397"/>
                      </a:cubicBezTo>
                      <a:cubicBezTo>
                        <a:pt x="4748" y="13430"/>
                        <a:pt x="4354" y="12068"/>
                        <a:pt x="4234" y="10875"/>
                      </a:cubicBezTo>
                      <a:cubicBezTo>
                        <a:pt x="4099" y="9565"/>
                        <a:pt x="4296" y="8236"/>
                        <a:pt x="4129" y="6927"/>
                      </a:cubicBezTo>
                      <a:cubicBezTo>
                        <a:pt x="3792" y="4278"/>
                        <a:pt x="2030" y="2063"/>
                        <a:pt x="335"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 name="Google Shape;125;p3"/>
                <p:cNvSpPr/>
                <p:nvPr/>
              </p:nvSpPr>
              <p:spPr>
                <a:xfrm>
                  <a:off x="1674275" y="1164875"/>
                  <a:ext cx="122250" cy="439800"/>
                </a:xfrm>
                <a:custGeom>
                  <a:avLst/>
                  <a:gdLst/>
                  <a:ahLst/>
                  <a:cxnLst/>
                  <a:rect l="l" t="t" r="r" b="b"/>
                  <a:pathLst>
                    <a:path w="4890" h="17592" extrusionOk="0">
                      <a:moveTo>
                        <a:pt x="120" y="1"/>
                      </a:moveTo>
                      <a:cubicBezTo>
                        <a:pt x="105" y="1"/>
                        <a:pt x="90" y="4"/>
                        <a:pt x="76" y="10"/>
                      </a:cubicBezTo>
                      <a:cubicBezTo>
                        <a:pt x="24" y="36"/>
                        <a:pt x="1" y="97"/>
                        <a:pt x="25" y="150"/>
                      </a:cubicBezTo>
                      <a:cubicBezTo>
                        <a:pt x="604" y="1388"/>
                        <a:pt x="1202" y="2666"/>
                        <a:pt x="1437" y="4031"/>
                      </a:cubicBezTo>
                      <a:cubicBezTo>
                        <a:pt x="1574" y="4829"/>
                        <a:pt x="1587" y="5660"/>
                        <a:pt x="1598" y="6465"/>
                      </a:cubicBezTo>
                      <a:cubicBezTo>
                        <a:pt x="1615" y="7506"/>
                        <a:pt x="1629" y="8580"/>
                        <a:pt x="1915" y="9603"/>
                      </a:cubicBezTo>
                      <a:cubicBezTo>
                        <a:pt x="2182" y="10563"/>
                        <a:pt x="2682" y="11445"/>
                        <a:pt x="3165" y="12299"/>
                      </a:cubicBezTo>
                      <a:cubicBezTo>
                        <a:pt x="3649" y="13151"/>
                        <a:pt x="4148" y="14035"/>
                        <a:pt x="4406" y="14984"/>
                      </a:cubicBezTo>
                      <a:cubicBezTo>
                        <a:pt x="4607" y="15722"/>
                        <a:pt x="4678" y="16539"/>
                        <a:pt x="4623" y="17481"/>
                      </a:cubicBezTo>
                      <a:cubicBezTo>
                        <a:pt x="4620" y="17539"/>
                        <a:pt x="4664" y="17588"/>
                        <a:pt x="4722" y="17591"/>
                      </a:cubicBezTo>
                      <a:lnTo>
                        <a:pt x="4727" y="17591"/>
                      </a:lnTo>
                      <a:cubicBezTo>
                        <a:pt x="4781" y="17591"/>
                        <a:pt x="4829" y="17548"/>
                        <a:pt x="4833" y="17494"/>
                      </a:cubicBezTo>
                      <a:cubicBezTo>
                        <a:pt x="4889" y="16530"/>
                        <a:pt x="4816" y="15691"/>
                        <a:pt x="4609" y="14931"/>
                      </a:cubicBezTo>
                      <a:cubicBezTo>
                        <a:pt x="4344" y="13955"/>
                        <a:pt x="3837" y="13060"/>
                        <a:pt x="3348" y="12196"/>
                      </a:cubicBezTo>
                      <a:cubicBezTo>
                        <a:pt x="2870" y="11355"/>
                        <a:pt x="2378" y="10482"/>
                        <a:pt x="2116" y="9547"/>
                      </a:cubicBezTo>
                      <a:cubicBezTo>
                        <a:pt x="1839" y="8551"/>
                        <a:pt x="1822" y="7490"/>
                        <a:pt x="1807" y="6460"/>
                      </a:cubicBezTo>
                      <a:cubicBezTo>
                        <a:pt x="1796" y="5648"/>
                        <a:pt x="1783" y="4809"/>
                        <a:pt x="1644" y="3995"/>
                      </a:cubicBezTo>
                      <a:cubicBezTo>
                        <a:pt x="1405" y="2601"/>
                        <a:pt x="800" y="1310"/>
                        <a:pt x="215" y="60"/>
                      </a:cubicBezTo>
                      <a:cubicBezTo>
                        <a:pt x="197" y="22"/>
                        <a:pt x="159" y="1"/>
                        <a:pt x="1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 name="Google Shape;126;p3"/>
                <p:cNvSpPr/>
                <p:nvPr/>
              </p:nvSpPr>
              <p:spPr>
                <a:xfrm>
                  <a:off x="1497350" y="1061050"/>
                  <a:ext cx="242125" cy="663175"/>
                </a:xfrm>
                <a:custGeom>
                  <a:avLst/>
                  <a:gdLst/>
                  <a:ahLst/>
                  <a:cxnLst/>
                  <a:rect l="l" t="t" r="r" b="b"/>
                  <a:pathLst>
                    <a:path w="9685" h="26527" extrusionOk="0">
                      <a:moveTo>
                        <a:pt x="5928" y="1"/>
                      </a:moveTo>
                      <a:cubicBezTo>
                        <a:pt x="6558" y="3844"/>
                        <a:pt x="6662" y="8025"/>
                        <a:pt x="4676" y="11376"/>
                      </a:cubicBezTo>
                      <a:cubicBezTo>
                        <a:pt x="3945" y="12607"/>
                        <a:pt x="2962" y="13671"/>
                        <a:pt x="2217" y="14893"/>
                      </a:cubicBezTo>
                      <a:cubicBezTo>
                        <a:pt x="1128" y="16676"/>
                        <a:pt x="594" y="18730"/>
                        <a:pt x="348" y="20792"/>
                      </a:cubicBezTo>
                      <a:cubicBezTo>
                        <a:pt x="220" y="21853"/>
                        <a:pt x="0" y="23250"/>
                        <a:pt x="255" y="24437"/>
                      </a:cubicBezTo>
                      <a:cubicBezTo>
                        <a:pt x="406" y="25135"/>
                        <a:pt x="718" y="25759"/>
                        <a:pt x="1313" y="26203"/>
                      </a:cubicBezTo>
                      <a:cubicBezTo>
                        <a:pt x="1610" y="26426"/>
                        <a:pt x="1970" y="26527"/>
                        <a:pt x="2338" y="26527"/>
                      </a:cubicBezTo>
                      <a:cubicBezTo>
                        <a:pt x="2841" y="26527"/>
                        <a:pt x="3359" y="26338"/>
                        <a:pt x="3751" y="26015"/>
                      </a:cubicBezTo>
                      <a:cubicBezTo>
                        <a:pt x="4430" y="25456"/>
                        <a:pt x="4780" y="24586"/>
                        <a:pt x="4937" y="23720"/>
                      </a:cubicBezTo>
                      <a:cubicBezTo>
                        <a:pt x="5092" y="22856"/>
                        <a:pt x="5080" y="21969"/>
                        <a:pt x="5171" y="21096"/>
                      </a:cubicBezTo>
                      <a:cubicBezTo>
                        <a:pt x="5417" y="18780"/>
                        <a:pt x="6545" y="16958"/>
                        <a:pt x="7596" y="14951"/>
                      </a:cubicBezTo>
                      <a:cubicBezTo>
                        <a:pt x="8686" y="12866"/>
                        <a:pt x="9685" y="9471"/>
                        <a:pt x="8808" y="7158"/>
                      </a:cubicBezTo>
                      <a:cubicBezTo>
                        <a:pt x="8381" y="6033"/>
                        <a:pt x="8019" y="4901"/>
                        <a:pt x="7621" y="3757"/>
                      </a:cubicBezTo>
                      <a:cubicBezTo>
                        <a:pt x="7385" y="3084"/>
                        <a:pt x="7121" y="2423"/>
                        <a:pt x="6826" y="1773"/>
                      </a:cubicBezTo>
                      <a:cubicBezTo>
                        <a:pt x="6590" y="1256"/>
                        <a:pt x="6018" y="548"/>
                        <a:pt x="59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 name="Google Shape;127;p3"/>
                <p:cNvSpPr/>
                <p:nvPr/>
              </p:nvSpPr>
              <p:spPr>
                <a:xfrm>
                  <a:off x="1411275" y="1075600"/>
                  <a:ext cx="257050" cy="435350"/>
                </a:xfrm>
                <a:custGeom>
                  <a:avLst/>
                  <a:gdLst/>
                  <a:ahLst/>
                  <a:cxnLst/>
                  <a:rect l="l" t="t" r="r" b="b"/>
                  <a:pathLst>
                    <a:path w="10282" h="17414" extrusionOk="0">
                      <a:moveTo>
                        <a:pt x="9797" y="1"/>
                      </a:moveTo>
                      <a:lnTo>
                        <a:pt x="9797" y="1"/>
                      </a:lnTo>
                      <a:cubicBezTo>
                        <a:pt x="9948" y="939"/>
                        <a:pt x="9273" y="2472"/>
                        <a:pt x="8959" y="3346"/>
                      </a:cubicBezTo>
                      <a:cubicBezTo>
                        <a:pt x="8568" y="4431"/>
                        <a:pt x="8372" y="5257"/>
                        <a:pt x="7471" y="6035"/>
                      </a:cubicBezTo>
                      <a:cubicBezTo>
                        <a:pt x="6527" y="6850"/>
                        <a:pt x="5411" y="7439"/>
                        <a:pt x="4416" y="8192"/>
                      </a:cubicBezTo>
                      <a:cubicBezTo>
                        <a:pt x="3038" y="9235"/>
                        <a:pt x="1902" y="10596"/>
                        <a:pt x="1121" y="12138"/>
                      </a:cubicBezTo>
                      <a:cubicBezTo>
                        <a:pt x="384" y="13597"/>
                        <a:pt x="1" y="15456"/>
                        <a:pt x="926" y="16802"/>
                      </a:cubicBezTo>
                      <a:cubicBezTo>
                        <a:pt x="1121" y="17086"/>
                        <a:pt x="1395" y="17348"/>
                        <a:pt x="1735" y="17403"/>
                      </a:cubicBezTo>
                      <a:cubicBezTo>
                        <a:pt x="1779" y="17410"/>
                        <a:pt x="1823" y="17414"/>
                        <a:pt x="1867" y="17414"/>
                      </a:cubicBezTo>
                      <a:cubicBezTo>
                        <a:pt x="2227" y="17414"/>
                        <a:pt x="2573" y="17179"/>
                        <a:pt x="2790" y="16882"/>
                      </a:cubicBezTo>
                      <a:cubicBezTo>
                        <a:pt x="3032" y="16549"/>
                        <a:pt x="3149" y="16141"/>
                        <a:pt x="3283" y="15751"/>
                      </a:cubicBezTo>
                      <a:cubicBezTo>
                        <a:pt x="3844" y="14086"/>
                        <a:pt x="4756" y="12540"/>
                        <a:pt x="5940" y="11243"/>
                      </a:cubicBezTo>
                      <a:cubicBezTo>
                        <a:pt x="6660" y="10454"/>
                        <a:pt x="7478" y="9756"/>
                        <a:pt x="8150" y="8928"/>
                      </a:cubicBezTo>
                      <a:cubicBezTo>
                        <a:pt x="10105" y="6517"/>
                        <a:pt x="10282" y="2968"/>
                        <a:pt x="97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 name="Google Shape;128;p3"/>
                <p:cNvSpPr/>
                <p:nvPr/>
              </p:nvSpPr>
              <p:spPr>
                <a:xfrm>
                  <a:off x="1540450" y="1085550"/>
                  <a:ext cx="159075" cy="610650"/>
                </a:xfrm>
                <a:custGeom>
                  <a:avLst/>
                  <a:gdLst/>
                  <a:ahLst/>
                  <a:cxnLst/>
                  <a:rect l="l" t="t" r="r" b="b"/>
                  <a:pathLst>
                    <a:path w="6363" h="24426" extrusionOk="0">
                      <a:moveTo>
                        <a:pt x="4471" y="1"/>
                      </a:moveTo>
                      <a:cubicBezTo>
                        <a:pt x="4455" y="1"/>
                        <a:pt x="4438" y="5"/>
                        <a:pt x="4423" y="12"/>
                      </a:cubicBezTo>
                      <a:cubicBezTo>
                        <a:pt x="4371" y="40"/>
                        <a:pt x="4351" y="104"/>
                        <a:pt x="4378" y="154"/>
                      </a:cubicBezTo>
                      <a:cubicBezTo>
                        <a:pt x="4837" y="1037"/>
                        <a:pt x="5051" y="1967"/>
                        <a:pt x="5212" y="2840"/>
                      </a:cubicBezTo>
                      <a:cubicBezTo>
                        <a:pt x="5290" y="3258"/>
                        <a:pt x="5400" y="3674"/>
                        <a:pt x="5504" y="4077"/>
                      </a:cubicBezTo>
                      <a:cubicBezTo>
                        <a:pt x="5627" y="4548"/>
                        <a:pt x="5756" y="5036"/>
                        <a:pt x="5833" y="5525"/>
                      </a:cubicBezTo>
                      <a:cubicBezTo>
                        <a:pt x="6147" y="7536"/>
                        <a:pt x="5949" y="9379"/>
                        <a:pt x="5254" y="10855"/>
                      </a:cubicBezTo>
                      <a:cubicBezTo>
                        <a:pt x="4967" y="11463"/>
                        <a:pt x="4559" y="12006"/>
                        <a:pt x="4162" y="12532"/>
                      </a:cubicBezTo>
                      <a:cubicBezTo>
                        <a:pt x="3821" y="12986"/>
                        <a:pt x="3467" y="13454"/>
                        <a:pt x="3191" y="13968"/>
                      </a:cubicBezTo>
                      <a:cubicBezTo>
                        <a:pt x="2670" y="14935"/>
                        <a:pt x="2312" y="16081"/>
                        <a:pt x="2157" y="17289"/>
                      </a:cubicBezTo>
                      <a:cubicBezTo>
                        <a:pt x="2114" y="17629"/>
                        <a:pt x="2079" y="17975"/>
                        <a:pt x="2047" y="18309"/>
                      </a:cubicBezTo>
                      <a:cubicBezTo>
                        <a:pt x="1981" y="18994"/>
                        <a:pt x="1911" y="19699"/>
                        <a:pt x="1753" y="20376"/>
                      </a:cubicBezTo>
                      <a:cubicBezTo>
                        <a:pt x="1438" y="21739"/>
                        <a:pt x="1012" y="23152"/>
                        <a:pt x="38" y="24250"/>
                      </a:cubicBezTo>
                      <a:cubicBezTo>
                        <a:pt x="0" y="24294"/>
                        <a:pt x="3" y="24360"/>
                        <a:pt x="47" y="24398"/>
                      </a:cubicBezTo>
                      <a:cubicBezTo>
                        <a:pt x="67" y="24417"/>
                        <a:pt x="92" y="24425"/>
                        <a:pt x="116" y="24425"/>
                      </a:cubicBezTo>
                      <a:cubicBezTo>
                        <a:pt x="144" y="24425"/>
                        <a:pt x="173" y="24415"/>
                        <a:pt x="196" y="24389"/>
                      </a:cubicBezTo>
                      <a:cubicBezTo>
                        <a:pt x="1200" y="23257"/>
                        <a:pt x="1636" y="21814"/>
                        <a:pt x="1958" y="20424"/>
                      </a:cubicBezTo>
                      <a:cubicBezTo>
                        <a:pt x="2118" y="19735"/>
                        <a:pt x="2188" y="19023"/>
                        <a:pt x="2254" y="18331"/>
                      </a:cubicBezTo>
                      <a:cubicBezTo>
                        <a:pt x="2288" y="17998"/>
                        <a:pt x="2322" y="17655"/>
                        <a:pt x="2366" y="17318"/>
                      </a:cubicBezTo>
                      <a:cubicBezTo>
                        <a:pt x="2518" y="16136"/>
                        <a:pt x="2867" y="15013"/>
                        <a:pt x="3375" y="14068"/>
                      </a:cubicBezTo>
                      <a:cubicBezTo>
                        <a:pt x="3643" y="13568"/>
                        <a:pt x="3993" y="13105"/>
                        <a:pt x="4330" y="12658"/>
                      </a:cubicBezTo>
                      <a:cubicBezTo>
                        <a:pt x="4733" y="12125"/>
                        <a:pt x="5148" y="11572"/>
                        <a:pt x="5444" y="10945"/>
                      </a:cubicBezTo>
                      <a:cubicBezTo>
                        <a:pt x="6157" y="9429"/>
                        <a:pt x="6363" y="7545"/>
                        <a:pt x="6041" y="5492"/>
                      </a:cubicBezTo>
                      <a:cubicBezTo>
                        <a:pt x="5963" y="4991"/>
                        <a:pt x="5833" y="4499"/>
                        <a:pt x="5708" y="4022"/>
                      </a:cubicBezTo>
                      <a:cubicBezTo>
                        <a:pt x="5603" y="3624"/>
                        <a:pt x="5494" y="3212"/>
                        <a:pt x="5419" y="2802"/>
                      </a:cubicBezTo>
                      <a:cubicBezTo>
                        <a:pt x="5254" y="1913"/>
                        <a:pt x="5035" y="965"/>
                        <a:pt x="4565" y="59"/>
                      </a:cubicBezTo>
                      <a:cubicBezTo>
                        <a:pt x="4546" y="21"/>
                        <a:pt x="4509" y="1"/>
                        <a:pt x="447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 name="Google Shape;129;p3"/>
                <p:cNvSpPr/>
                <p:nvPr/>
              </p:nvSpPr>
              <p:spPr>
                <a:xfrm>
                  <a:off x="1447175" y="1085875"/>
                  <a:ext cx="218800" cy="388825"/>
                </a:xfrm>
                <a:custGeom>
                  <a:avLst/>
                  <a:gdLst/>
                  <a:ahLst/>
                  <a:cxnLst/>
                  <a:rect l="l" t="t" r="r" b="b"/>
                  <a:pathLst>
                    <a:path w="8752" h="15553" extrusionOk="0">
                      <a:moveTo>
                        <a:pt x="8301" y="0"/>
                      </a:moveTo>
                      <a:cubicBezTo>
                        <a:pt x="8295" y="0"/>
                        <a:pt x="8288" y="1"/>
                        <a:pt x="8281" y="2"/>
                      </a:cubicBezTo>
                      <a:cubicBezTo>
                        <a:pt x="8225" y="11"/>
                        <a:pt x="8187" y="68"/>
                        <a:pt x="8197" y="123"/>
                      </a:cubicBezTo>
                      <a:cubicBezTo>
                        <a:pt x="8538" y="1960"/>
                        <a:pt x="8299" y="3734"/>
                        <a:pt x="7526" y="5123"/>
                      </a:cubicBezTo>
                      <a:cubicBezTo>
                        <a:pt x="6826" y="6381"/>
                        <a:pt x="5694" y="7339"/>
                        <a:pt x="4600" y="8266"/>
                      </a:cubicBezTo>
                      <a:cubicBezTo>
                        <a:pt x="3946" y="8820"/>
                        <a:pt x="3270" y="9392"/>
                        <a:pt x="2682" y="10029"/>
                      </a:cubicBezTo>
                      <a:cubicBezTo>
                        <a:pt x="1325" y="11498"/>
                        <a:pt x="377" y="13416"/>
                        <a:pt x="10" y="15430"/>
                      </a:cubicBezTo>
                      <a:cubicBezTo>
                        <a:pt x="1" y="15486"/>
                        <a:pt x="38" y="15540"/>
                        <a:pt x="95" y="15551"/>
                      </a:cubicBezTo>
                      <a:cubicBezTo>
                        <a:pt x="99" y="15553"/>
                        <a:pt x="106" y="15553"/>
                        <a:pt x="112" y="15553"/>
                      </a:cubicBezTo>
                      <a:cubicBezTo>
                        <a:pt x="162" y="15553"/>
                        <a:pt x="206" y="15517"/>
                        <a:pt x="214" y="15468"/>
                      </a:cubicBezTo>
                      <a:cubicBezTo>
                        <a:pt x="574" y="13494"/>
                        <a:pt x="1503" y="11612"/>
                        <a:pt x="2834" y="10172"/>
                      </a:cubicBezTo>
                      <a:cubicBezTo>
                        <a:pt x="3413" y="9544"/>
                        <a:pt x="4085" y="8975"/>
                        <a:pt x="4733" y="8425"/>
                      </a:cubicBezTo>
                      <a:cubicBezTo>
                        <a:pt x="5841" y="7485"/>
                        <a:pt x="6989" y="6514"/>
                        <a:pt x="7707" y="5224"/>
                      </a:cubicBezTo>
                      <a:cubicBezTo>
                        <a:pt x="8503" y="3795"/>
                        <a:pt x="8752" y="1968"/>
                        <a:pt x="8401" y="85"/>
                      </a:cubicBezTo>
                      <a:cubicBezTo>
                        <a:pt x="8394" y="35"/>
                        <a:pt x="8349" y="0"/>
                        <a:pt x="830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grpSp>
          <p:nvGrpSpPr>
            <p:cNvPr id="130" name="Google Shape;130;p3"/>
            <p:cNvGrpSpPr/>
            <p:nvPr/>
          </p:nvGrpSpPr>
          <p:grpSpPr>
            <a:xfrm>
              <a:off x="127429" y="-34405"/>
              <a:ext cx="632838" cy="1148821"/>
              <a:chOff x="1981825" y="1045200"/>
              <a:chExt cx="335225" cy="608550"/>
            </a:xfrm>
          </p:grpSpPr>
          <p:sp>
            <p:nvSpPr>
              <p:cNvPr id="131" name="Google Shape;131;p3"/>
              <p:cNvSpPr/>
              <p:nvPr/>
            </p:nvSpPr>
            <p:spPr>
              <a:xfrm>
                <a:off x="1981825" y="1104225"/>
                <a:ext cx="335225" cy="549525"/>
              </a:xfrm>
              <a:custGeom>
                <a:avLst/>
                <a:gdLst/>
                <a:ahLst/>
                <a:cxnLst/>
                <a:rect l="l" t="t" r="r" b="b"/>
                <a:pathLst>
                  <a:path w="13409" h="21981" extrusionOk="0">
                    <a:moveTo>
                      <a:pt x="10473" y="1"/>
                    </a:moveTo>
                    <a:cubicBezTo>
                      <a:pt x="10281" y="1"/>
                      <a:pt x="10067" y="47"/>
                      <a:pt x="9829" y="118"/>
                    </a:cubicBezTo>
                    <a:cubicBezTo>
                      <a:pt x="9024" y="358"/>
                      <a:pt x="8244" y="641"/>
                      <a:pt x="7526" y="1087"/>
                    </a:cubicBezTo>
                    <a:cubicBezTo>
                      <a:pt x="6598" y="1664"/>
                      <a:pt x="5715" y="2316"/>
                      <a:pt x="4892" y="3035"/>
                    </a:cubicBezTo>
                    <a:cubicBezTo>
                      <a:pt x="4399" y="3469"/>
                      <a:pt x="438" y="7594"/>
                      <a:pt x="1234" y="8041"/>
                    </a:cubicBezTo>
                    <a:cubicBezTo>
                      <a:pt x="1301" y="8079"/>
                      <a:pt x="1375" y="8092"/>
                      <a:pt x="1452" y="8092"/>
                    </a:cubicBezTo>
                    <a:cubicBezTo>
                      <a:pt x="1547" y="8092"/>
                      <a:pt x="1645" y="8072"/>
                      <a:pt x="1738" y="8053"/>
                    </a:cubicBezTo>
                    <a:cubicBezTo>
                      <a:pt x="2110" y="7977"/>
                      <a:pt x="2486" y="7930"/>
                      <a:pt x="2864" y="7912"/>
                    </a:cubicBezTo>
                    <a:cubicBezTo>
                      <a:pt x="2900" y="7911"/>
                      <a:pt x="2937" y="7909"/>
                      <a:pt x="2973" y="7909"/>
                    </a:cubicBezTo>
                    <a:cubicBezTo>
                      <a:pt x="3063" y="7909"/>
                      <a:pt x="3154" y="7918"/>
                      <a:pt x="3236" y="7954"/>
                    </a:cubicBezTo>
                    <a:cubicBezTo>
                      <a:pt x="3352" y="8005"/>
                      <a:pt x="3451" y="8121"/>
                      <a:pt x="3436" y="8245"/>
                    </a:cubicBezTo>
                    <a:cubicBezTo>
                      <a:pt x="3425" y="8347"/>
                      <a:pt x="3349" y="8428"/>
                      <a:pt x="3270" y="8493"/>
                    </a:cubicBezTo>
                    <a:cubicBezTo>
                      <a:pt x="2646" y="8992"/>
                      <a:pt x="1650" y="8873"/>
                      <a:pt x="1108" y="9461"/>
                    </a:cubicBezTo>
                    <a:cubicBezTo>
                      <a:pt x="924" y="9662"/>
                      <a:pt x="817" y="9923"/>
                      <a:pt x="732" y="10181"/>
                    </a:cubicBezTo>
                    <a:cubicBezTo>
                      <a:pt x="409" y="11149"/>
                      <a:pt x="298" y="12174"/>
                      <a:pt x="189" y="13189"/>
                    </a:cubicBezTo>
                    <a:lnTo>
                      <a:pt x="15" y="14812"/>
                    </a:lnTo>
                    <a:cubicBezTo>
                      <a:pt x="8" y="14877"/>
                      <a:pt x="1" y="14943"/>
                      <a:pt x="18" y="15007"/>
                    </a:cubicBezTo>
                    <a:cubicBezTo>
                      <a:pt x="55" y="15168"/>
                      <a:pt x="233" y="15264"/>
                      <a:pt x="402" y="15264"/>
                    </a:cubicBezTo>
                    <a:cubicBezTo>
                      <a:pt x="417" y="15264"/>
                      <a:pt x="432" y="15263"/>
                      <a:pt x="447" y="15262"/>
                    </a:cubicBezTo>
                    <a:cubicBezTo>
                      <a:pt x="628" y="15246"/>
                      <a:pt x="787" y="15145"/>
                      <a:pt x="940" y="15048"/>
                    </a:cubicBezTo>
                    <a:cubicBezTo>
                      <a:pt x="1369" y="14773"/>
                      <a:pt x="1799" y="14498"/>
                      <a:pt x="2227" y="14220"/>
                    </a:cubicBezTo>
                    <a:cubicBezTo>
                      <a:pt x="2360" y="14136"/>
                      <a:pt x="2501" y="14046"/>
                      <a:pt x="2657" y="14034"/>
                    </a:cubicBezTo>
                    <a:cubicBezTo>
                      <a:pt x="2667" y="14033"/>
                      <a:pt x="2677" y="14033"/>
                      <a:pt x="2687" y="14033"/>
                    </a:cubicBezTo>
                    <a:cubicBezTo>
                      <a:pt x="2837" y="14033"/>
                      <a:pt x="2995" y="14124"/>
                      <a:pt x="3019" y="14269"/>
                    </a:cubicBezTo>
                    <a:cubicBezTo>
                      <a:pt x="3037" y="14367"/>
                      <a:pt x="2993" y="14464"/>
                      <a:pt x="2942" y="14550"/>
                    </a:cubicBezTo>
                    <a:cubicBezTo>
                      <a:pt x="2259" y="15708"/>
                      <a:pt x="710" y="16242"/>
                      <a:pt x="687" y="17752"/>
                    </a:cubicBezTo>
                    <a:cubicBezTo>
                      <a:pt x="677" y="18386"/>
                      <a:pt x="932" y="18992"/>
                      <a:pt x="1217" y="19557"/>
                    </a:cubicBezTo>
                    <a:cubicBezTo>
                      <a:pt x="1453" y="20017"/>
                      <a:pt x="1713" y="20465"/>
                      <a:pt x="1990" y="20900"/>
                    </a:cubicBezTo>
                    <a:cubicBezTo>
                      <a:pt x="2175" y="21190"/>
                      <a:pt x="2447" y="21831"/>
                      <a:pt x="2793" y="21956"/>
                    </a:cubicBezTo>
                    <a:cubicBezTo>
                      <a:pt x="2840" y="21973"/>
                      <a:pt x="2887" y="21980"/>
                      <a:pt x="2935" y="21980"/>
                    </a:cubicBezTo>
                    <a:cubicBezTo>
                      <a:pt x="3245" y="21980"/>
                      <a:pt x="3587" y="21672"/>
                      <a:pt x="3814" y="21526"/>
                    </a:cubicBezTo>
                    <a:cubicBezTo>
                      <a:pt x="5222" y="20615"/>
                      <a:pt x="6608" y="19684"/>
                      <a:pt x="7793" y="18487"/>
                    </a:cubicBezTo>
                    <a:cubicBezTo>
                      <a:pt x="7860" y="18421"/>
                      <a:pt x="7930" y="18345"/>
                      <a:pt x="7944" y="18251"/>
                    </a:cubicBezTo>
                    <a:cubicBezTo>
                      <a:pt x="7960" y="18150"/>
                      <a:pt x="7905" y="18051"/>
                      <a:pt x="7853" y="17962"/>
                    </a:cubicBezTo>
                    <a:cubicBezTo>
                      <a:pt x="7527" y="17402"/>
                      <a:pt x="7239" y="16785"/>
                      <a:pt x="6802" y="16307"/>
                    </a:cubicBezTo>
                    <a:cubicBezTo>
                      <a:pt x="6650" y="16141"/>
                      <a:pt x="6499" y="16020"/>
                      <a:pt x="6504" y="15760"/>
                    </a:cubicBezTo>
                    <a:cubicBezTo>
                      <a:pt x="6506" y="15558"/>
                      <a:pt x="6583" y="15453"/>
                      <a:pt x="6694" y="15453"/>
                    </a:cubicBezTo>
                    <a:cubicBezTo>
                      <a:pt x="6769" y="15453"/>
                      <a:pt x="6860" y="15502"/>
                      <a:pt x="6954" y="15602"/>
                    </a:cubicBezTo>
                    <a:cubicBezTo>
                      <a:pt x="7426" y="16109"/>
                      <a:pt x="7838" y="16815"/>
                      <a:pt x="8397" y="17221"/>
                    </a:cubicBezTo>
                    <a:cubicBezTo>
                      <a:pt x="8467" y="17270"/>
                      <a:pt x="8548" y="17315"/>
                      <a:pt x="8631" y="17315"/>
                    </a:cubicBezTo>
                    <a:cubicBezTo>
                      <a:pt x="8637" y="17315"/>
                      <a:pt x="8643" y="17315"/>
                      <a:pt x="8649" y="17315"/>
                    </a:cubicBezTo>
                    <a:cubicBezTo>
                      <a:pt x="8766" y="17303"/>
                      <a:pt x="8853" y="17205"/>
                      <a:pt x="8926" y="17112"/>
                    </a:cubicBezTo>
                    <a:cubicBezTo>
                      <a:pt x="9444" y="16453"/>
                      <a:pt x="9922" y="15764"/>
                      <a:pt x="10357" y="15049"/>
                    </a:cubicBezTo>
                    <a:cubicBezTo>
                      <a:pt x="10430" y="14932"/>
                      <a:pt x="10502" y="14802"/>
                      <a:pt x="10488" y="14664"/>
                    </a:cubicBezTo>
                    <a:cubicBezTo>
                      <a:pt x="10470" y="14487"/>
                      <a:pt x="10315" y="14361"/>
                      <a:pt x="10182" y="14247"/>
                    </a:cubicBezTo>
                    <a:cubicBezTo>
                      <a:pt x="9577" y="13735"/>
                      <a:pt x="8991" y="13069"/>
                      <a:pt x="8642" y="12355"/>
                    </a:cubicBezTo>
                    <a:cubicBezTo>
                      <a:pt x="8555" y="12177"/>
                      <a:pt x="8483" y="11973"/>
                      <a:pt x="8542" y="11785"/>
                    </a:cubicBezTo>
                    <a:cubicBezTo>
                      <a:pt x="8564" y="11718"/>
                      <a:pt x="8604" y="11654"/>
                      <a:pt x="8662" y="11618"/>
                    </a:cubicBezTo>
                    <a:cubicBezTo>
                      <a:pt x="8704" y="11592"/>
                      <a:pt x="8751" y="11581"/>
                      <a:pt x="8800" y="11581"/>
                    </a:cubicBezTo>
                    <a:cubicBezTo>
                      <a:pt x="8883" y="11581"/>
                      <a:pt x="8970" y="11613"/>
                      <a:pt x="9047" y="11650"/>
                    </a:cubicBezTo>
                    <a:cubicBezTo>
                      <a:pt x="9645" y="11942"/>
                      <a:pt x="10029" y="12530"/>
                      <a:pt x="10477" y="13021"/>
                    </a:cubicBezTo>
                    <a:cubicBezTo>
                      <a:pt x="10579" y="13132"/>
                      <a:pt x="10696" y="13245"/>
                      <a:pt x="10847" y="13268"/>
                    </a:cubicBezTo>
                    <a:cubicBezTo>
                      <a:pt x="10863" y="13271"/>
                      <a:pt x="10881" y="13272"/>
                      <a:pt x="10898" y="13272"/>
                    </a:cubicBezTo>
                    <a:cubicBezTo>
                      <a:pt x="11216" y="13272"/>
                      <a:pt x="11612" y="12851"/>
                      <a:pt x="11798" y="12634"/>
                    </a:cubicBezTo>
                    <a:cubicBezTo>
                      <a:pt x="12173" y="12206"/>
                      <a:pt x="12487" y="11704"/>
                      <a:pt x="12678" y="11168"/>
                    </a:cubicBezTo>
                    <a:cubicBezTo>
                      <a:pt x="12954" y="10386"/>
                      <a:pt x="13303" y="9455"/>
                      <a:pt x="13358" y="8620"/>
                    </a:cubicBezTo>
                    <a:cubicBezTo>
                      <a:pt x="13409" y="7837"/>
                      <a:pt x="12711" y="7546"/>
                      <a:pt x="12107" y="7284"/>
                    </a:cubicBezTo>
                    <a:cubicBezTo>
                      <a:pt x="11809" y="7154"/>
                      <a:pt x="11110" y="6770"/>
                      <a:pt x="10978" y="6439"/>
                    </a:cubicBezTo>
                    <a:cubicBezTo>
                      <a:pt x="10857" y="6134"/>
                      <a:pt x="11194" y="6010"/>
                      <a:pt x="11487" y="6010"/>
                    </a:cubicBezTo>
                    <a:cubicBezTo>
                      <a:pt x="11542" y="6010"/>
                      <a:pt x="11596" y="6015"/>
                      <a:pt x="11644" y="6023"/>
                    </a:cubicBezTo>
                    <a:cubicBezTo>
                      <a:pt x="11819" y="6052"/>
                      <a:pt x="12963" y="6311"/>
                      <a:pt x="12975" y="6521"/>
                    </a:cubicBezTo>
                    <a:cubicBezTo>
                      <a:pt x="12863" y="4474"/>
                      <a:pt x="12306" y="2468"/>
                      <a:pt x="11375" y="648"/>
                    </a:cubicBezTo>
                    <a:cubicBezTo>
                      <a:pt x="11130" y="168"/>
                      <a:pt x="10839" y="1"/>
                      <a:pt x="104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 name="Google Shape;132;p3"/>
              <p:cNvSpPr/>
              <p:nvPr/>
            </p:nvSpPr>
            <p:spPr>
              <a:xfrm>
                <a:off x="2022275" y="1045200"/>
                <a:ext cx="292425" cy="553250"/>
              </a:xfrm>
              <a:custGeom>
                <a:avLst/>
                <a:gdLst/>
                <a:ahLst/>
                <a:cxnLst/>
                <a:rect l="l" t="t" r="r" b="b"/>
                <a:pathLst>
                  <a:path w="11697" h="22130" extrusionOk="0">
                    <a:moveTo>
                      <a:pt x="11495" y="1"/>
                    </a:moveTo>
                    <a:cubicBezTo>
                      <a:pt x="11464" y="1"/>
                      <a:pt x="11432" y="13"/>
                      <a:pt x="11403" y="43"/>
                    </a:cubicBezTo>
                    <a:cubicBezTo>
                      <a:pt x="10159" y="1324"/>
                      <a:pt x="9045" y="2727"/>
                      <a:pt x="8060" y="4215"/>
                    </a:cubicBezTo>
                    <a:cubicBezTo>
                      <a:pt x="8028" y="4263"/>
                      <a:pt x="7997" y="4313"/>
                      <a:pt x="7965" y="4363"/>
                    </a:cubicBezTo>
                    <a:cubicBezTo>
                      <a:pt x="7930" y="4355"/>
                      <a:pt x="7893" y="4352"/>
                      <a:pt x="7854" y="4352"/>
                    </a:cubicBezTo>
                    <a:cubicBezTo>
                      <a:pt x="7804" y="4352"/>
                      <a:pt x="7752" y="4357"/>
                      <a:pt x="7698" y="4365"/>
                    </a:cubicBezTo>
                    <a:cubicBezTo>
                      <a:pt x="7413" y="4410"/>
                      <a:pt x="7127" y="4467"/>
                      <a:pt x="6843" y="4516"/>
                    </a:cubicBezTo>
                    <a:cubicBezTo>
                      <a:pt x="6258" y="4620"/>
                      <a:pt x="5672" y="4724"/>
                      <a:pt x="5087" y="4829"/>
                    </a:cubicBezTo>
                    <a:cubicBezTo>
                      <a:pt x="4914" y="4857"/>
                      <a:pt x="4965" y="5108"/>
                      <a:pt x="5122" y="5108"/>
                    </a:cubicBezTo>
                    <a:cubicBezTo>
                      <a:pt x="5131" y="5108"/>
                      <a:pt x="5141" y="5107"/>
                      <a:pt x="5151" y="5105"/>
                    </a:cubicBezTo>
                    <a:lnTo>
                      <a:pt x="6682" y="4833"/>
                    </a:lnTo>
                    <a:cubicBezTo>
                      <a:pt x="6922" y="4792"/>
                      <a:pt x="7161" y="4748"/>
                      <a:pt x="7402" y="4707"/>
                    </a:cubicBezTo>
                    <a:cubicBezTo>
                      <a:pt x="7517" y="4687"/>
                      <a:pt x="7645" y="4648"/>
                      <a:pt x="7762" y="4643"/>
                    </a:cubicBezTo>
                    <a:cubicBezTo>
                      <a:pt x="7765" y="4643"/>
                      <a:pt x="7768" y="4643"/>
                      <a:pt x="7770" y="4643"/>
                    </a:cubicBezTo>
                    <a:cubicBezTo>
                      <a:pt x="7775" y="4643"/>
                      <a:pt x="7779" y="4643"/>
                      <a:pt x="7784" y="4643"/>
                    </a:cubicBezTo>
                    <a:cubicBezTo>
                      <a:pt x="7378" y="5280"/>
                      <a:pt x="6995" y="5930"/>
                      <a:pt x="6633" y="6592"/>
                    </a:cubicBezTo>
                    <a:cubicBezTo>
                      <a:pt x="6584" y="6592"/>
                      <a:pt x="6532" y="6605"/>
                      <a:pt x="6479" y="6621"/>
                    </a:cubicBezTo>
                    <a:cubicBezTo>
                      <a:pt x="6296" y="6677"/>
                      <a:pt x="6113" y="6742"/>
                      <a:pt x="5931" y="6806"/>
                    </a:cubicBezTo>
                    <a:cubicBezTo>
                      <a:pt x="4460" y="7316"/>
                      <a:pt x="3024" y="7930"/>
                      <a:pt x="1637" y="8637"/>
                    </a:cubicBezTo>
                    <a:cubicBezTo>
                      <a:pt x="1496" y="8709"/>
                      <a:pt x="1577" y="8906"/>
                      <a:pt x="1706" y="8906"/>
                    </a:cubicBezTo>
                    <a:cubicBezTo>
                      <a:pt x="1726" y="8906"/>
                      <a:pt x="1748" y="8901"/>
                      <a:pt x="1770" y="8889"/>
                    </a:cubicBezTo>
                    <a:cubicBezTo>
                      <a:pt x="2593" y="8469"/>
                      <a:pt x="3428" y="8083"/>
                      <a:pt x="4281" y="7733"/>
                    </a:cubicBezTo>
                    <a:cubicBezTo>
                      <a:pt x="4737" y="7546"/>
                      <a:pt x="5198" y="7369"/>
                      <a:pt x="5662" y="7203"/>
                    </a:cubicBezTo>
                    <a:cubicBezTo>
                      <a:pt x="5858" y="7133"/>
                      <a:pt x="6054" y="7065"/>
                      <a:pt x="6251" y="6997"/>
                    </a:cubicBezTo>
                    <a:cubicBezTo>
                      <a:pt x="6280" y="6987"/>
                      <a:pt x="6380" y="6942"/>
                      <a:pt x="6465" y="6910"/>
                    </a:cubicBezTo>
                    <a:lnTo>
                      <a:pt x="6465" y="6910"/>
                    </a:lnTo>
                    <a:cubicBezTo>
                      <a:pt x="5944" y="7888"/>
                      <a:pt x="5469" y="8889"/>
                      <a:pt x="5036" y="9907"/>
                    </a:cubicBezTo>
                    <a:cubicBezTo>
                      <a:pt x="5011" y="9865"/>
                      <a:pt x="4966" y="9845"/>
                      <a:pt x="4919" y="9845"/>
                    </a:cubicBezTo>
                    <a:cubicBezTo>
                      <a:pt x="4897" y="9845"/>
                      <a:pt x="4874" y="9850"/>
                      <a:pt x="4852" y="9859"/>
                    </a:cubicBezTo>
                    <a:cubicBezTo>
                      <a:pt x="3904" y="10270"/>
                      <a:pt x="2954" y="10686"/>
                      <a:pt x="2006" y="11100"/>
                    </a:cubicBezTo>
                    <a:cubicBezTo>
                      <a:pt x="1858" y="11163"/>
                      <a:pt x="1944" y="11365"/>
                      <a:pt x="2080" y="11365"/>
                    </a:cubicBezTo>
                    <a:cubicBezTo>
                      <a:pt x="2099" y="11365"/>
                      <a:pt x="2119" y="11361"/>
                      <a:pt x="2139" y="11352"/>
                    </a:cubicBezTo>
                    <a:cubicBezTo>
                      <a:pt x="3044" y="10958"/>
                      <a:pt x="3948" y="10564"/>
                      <a:pt x="4851" y="10170"/>
                    </a:cubicBezTo>
                    <a:cubicBezTo>
                      <a:pt x="4865" y="10199"/>
                      <a:pt x="4877" y="10230"/>
                      <a:pt x="4893" y="10259"/>
                    </a:cubicBezTo>
                    <a:cubicBezTo>
                      <a:pt x="4548" y="11091"/>
                      <a:pt x="4230" y="11937"/>
                      <a:pt x="3939" y="12788"/>
                    </a:cubicBezTo>
                    <a:cubicBezTo>
                      <a:pt x="3898" y="12906"/>
                      <a:pt x="3862" y="13025"/>
                      <a:pt x="3823" y="13142"/>
                    </a:cubicBezTo>
                    <a:cubicBezTo>
                      <a:pt x="3816" y="13145"/>
                      <a:pt x="3810" y="13145"/>
                      <a:pt x="3803" y="13148"/>
                    </a:cubicBezTo>
                    <a:cubicBezTo>
                      <a:pt x="2772" y="13748"/>
                      <a:pt x="1792" y="14434"/>
                      <a:pt x="876" y="15197"/>
                    </a:cubicBezTo>
                    <a:cubicBezTo>
                      <a:pt x="763" y="15290"/>
                      <a:pt x="863" y="15440"/>
                      <a:pt x="979" y="15440"/>
                    </a:cubicBezTo>
                    <a:cubicBezTo>
                      <a:pt x="1010" y="15440"/>
                      <a:pt x="1042" y="15429"/>
                      <a:pt x="1071" y="15405"/>
                    </a:cubicBezTo>
                    <a:cubicBezTo>
                      <a:pt x="1893" y="14719"/>
                      <a:pt x="2769" y="14102"/>
                      <a:pt x="3688" y="13551"/>
                    </a:cubicBezTo>
                    <a:lnTo>
                      <a:pt x="3688" y="13551"/>
                    </a:lnTo>
                    <a:cubicBezTo>
                      <a:pt x="3244" y="14929"/>
                      <a:pt x="2862" y="16327"/>
                      <a:pt x="2527" y="17737"/>
                    </a:cubicBezTo>
                    <a:cubicBezTo>
                      <a:pt x="2099" y="17859"/>
                      <a:pt x="1753" y="18179"/>
                      <a:pt x="1408" y="18448"/>
                    </a:cubicBezTo>
                    <a:cubicBezTo>
                      <a:pt x="978" y="18787"/>
                      <a:pt x="546" y="19126"/>
                      <a:pt x="116" y="19464"/>
                    </a:cubicBezTo>
                    <a:cubicBezTo>
                      <a:pt x="0" y="19554"/>
                      <a:pt x="102" y="19704"/>
                      <a:pt x="220" y="19704"/>
                    </a:cubicBezTo>
                    <a:cubicBezTo>
                      <a:pt x="251" y="19704"/>
                      <a:pt x="282" y="19694"/>
                      <a:pt x="311" y="19671"/>
                    </a:cubicBezTo>
                    <a:cubicBezTo>
                      <a:pt x="711" y="19359"/>
                      <a:pt x="1110" y="19044"/>
                      <a:pt x="1510" y="18730"/>
                    </a:cubicBezTo>
                    <a:cubicBezTo>
                      <a:pt x="1799" y="18503"/>
                      <a:pt x="2100" y="18215"/>
                      <a:pt x="2449" y="18067"/>
                    </a:cubicBezTo>
                    <a:lnTo>
                      <a:pt x="2449" y="18067"/>
                    </a:lnTo>
                    <a:cubicBezTo>
                      <a:pt x="2152" y="19353"/>
                      <a:pt x="1892" y="20648"/>
                      <a:pt x="1662" y="21948"/>
                    </a:cubicBezTo>
                    <a:cubicBezTo>
                      <a:pt x="1642" y="22056"/>
                      <a:pt x="1736" y="22129"/>
                      <a:pt x="1820" y="22129"/>
                    </a:cubicBezTo>
                    <a:cubicBezTo>
                      <a:pt x="1873" y="22129"/>
                      <a:pt x="1923" y="22099"/>
                      <a:pt x="1935" y="22028"/>
                    </a:cubicBezTo>
                    <a:cubicBezTo>
                      <a:pt x="2158" y="20774"/>
                      <a:pt x="2406" y="19525"/>
                      <a:pt x="2690" y="18286"/>
                    </a:cubicBezTo>
                    <a:cubicBezTo>
                      <a:pt x="3027" y="19004"/>
                      <a:pt x="3347" y="19729"/>
                      <a:pt x="3645" y="20465"/>
                    </a:cubicBezTo>
                    <a:cubicBezTo>
                      <a:pt x="3668" y="20520"/>
                      <a:pt x="3710" y="20543"/>
                      <a:pt x="3754" y="20543"/>
                    </a:cubicBezTo>
                    <a:cubicBezTo>
                      <a:pt x="3844" y="20543"/>
                      <a:pt x="3942" y="20445"/>
                      <a:pt x="3893" y="20334"/>
                    </a:cubicBezTo>
                    <a:cubicBezTo>
                      <a:pt x="3551" y="19490"/>
                      <a:pt x="3183" y="18658"/>
                      <a:pt x="2791" y="17837"/>
                    </a:cubicBezTo>
                    <a:cubicBezTo>
                      <a:pt x="2869" y="17509"/>
                      <a:pt x="2947" y="17181"/>
                      <a:pt x="3030" y="16856"/>
                    </a:cubicBezTo>
                    <a:cubicBezTo>
                      <a:pt x="3283" y="15860"/>
                      <a:pt x="3565" y="14869"/>
                      <a:pt x="3877" y="13888"/>
                    </a:cubicBezTo>
                    <a:cubicBezTo>
                      <a:pt x="4110" y="14864"/>
                      <a:pt x="4257" y="15858"/>
                      <a:pt x="4305" y="16861"/>
                    </a:cubicBezTo>
                    <a:cubicBezTo>
                      <a:pt x="4310" y="16955"/>
                      <a:pt x="4387" y="17003"/>
                      <a:pt x="4460" y="17003"/>
                    </a:cubicBezTo>
                    <a:cubicBezTo>
                      <a:pt x="4529" y="17003"/>
                      <a:pt x="4595" y="16959"/>
                      <a:pt x="4590" y="16870"/>
                    </a:cubicBezTo>
                    <a:cubicBezTo>
                      <a:pt x="4532" y="15690"/>
                      <a:pt x="4349" y="14519"/>
                      <a:pt x="4040" y="13378"/>
                    </a:cubicBezTo>
                    <a:cubicBezTo>
                      <a:pt x="4346" y="12448"/>
                      <a:pt x="4684" y="11527"/>
                      <a:pt x="5051" y="10618"/>
                    </a:cubicBezTo>
                    <a:cubicBezTo>
                      <a:pt x="5482" y="11588"/>
                      <a:pt x="5831" y="12592"/>
                      <a:pt x="6093" y="13622"/>
                    </a:cubicBezTo>
                    <a:cubicBezTo>
                      <a:pt x="6112" y="13696"/>
                      <a:pt x="6171" y="13728"/>
                      <a:pt x="6229" y="13728"/>
                    </a:cubicBezTo>
                    <a:cubicBezTo>
                      <a:pt x="6313" y="13728"/>
                      <a:pt x="6397" y="13663"/>
                      <a:pt x="6371" y="13559"/>
                    </a:cubicBezTo>
                    <a:cubicBezTo>
                      <a:pt x="6078" y="12423"/>
                      <a:pt x="5686" y="11317"/>
                      <a:pt x="5195" y="10253"/>
                    </a:cubicBezTo>
                    <a:cubicBezTo>
                      <a:pt x="5510" y="9500"/>
                      <a:pt x="5844" y="8758"/>
                      <a:pt x="6206" y="8026"/>
                    </a:cubicBezTo>
                    <a:cubicBezTo>
                      <a:pt x="6358" y="7722"/>
                      <a:pt x="6513" y="7421"/>
                      <a:pt x="6672" y="7120"/>
                    </a:cubicBezTo>
                    <a:cubicBezTo>
                      <a:pt x="6676" y="7139"/>
                      <a:pt x="6679" y="7156"/>
                      <a:pt x="6684" y="7169"/>
                    </a:cubicBezTo>
                    <a:cubicBezTo>
                      <a:pt x="7164" y="8989"/>
                      <a:pt x="7567" y="10832"/>
                      <a:pt x="7892" y="12688"/>
                    </a:cubicBezTo>
                    <a:cubicBezTo>
                      <a:pt x="7905" y="12764"/>
                      <a:pt x="7960" y="12797"/>
                      <a:pt x="8018" y="12797"/>
                    </a:cubicBezTo>
                    <a:cubicBezTo>
                      <a:pt x="8099" y="12797"/>
                      <a:pt x="8187" y="12731"/>
                      <a:pt x="8169" y="12626"/>
                    </a:cubicBezTo>
                    <a:cubicBezTo>
                      <a:pt x="8011" y="11728"/>
                      <a:pt x="7836" y="10832"/>
                      <a:pt x="7642" y="9942"/>
                    </a:cubicBezTo>
                    <a:cubicBezTo>
                      <a:pt x="7471" y="9154"/>
                      <a:pt x="7286" y="8371"/>
                      <a:pt x="7085" y="7591"/>
                    </a:cubicBezTo>
                    <a:cubicBezTo>
                      <a:pt x="7032" y="7385"/>
                      <a:pt x="6979" y="7181"/>
                      <a:pt x="6924" y="6974"/>
                    </a:cubicBezTo>
                    <a:cubicBezTo>
                      <a:pt x="6907" y="6907"/>
                      <a:pt x="6889" y="6832"/>
                      <a:pt x="6860" y="6767"/>
                    </a:cubicBezTo>
                    <a:cubicBezTo>
                      <a:pt x="7228" y="6097"/>
                      <a:pt x="7617" y="5435"/>
                      <a:pt x="8030" y="4791"/>
                    </a:cubicBezTo>
                    <a:cubicBezTo>
                      <a:pt x="8040" y="4810"/>
                      <a:pt x="8053" y="4827"/>
                      <a:pt x="8065" y="4849"/>
                    </a:cubicBezTo>
                    <a:cubicBezTo>
                      <a:pt x="8508" y="5658"/>
                      <a:pt x="8848" y="6520"/>
                      <a:pt x="9088" y="7410"/>
                    </a:cubicBezTo>
                    <a:cubicBezTo>
                      <a:pt x="9108" y="7483"/>
                      <a:pt x="9167" y="7516"/>
                      <a:pt x="9226" y="7516"/>
                    </a:cubicBezTo>
                    <a:cubicBezTo>
                      <a:pt x="9309" y="7516"/>
                      <a:pt x="9393" y="7451"/>
                      <a:pt x="9365" y="7346"/>
                    </a:cubicBezTo>
                    <a:cubicBezTo>
                      <a:pt x="9226" y="6831"/>
                      <a:pt x="9053" y="6324"/>
                      <a:pt x="8849" y="5830"/>
                    </a:cubicBezTo>
                    <a:cubicBezTo>
                      <a:pt x="8749" y="5587"/>
                      <a:pt x="8641" y="5351"/>
                      <a:pt x="8525" y="5117"/>
                    </a:cubicBezTo>
                    <a:cubicBezTo>
                      <a:pt x="8431" y="4924"/>
                      <a:pt x="8340" y="4694"/>
                      <a:pt x="8202" y="4523"/>
                    </a:cubicBezTo>
                    <a:cubicBezTo>
                      <a:pt x="9198" y="2999"/>
                      <a:pt x="10327" y="1561"/>
                      <a:pt x="11598" y="251"/>
                    </a:cubicBezTo>
                    <a:cubicBezTo>
                      <a:pt x="11696" y="149"/>
                      <a:pt x="11602" y="1"/>
                      <a:pt x="1149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spTree>
    <p:extLst>
      <p:ext uri="{BB962C8B-B14F-4D97-AF65-F5344CB8AC3E}">
        <p14:creationId xmlns:p14="http://schemas.microsoft.com/office/powerpoint/2010/main" val="4064770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1680"/>
        <p:cNvGrpSpPr/>
        <p:nvPr/>
      </p:nvGrpSpPr>
      <p:grpSpPr>
        <a:xfrm>
          <a:off x="0" y="0"/>
          <a:ext cx="0" cy="0"/>
          <a:chOff x="0" y="0"/>
          <a:chExt cx="0" cy="0"/>
        </a:xfrm>
      </p:grpSpPr>
      <p:grpSp>
        <p:nvGrpSpPr>
          <p:cNvPr id="1681" name="Google Shape;1681;p36"/>
          <p:cNvGrpSpPr/>
          <p:nvPr/>
        </p:nvGrpSpPr>
        <p:grpSpPr>
          <a:xfrm>
            <a:off x="-90073" y="-612428"/>
            <a:ext cx="12293104" cy="8619179"/>
            <a:chOff x="-67555" y="-459321"/>
            <a:chExt cx="9219828" cy="6464384"/>
          </a:xfrm>
        </p:grpSpPr>
        <p:sp>
          <p:nvSpPr>
            <p:cNvPr id="1682" name="Google Shape;1682;p36"/>
            <p:cNvSpPr/>
            <p:nvPr/>
          </p:nvSpPr>
          <p:spPr>
            <a:xfrm rot="5400000">
              <a:off x="6577411" y="2576893"/>
              <a:ext cx="4511035" cy="622149"/>
            </a:xfrm>
            <a:custGeom>
              <a:avLst/>
              <a:gdLst/>
              <a:ahLst/>
              <a:cxnLst/>
              <a:rect l="l" t="t" r="r" b="b"/>
              <a:pathLst>
                <a:path w="86031" h="23876" extrusionOk="0">
                  <a:moveTo>
                    <a:pt x="763" y="1"/>
                  </a:moveTo>
                  <a:cubicBezTo>
                    <a:pt x="0" y="4481"/>
                    <a:pt x="1517" y="9326"/>
                    <a:pt x="4785" y="12504"/>
                  </a:cubicBezTo>
                  <a:cubicBezTo>
                    <a:pt x="7881" y="15513"/>
                    <a:pt x="12173" y="16841"/>
                    <a:pt x="16536" y="16841"/>
                  </a:cubicBezTo>
                  <a:cubicBezTo>
                    <a:pt x="18933" y="16841"/>
                    <a:pt x="21353" y="16439"/>
                    <a:pt x="23607" y="15696"/>
                  </a:cubicBezTo>
                  <a:cubicBezTo>
                    <a:pt x="27714" y="14341"/>
                    <a:pt x="31452" y="12009"/>
                    <a:pt x="35563" y="10670"/>
                  </a:cubicBezTo>
                  <a:cubicBezTo>
                    <a:pt x="38192" y="9814"/>
                    <a:pt x="40957" y="9390"/>
                    <a:pt x="43721" y="9390"/>
                  </a:cubicBezTo>
                  <a:cubicBezTo>
                    <a:pt x="47426" y="9390"/>
                    <a:pt x="51131" y="10152"/>
                    <a:pt x="54515" y="11659"/>
                  </a:cubicBezTo>
                  <a:cubicBezTo>
                    <a:pt x="59368" y="13823"/>
                    <a:pt x="63446" y="17384"/>
                    <a:pt x="67993" y="20134"/>
                  </a:cubicBezTo>
                  <a:cubicBezTo>
                    <a:pt x="71458" y="22233"/>
                    <a:pt x="75473" y="23875"/>
                    <a:pt x="79444" y="23875"/>
                  </a:cubicBezTo>
                  <a:cubicBezTo>
                    <a:pt x="80684" y="23875"/>
                    <a:pt x="81920" y="23715"/>
                    <a:pt x="83134" y="23358"/>
                  </a:cubicBezTo>
                  <a:cubicBezTo>
                    <a:pt x="84165" y="23054"/>
                    <a:pt x="85177" y="22594"/>
                    <a:pt x="86031" y="21948"/>
                  </a:cubicBezTo>
                  <a:lnTo>
                    <a:pt x="86031"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3" name="Google Shape;1683;p36"/>
            <p:cNvSpPr/>
            <p:nvPr/>
          </p:nvSpPr>
          <p:spPr>
            <a:xfrm rot="5400000">
              <a:off x="-1547586" y="1524605"/>
              <a:ext cx="4060315" cy="1011104"/>
            </a:xfrm>
            <a:custGeom>
              <a:avLst/>
              <a:gdLst/>
              <a:ahLst/>
              <a:cxnLst/>
              <a:rect l="l" t="t" r="r" b="b"/>
              <a:pathLst>
                <a:path w="74392" h="25314" extrusionOk="0">
                  <a:moveTo>
                    <a:pt x="6415" y="0"/>
                  </a:moveTo>
                  <a:cubicBezTo>
                    <a:pt x="5511" y="0"/>
                    <a:pt x="4607" y="72"/>
                    <a:pt x="3713" y="218"/>
                  </a:cubicBezTo>
                  <a:cubicBezTo>
                    <a:pt x="2439" y="428"/>
                    <a:pt x="1193" y="786"/>
                    <a:pt x="0" y="1281"/>
                  </a:cubicBezTo>
                  <a:lnTo>
                    <a:pt x="0" y="25313"/>
                  </a:lnTo>
                  <a:lnTo>
                    <a:pt x="74392" y="25313"/>
                  </a:lnTo>
                  <a:cubicBezTo>
                    <a:pt x="73335" y="21817"/>
                    <a:pt x="70786" y="18680"/>
                    <a:pt x="67305" y="17638"/>
                  </a:cubicBezTo>
                  <a:cubicBezTo>
                    <a:pt x="66185" y="17301"/>
                    <a:pt x="65018" y="17188"/>
                    <a:pt x="63844" y="17188"/>
                  </a:cubicBezTo>
                  <a:cubicBezTo>
                    <a:pt x="63125" y="17188"/>
                    <a:pt x="62403" y="17230"/>
                    <a:pt x="61689" y="17290"/>
                  </a:cubicBezTo>
                  <a:cubicBezTo>
                    <a:pt x="58043" y="17597"/>
                    <a:pt x="54436" y="18333"/>
                    <a:pt x="50962" y="19476"/>
                  </a:cubicBezTo>
                  <a:cubicBezTo>
                    <a:pt x="47904" y="20484"/>
                    <a:pt x="44892" y="21821"/>
                    <a:pt x="41681" y="22007"/>
                  </a:cubicBezTo>
                  <a:cubicBezTo>
                    <a:pt x="41436" y="22021"/>
                    <a:pt x="41192" y="22028"/>
                    <a:pt x="40947" y="22028"/>
                  </a:cubicBezTo>
                  <a:cubicBezTo>
                    <a:pt x="38042" y="22028"/>
                    <a:pt x="35147" y="21031"/>
                    <a:pt x="32836" y="19276"/>
                  </a:cubicBezTo>
                  <a:cubicBezTo>
                    <a:pt x="30521" y="17522"/>
                    <a:pt x="27990" y="15966"/>
                    <a:pt x="26000" y="13791"/>
                  </a:cubicBezTo>
                  <a:cubicBezTo>
                    <a:pt x="22931" y="10439"/>
                    <a:pt x="20597" y="6369"/>
                    <a:pt x="17006" y="3585"/>
                  </a:cubicBezTo>
                  <a:cubicBezTo>
                    <a:pt x="14003" y="1263"/>
                    <a:pt x="10208" y="0"/>
                    <a:pt x="6415"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684" name="Google Shape;1684;p36"/>
            <p:cNvGrpSpPr/>
            <p:nvPr/>
          </p:nvGrpSpPr>
          <p:grpSpPr>
            <a:xfrm rot="10800000" flipH="1">
              <a:off x="-67555" y="4266480"/>
              <a:ext cx="689708" cy="914498"/>
              <a:chOff x="2564125" y="1136725"/>
              <a:chExt cx="365350" cy="484425"/>
            </a:xfrm>
          </p:grpSpPr>
          <p:sp>
            <p:nvSpPr>
              <p:cNvPr id="1685" name="Google Shape;1685;p36"/>
              <p:cNvSpPr/>
              <p:nvPr/>
            </p:nvSpPr>
            <p:spPr>
              <a:xfrm>
                <a:off x="2823525" y="1482000"/>
                <a:ext cx="45950" cy="72700"/>
              </a:xfrm>
              <a:custGeom>
                <a:avLst/>
                <a:gdLst/>
                <a:ahLst/>
                <a:cxnLst/>
                <a:rect l="l" t="t" r="r" b="b"/>
                <a:pathLst>
                  <a:path w="1838" h="2908" extrusionOk="0">
                    <a:moveTo>
                      <a:pt x="390" y="1"/>
                    </a:moveTo>
                    <a:cubicBezTo>
                      <a:pt x="325" y="1"/>
                      <a:pt x="268" y="48"/>
                      <a:pt x="261" y="128"/>
                    </a:cubicBezTo>
                    <a:cubicBezTo>
                      <a:pt x="171" y="1037"/>
                      <a:pt x="1" y="1971"/>
                      <a:pt x="378" y="2839"/>
                    </a:cubicBezTo>
                    <a:cubicBezTo>
                      <a:pt x="399" y="2887"/>
                      <a:pt x="436" y="2907"/>
                      <a:pt x="474" y="2907"/>
                    </a:cubicBezTo>
                    <a:cubicBezTo>
                      <a:pt x="558" y="2907"/>
                      <a:pt x="650" y="2812"/>
                      <a:pt x="604" y="2706"/>
                    </a:cubicBezTo>
                    <a:cubicBezTo>
                      <a:pt x="285" y="1973"/>
                      <a:pt x="407" y="1156"/>
                      <a:pt x="496" y="381"/>
                    </a:cubicBezTo>
                    <a:lnTo>
                      <a:pt x="496" y="381"/>
                    </a:lnTo>
                    <a:cubicBezTo>
                      <a:pt x="891" y="715"/>
                      <a:pt x="1252" y="1086"/>
                      <a:pt x="1576" y="1491"/>
                    </a:cubicBezTo>
                    <a:cubicBezTo>
                      <a:pt x="1601" y="1524"/>
                      <a:pt x="1631" y="1537"/>
                      <a:pt x="1660" y="1537"/>
                    </a:cubicBezTo>
                    <a:cubicBezTo>
                      <a:pt x="1752" y="1537"/>
                      <a:pt x="1837" y="1406"/>
                      <a:pt x="1760" y="1308"/>
                    </a:cubicBezTo>
                    <a:cubicBezTo>
                      <a:pt x="1383" y="836"/>
                      <a:pt x="956" y="410"/>
                      <a:pt x="483" y="35"/>
                    </a:cubicBezTo>
                    <a:cubicBezTo>
                      <a:pt x="453" y="12"/>
                      <a:pt x="421" y="1"/>
                      <a:pt x="39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6" name="Google Shape;1686;p36"/>
              <p:cNvSpPr/>
              <p:nvPr/>
            </p:nvSpPr>
            <p:spPr>
              <a:xfrm>
                <a:off x="2685450" y="1277450"/>
                <a:ext cx="209875" cy="343700"/>
              </a:xfrm>
              <a:custGeom>
                <a:avLst/>
                <a:gdLst/>
                <a:ahLst/>
                <a:cxnLst/>
                <a:rect l="l" t="t" r="r" b="b"/>
                <a:pathLst>
                  <a:path w="8395" h="13748" extrusionOk="0">
                    <a:moveTo>
                      <a:pt x="1" y="0"/>
                    </a:moveTo>
                    <a:cubicBezTo>
                      <a:pt x="356" y="2610"/>
                      <a:pt x="479" y="6182"/>
                      <a:pt x="2074" y="8333"/>
                    </a:cubicBezTo>
                    <a:cubicBezTo>
                      <a:pt x="3716" y="10543"/>
                      <a:pt x="6524" y="11486"/>
                      <a:pt x="8054" y="13747"/>
                    </a:cubicBezTo>
                    <a:cubicBezTo>
                      <a:pt x="7892" y="13508"/>
                      <a:pt x="8079" y="12534"/>
                      <a:pt x="8083" y="12230"/>
                    </a:cubicBezTo>
                    <a:cubicBezTo>
                      <a:pt x="8096" y="11612"/>
                      <a:pt x="8108" y="10994"/>
                      <a:pt x="8119" y="10374"/>
                    </a:cubicBezTo>
                    <a:cubicBezTo>
                      <a:pt x="8141" y="9307"/>
                      <a:pt x="8235" y="8261"/>
                      <a:pt x="8299" y="7211"/>
                    </a:cubicBezTo>
                    <a:cubicBezTo>
                      <a:pt x="8394" y="5623"/>
                      <a:pt x="7497" y="4072"/>
                      <a:pt x="6349" y="2980"/>
                    </a:cubicBezTo>
                    <a:cubicBezTo>
                      <a:pt x="6142" y="2784"/>
                      <a:pt x="5926" y="2600"/>
                      <a:pt x="5707" y="2434"/>
                    </a:cubicBezTo>
                    <a:cubicBezTo>
                      <a:pt x="4047" y="1182"/>
                      <a:pt x="1999" y="579"/>
                      <a:pt x="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7" name="Google Shape;1687;p36"/>
              <p:cNvSpPr/>
              <p:nvPr/>
            </p:nvSpPr>
            <p:spPr>
              <a:xfrm>
                <a:off x="2564125" y="1136725"/>
                <a:ext cx="302075" cy="425250"/>
              </a:xfrm>
              <a:custGeom>
                <a:avLst/>
                <a:gdLst/>
                <a:ahLst/>
                <a:cxnLst/>
                <a:rect l="l" t="t" r="r" b="b"/>
                <a:pathLst>
                  <a:path w="12083" h="17010" extrusionOk="0">
                    <a:moveTo>
                      <a:pt x="105" y="0"/>
                    </a:moveTo>
                    <a:cubicBezTo>
                      <a:pt x="52" y="0"/>
                      <a:pt x="0" y="44"/>
                      <a:pt x="27" y="105"/>
                    </a:cubicBezTo>
                    <a:cubicBezTo>
                      <a:pt x="1065" y="2517"/>
                      <a:pt x="2914" y="4410"/>
                      <a:pt x="4789" y="6194"/>
                    </a:cubicBezTo>
                    <a:cubicBezTo>
                      <a:pt x="5738" y="7097"/>
                      <a:pt x="6703" y="7986"/>
                      <a:pt x="7597" y="8944"/>
                    </a:cubicBezTo>
                    <a:cubicBezTo>
                      <a:pt x="7897" y="9269"/>
                      <a:pt x="8179" y="9609"/>
                      <a:pt x="8451" y="9956"/>
                    </a:cubicBezTo>
                    <a:cubicBezTo>
                      <a:pt x="9020" y="10687"/>
                      <a:pt x="9621" y="11421"/>
                      <a:pt x="10036" y="12261"/>
                    </a:cubicBezTo>
                    <a:cubicBezTo>
                      <a:pt x="10222" y="12637"/>
                      <a:pt x="10351" y="13033"/>
                      <a:pt x="10485" y="13431"/>
                    </a:cubicBezTo>
                    <a:cubicBezTo>
                      <a:pt x="10618" y="13830"/>
                      <a:pt x="10756" y="14230"/>
                      <a:pt x="10901" y="14626"/>
                    </a:cubicBezTo>
                    <a:cubicBezTo>
                      <a:pt x="11192" y="15427"/>
                      <a:pt x="11520" y="16212"/>
                      <a:pt x="11907" y="16970"/>
                    </a:cubicBezTo>
                    <a:cubicBezTo>
                      <a:pt x="11922" y="16998"/>
                      <a:pt x="11944" y="17010"/>
                      <a:pt x="11968" y="17010"/>
                    </a:cubicBezTo>
                    <a:cubicBezTo>
                      <a:pt x="12023" y="17010"/>
                      <a:pt x="12082" y="16944"/>
                      <a:pt x="12049" y="16877"/>
                    </a:cubicBezTo>
                    <a:cubicBezTo>
                      <a:pt x="11695" y="16188"/>
                      <a:pt x="11393" y="15473"/>
                      <a:pt x="11124" y="14747"/>
                    </a:cubicBezTo>
                    <a:cubicBezTo>
                      <a:pt x="10860" y="14040"/>
                      <a:pt x="10659" y="13308"/>
                      <a:pt x="10374" y="12608"/>
                    </a:cubicBezTo>
                    <a:cubicBezTo>
                      <a:pt x="10118" y="11977"/>
                      <a:pt x="9754" y="11400"/>
                      <a:pt x="9352" y="10854"/>
                    </a:cubicBezTo>
                    <a:cubicBezTo>
                      <a:pt x="9074" y="10473"/>
                      <a:pt x="8777" y="10107"/>
                      <a:pt x="8489" y="9733"/>
                    </a:cubicBezTo>
                    <a:cubicBezTo>
                      <a:pt x="8344" y="9547"/>
                      <a:pt x="8198" y="9363"/>
                      <a:pt x="8042" y="9188"/>
                    </a:cubicBezTo>
                    <a:cubicBezTo>
                      <a:pt x="6325" y="7264"/>
                      <a:pt x="4286" y="5652"/>
                      <a:pt x="2584" y="3714"/>
                    </a:cubicBezTo>
                    <a:cubicBezTo>
                      <a:pt x="1616" y="2615"/>
                      <a:pt x="766" y="1404"/>
                      <a:pt x="184" y="53"/>
                    </a:cubicBezTo>
                    <a:cubicBezTo>
                      <a:pt x="169" y="16"/>
                      <a:pt x="137" y="0"/>
                      <a:pt x="105"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8" name="Google Shape;1688;p36"/>
              <p:cNvSpPr/>
              <p:nvPr/>
            </p:nvSpPr>
            <p:spPr>
              <a:xfrm>
                <a:off x="2696950" y="1304550"/>
                <a:ext cx="83050" cy="111650"/>
              </a:xfrm>
              <a:custGeom>
                <a:avLst/>
                <a:gdLst/>
                <a:ahLst/>
                <a:cxnLst/>
                <a:rect l="l" t="t" r="r" b="b"/>
                <a:pathLst>
                  <a:path w="3322" h="4466" extrusionOk="0">
                    <a:moveTo>
                      <a:pt x="99" y="1"/>
                    </a:moveTo>
                    <a:cubicBezTo>
                      <a:pt x="47" y="1"/>
                      <a:pt x="1" y="63"/>
                      <a:pt x="21" y="112"/>
                    </a:cubicBezTo>
                    <a:cubicBezTo>
                      <a:pt x="616" y="1495"/>
                      <a:pt x="1070" y="2933"/>
                      <a:pt x="1369" y="4409"/>
                    </a:cubicBezTo>
                    <a:cubicBezTo>
                      <a:pt x="1378" y="4448"/>
                      <a:pt x="1405" y="4465"/>
                      <a:pt x="1436" y="4465"/>
                    </a:cubicBezTo>
                    <a:cubicBezTo>
                      <a:pt x="1485" y="4465"/>
                      <a:pt x="1541" y="4420"/>
                      <a:pt x="1527" y="4357"/>
                    </a:cubicBezTo>
                    <a:cubicBezTo>
                      <a:pt x="1236" y="2939"/>
                      <a:pt x="809" y="1555"/>
                      <a:pt x="248" y="222"/>
                    </a:cubicBezTo>
                    <a:lnTo>
                      <a:pt x="248" y="222"/>
                    </a:lnTo>
                    <a:cubicBezTo>
                      <a:pt x="1231" y="538"/>
                      <a:pt x="2213" y="854"/>
                      <a:pt x="3195" y="1172"/>
                    </a:cubicBezTo>
                    <a:cubicBezTo>
                      <a:pt x="3204" y="1174"/>
                      <a:pt x="3212" y="1176"/>
                      <a:pt x="3220" y="1176"/>
                    </a:cubicBezTo>
                    <a:cubicBezTo>
                      <a:pt x="3304" y="1176"/>
                      <a:pt x="3322" y="1036"/>
                      <a:pt x="3229" y="1007"/>
                    </a:cubicBezTo>
                    <a:cubicBezTo>
                      <a:pt x="2193" y="672"/>
                      <a:pt x="1155" y="339"/>
                      <a:pt x="117" y="3"/>
                    </a:cubicBezTo>
                    <a:cubicBezTo>
                      <a:pt x="111" y="2"/>
                      <a:pt x="105" y="1"/>
                      <a:pt x="9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9" name="Google Shape;1689;p36"/>
              <p:cNvSpPr/>
              <p:nvPr/>
            </p:nvSpPr>
            <p:spPr>
              <a:xfrm>
                <a:off x="2751300" y="1358625"/>
                <a:ext cx="81525" cy="118575"/>
              </a:xfrm>
              <a:custGeom>
                <a:avLst/>
                <a:gdLst/>
                <a:ahLst/>
                <a:cxnLst/>
                <a:rect l="l" t="t" r="r" b="b"/>
                <a:pathLst>
                  <a:path w="3261" h="4743" extrusionOk="0">
                    <a:moveTo>
                      <a:pt x="103" y="0"/>
                    </a:moveTo>
                    <a:cubicBezTo>
                      <a:pt x="49" y="0"/>
                      <a:pt x="1" y="56"/>
                      <a:pt x="23" y="110"/>
                    </a:cubicBezTo>
                    <a:cubicBezTo>
                      <a:pt x="614" y="1564"/>
                      <a:pt x="967" y="3101"/>
                      <a:pt x="1063" y="4666"/>
                    </a:cubicBezTo>
                    <a:cubicBezTo>
                      <a:pt x="1066" y="4717"/>
                      <a:pt x="1106" y="4742"/>
                      <a:pt x="1146" y="4742"/>
                    </a:cubicBezTo>
                    <a:cubicBezTo>
                      <a:pt x="1190" y="4742"/>
                      <a:pt x="1233" y="4713"/>
                      <a:pt x="1229" y="4657"/>
                    </a:cubicBezTo>
                    <a:cubicBezTo>
                      <a:pt x="1135" y="3130"/>
                      <a:pt x="800" y="1624"/>
                      <a:pt x="238" y="200"/>
                    </a:cubicBezTo>
                    <a:lnTo>
                      <a:pt x="238" y="200"/>
                    </a:lnTo>
                    <a:cubicBezTo>
                      <a:pt x="1261" y="448"/>
                      <a:pt x="2234" y="876"/>
                      <a:pt x="3111" y="1462"/>
                    </a:cubicBezTo>
                    <a:cubicBezTo>
                      <a:pt x="3126" y="1472"/>
                      <a:pt x="3140" y="1477"/>
                      <a:pt x="3153" y="1477"/>
                    </a:cubicBezTo>
                    <a:cubicBezTo>
                      <a:pt x="3221" y="1477"/>
                      <a:pt x="3260" y="1363"/>
                      <a:pt x="3186" y="1313"/>
                    </a:cubicBezTo>
                    <a:cubicBezTo>
                      <a:pt x="2254" y="691"/>
                      <a:pt x="1213" y="246"/>
                      <a:pt x="119" y="2"/>
                    </a:cubicBezTo>
                    <a:cubicBezTo>
                      <a:pt x="113" y="1"/>
                      <a:pt x="108" y="0"/>
                      <a:pt x="103"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0" name="Google Shape;1690;p36"/>
              <p:cNvSpPr/>
              <p:nvPr/>
            </p:nvSpPr>
            <p:spPr>
              <a:xfrm>
                <a:off x="2807525" y="1431050"/>
                <a:ext cx="65175" cy="99100"/>
              </a:xfrm>
              <a:custGeom>
                <a:avLst/>
                <a:gdLst/>
                <a:ahLst/>
                <a:cxnLst/>
                <a:rect l="l" t="t" r="r" b="b"/>
                <a:pathLst>
                  <a:path w="2607" h="3964" extrusionOk="0">
                    <a:moveTo>
                      <a:pt x="86" y="0"/>
                    </a:moveTo>
                    <a:cubicBezTo>
                      <a:pt x="38" y="0"/>
                      <a:pt x="0" y="42"/>
                      <a:pt x="7" y="90"/>
                    </a:cubicBezTo>
                    <a:cubicBezTo>
                      <a:pt x="153" y="1342"/>
                      <a:pt x="179" y="2607"/>
                      <a:pt x="78" y="3865"/>
                    </a:cubicBezTo>
                    <a:cubicBezTo>
                      <a:pt x="72" y="3926"/>
                      <a:pt x="126" y="3964"/>
                      <a:pt x="173" y="3964"/>
                    </a:cubicBezTo>
                    <a:cubicBezTo>
                      <a:pt x="206" y="3964"/>
                      <a:pt x="237" y="3944"/>
                      <a:pt x="240" y="3900"/>
                    </a:cubicBezTo>
                    <a:cubicBezTo>
                      <a:pt x="338" y="2666"/>
                      <a:pt x="323" y="1425"/>
                      <a:pt x="186" y="196"/>
                    </a:cubicBezTo>
                    <a:lnTo>
                      <a:pt x="186" y="196"/>
                    </a:lnTo>
                    <a:cubicBezTo>
                      <a:pt x="629" y="306"/>
                      <a:pt x="1096" y="409"/>
                      <a:pt x="1461" y="693"/>
                    </a:cubicBezTo>
                    <a:cubicBezTo>
                      <a:pt x="1889" y="1024"/>
                      <a:pt x="2221" y="1472"/>
                      <a:pt x="2423" y="1975"/>
                    </a:cubicBezTo>
                    <a:cubicBezTo>
                      <a:pt x="2437" y="2010"/>
                      <a:pt x="2468" y="2025"/>
                      <a:pt x="2499" y="2025"/>
                    </a:cubicBezTo>
                    <a:cubicBezTo>
                      <a:pt x="2552" y="2025"/>
                      <a:pt x="2606" y="1981"/>
                      <a:pt x="2580" y="1918"/>
                    </a:cubicBezTo>
                    <a:cubicBezTo>
                      <a:pt x="2368" y="1390"/>
                      <a:pt x="2023" y="914"/>
                      <a:pt x="1570" y="565"/>
                    </a:cubicBezTo>
                    <a:cubicBezTo>
                      <a:pt x="1150" y="239"/>
                      <a:pt x="609" y="132"/>
                      <a:pt x="106" y="3"/>
                    </a:cubicBezTo>
                    <a:cubicBezTo>
                      <a:pt x="99" y="1"/>
                      <a:pt x="92" y="0"/>
                      <a:pt x="8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1" name="Google Shape;1691;p36"/>
              <p:cNvSpPr/>
              <p:nvPr/>
            </p:nvSpPr>
            <p:spPr>
              <a:xfrm>
                <a:off x="2639525" y="1169525"/>
                <a:ext cx="289950" cy="121700"/>
              </a:xfrm>
              <a:custGeom>
                <a:avLst/>
                <a:gdLst/>
                <a:ahLst/>
                <a:cxnLst/>
                <a:rect l="l" t="t" r="r" b="b"/>
                <a:pathLst>
                  <a:path w="11598" h="4868" extrusionOk="0">
                    <a:moveTo>
                      <a:pt x="5990" y="0"/>
                    </a:moveTo>
                    <a:cubicBezTo>
                      <a:pt x="5450" y="0"/>
                      <a:pt x="4919" y="60"/>
                      <a:pt x="4415" y="190"/>
                    </a:cubicBezTo>
                    <a:cubicBezTo>
                      <a:pt x="3591" y="401"/>
                      <a:pt x="2837" y="800"/>
                      <a:pt x="2088" y="1195"/>
                    </a:cubicBezTo>
                    <a:cubicBezTo>
                      <a:pt x="1406" y="1557"/>
                      <a:pt x="735" y="1966"/>
                      <a:pt x="1" y="2191"/>
                    </a:cubicBezTo>
                    <a:cubicBezTo>
                      <a:pt x="6" y="2189"/>
                      <a:pt x="11" y="2189"/>
                      <a:pt x="16" y="2189"/>
                    </a:cubicBezTo>
                    <a:cubicBezTo>
                      <a:pt x="151" y="2189"/>
                      <a:pt x="476" y="2621"/>
                      <a:pt x="549" y="2700"/>
                    </a:cubicBezTo>
                    <a:cubicBezTo>
                      <a:pt x="752" y="2919"/>
                      <a:pt x="948" y="3146"/>
                      <a:pt x="1157" y="3359"/>
                    </a:cubicBezTo>
                    <a:cubicBezTo>
                      <a:pt x="1572" y="3776"/>
                      <a:pt x="2029" y="4162"/>
                      <a:pt x="2541" y="4456"/>
                    </a:cubicBezTo>
                    <a:cubicBezTo>
                      <a:pt x="3069" y="4762"/>
                      <a:pt x="3769" y="4867"/>
                      <a:pt x="4466" y="4867"/>
                    </a:cubicBezTo>
                    <a:cubicBezTo>
                      <a:pt x="5005" y="4867"/>
                      <a:pt x="5541" y="4804"/>
                      <a:pt x="5993" y="4721"/>
                    </a:cubicBezTo>
                    <a:cubicBezTo>
                      <a:pt x="8063" y="4340"/>
                      <a:pt x="9882" y="3156"/>
                      <a:pt x="11598" y="1934"/>
                    </a:cubicBezTo>
                    <a:cubicBezTo>
                      <a:pt x="10108" y="812"/>
                      <a:pt x="7980" y="0"/>
                      <a:pt x="599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2" name="Google Shape;1692;p36"/>
              <p:cNvSpPr/>
              <p:nvPr/>
            </p:nvSpPr>
            <p:spPr>
              <a:xfrm>
                <a:off x="2608725" y="1212175"/>
                <a:ext cx="252450" cy="36100"/>
              </a:xfrm>
              <a:custGeom>
                <a:avLst/>
                <a:gdLst/>
                <a:ahLst/>
                <a:cxnLst/>
                <a:rect l="l" t="t" r="r" b="b"/>
                <a:pathLst>
                  <a:path w="10098" h="1444" extrusionOk="0">
                    <a:moveTo>
                      <a:pt x="130" y="1"/>
                    </a:moveTo>
                    <a:cubicBezTo>
                      <a:pt x="51" y="1"/>
                      <a:pt x="1" y="122"/>
                      <a:pt x="89" y="158"/>
                    </a:cubicBezTo>
                    <a:cubicBezTo>
                      <a:pt x="1272" y="638"/>
                      <a:pt x="2498" y="1030"/>
                      <a:pt x="3760" y="1242"/>
                    </a:cubicBezTo>
                    <a:cubicBezTo>
                      <a:pt x="4410" y="1350"/>
                      <a:pt x="5075" y="1421"/>
                      <a:pt x="5731" y="1440"/>
                    </a:cubicBezTo>
                    <a:cubicBezTo>
                      <a:pt x="5813" y="1443"/>
                      <a:pt x="5895" y="1444"/>
                      <a:pt x="5978" y="1444"/>
                    </a:cubicBezTo>
                    <a:cubicBezTo>
                      <a:pt x="6558" y="1444"/>
                      <a:pt x="7135" y="1384"/>
                      <a:pt x="7711" y="1307"/>
                    </a:cubicBezTo>
                    <a:cubicBezTo>
                      <a:pt x="8472" y="1203"/>
                      <a:pt x="9231" y="1068"/>
                      <a:pt x="9994" y="986"/>
                    </a:cubicBezTo>
                    <a:cubicBezTo>
                      <a:pt x="10098" y="976"/>
                      <a:pt x="10093" y="819"/>
                      <a:pt x="9994" y="819"/>
                    </a:cubicBezTo>
                    <a:cubicBezTo>
                      <a:pt x="9992" y="819"/>
                      <a:pt x="9988" y="819"/>
                      <a:pt x="9985" y="819"/>
                    </a:cubicBezTo>
                    <a:cubicBezTo>
                      <a:pt x="8662" y="960"/>
                      <a:pt x="7352" y="1271"/>
                      <a:pt x="6017" y="1278"/>
                    </a:cubicBezTo>
                    <a:cubicBezTo>
                      <a:pt x="6003" y="1278"/>
                      <a:pt x="5990" y="1278"/>
                      <a:pt x="5976" y="1278"/>
                    </a:cubicBezTo>
                    <a:cubicBezTo>
                      <a:pt x="5345" y="1278"/>
                      <a:pt x="4704" y="1214"/>
                      <a:pt x="4080" y="1123"/>
                    </a:cubicBezTo>
                    <a:cubicBezTo>
                      <a:pt x="3445" y="1032"/>
                      <a:pt x="2815" y="891"/>
                      <a:pt x="2197" y="716"/>
                    </a:cubicBezTo>
                    <a:cubicBezTo>
                      <a:pt x="1504" y="521"/>
                      <a:pt x="827" y="279"/>
                      <a:pt x="162" y="7"/>
                    </a:cubicBezTo>
                    <a:cubicBezTo>
                      <a:pt x="151" y="3"/>
                      <a:pt x="140" y="1"/>
                      <a:pt x="13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3" name="Google Shape;1693;p36"/>
              <p:cNvSpPr/>
              <p:nvPr/>
            </p:nvSpPr>
            <p:spPr>
              <a:xfrm>
                <a:off x="2795000" y="1200475"/>
                <a:ext cx="63025" cy="55375"/>
              </a:xfrm>
              <a:custGeom>
                <a:avLst/>
                <a:gdLst/>
                <a:ahLst/>
                <a:cxnLst/>
                <a:rect l="l" t="t" r="r" b="b"/>
                <a:pathLst>
                  <a:path w="2521" h="2215" extrusionOk="0">
                    <a:moveTo>
                      <a:pt x="2391" y="0"/>
                    </a:moveTo>
                    <a:cubicBezTo>
                      <a:pt x="2371" y="0"/>
                      <a:pt x="2351" y="7"/>
                      <a:pt x="2333" y="23"/>
                    </a:cubicBezTo>
                    <a:cubicBezTo>
                      <a:pt x="1637" y="653"/>
                      <a:pt x="877" y="1206"/>
                      <a:pt x="67" y="1681"/>
                    </a:cubicBezTo>
                    <a:cubicBezTo>
                      <a:pt x="1" y="1719"/>
                      <a:pt x="34" y="1814"/>
                      <a:pt x="96" y="1830"/>
                    </a:cubicBezTo>
                    <a:cubicBezTo>
                      <a:pt x="770" y="2017"/>
                      <a:pt x="1457" y="2146"/>
                      <a:pt x="2152" y="2214"/>
                    </a:cubicBezTo>
                    <a:cubicBezTo>
                      <a:pt x="2156" y="2214"/>
                      <a:pt x="2160" y="2214"/>
                      <a:pt x="2164" y="2214"/>
                    </a:cubicBezTo>
                    <a:cubicBezTo>
                      <a:pt x="2262" y="2214"/>
                      <a:pt x="2290" y="2064"/>
                      <a:pt x="2187" y="2053"/>
                    </a:cubicBezTo>
                    <a:cubicBezTo>
                      <a:pt x="1559" y="1990"/>
                      <a:pt x="937" y="1879"/>
                      <a:pt x="326" y="1721"/>
                    </a:cubicBezTo>
                    <a:lnTo>
                      <a:pt x="326" y="1721"/>
                    </a:lnTo>
                    <a:cubicBezTo>
                      <a:pt x="1087" y="1262"/>
                      <a:pt x="1799" y="729"/>
                      <a:pt x="2459" y="133"/>
                    </a:cubicBezTo>
                    <a:cubicBezTo>
                      <a:pt x="2520" y="78"/>
                      <a:pt x="2459" y="0"/>
                      <a:pt x="239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4" name="Google Shape;1694;p36"/>
              <p:cNvSpPr/>
              <p:nvPr/>
            </p:nvSpPr>
            <p:spPr>
              <a:xfrm>
                <a:off x="2740025" y="1199000"/>
                <a:ext cx="62275" cy="74700"/>
              </a:xfrm>
              <a:custGeom>
                <a:avLst/>
                <a:gdLst/>
                <a:ahLst/>
                <a:cxnLst/>
                <a:rect l="l" t="t" r="r" b="b"/>
                <a:pathLst>
                  <a:path w="2491" h="2988" extrusionOk="0">
                    <a:moveTo>
                      <a:pt x="2373" y="1"/>
                    </a:moveTo>
                    <a:cubicBezTo>
                      <a:pt x="2353" y="1"/>
                      <a:pt x="2332" y="10"/>
                      <a:pt x="2314" y="32"/>
                    </a:cubicBezTo>
                    <a:cubicBezTo>
                      <a:pt x="1712" y="777"/>
                      <a:pt x="949" y="1385"/>
                      <a:pt x="83" y="1801"/>
                    </a:cubicBezTo>
                    <a:cubicBezTo>
                      <a:pt x="28" y="1828"/>
                      <a:pt x="1" y="1898"/>
                      <a:pt x="54" y="1943"/>
                    </a:cubicBezTo>
                    <a:cubicBezTo>
                      <a:pt x="594" y="2414"/>
                      <a:pt x="1224" y="2768"/>
                      <a:pt x="1909" y="2983"/>
                    </a:cubicBezTo>
                    <a:cubicBezTo>
                      <a:pt x="1918" y="2986"/>
                      <a:pt x="1926" y="2987"/>
                      <a:pt x="1934" y="2987"/>
                    </a:cubicBezTo>
                    <a:cubicBezTo>
                      <a:pt x="2016" y="2987"/>
                      <a:pt x="2036" y="2848"/>
                      <a:pt x="1942" y="2820"/>
                    </a:cubicBezTo>
                    <a:cubicBezTo>
                      <a:pt x="1326" y="2624"/>
                      <a:pt x="754" y="2310"/>
                      <a:pt x="257" y="1897"/>
                    </a:cubicBezTo>
                    <a:lnTo>
                      <a:pt x="257" y="1897"/>
                    </a:lnTo>
                    <a:cubicBezTo>
                      <a:pt x="1101" y="1472"/>
                      <a:pt x="1844" y="876"/>
                      <a:pt x="2437" y="142"/>
                    </a:cubicBezTo>
                    <a:cubicBezTo>
                      <a:pt x="2490" y="78"/>
                      <a:pt x="2434" y="1"/>
                      <a:pt x="237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5" name="Google Shape;1695;p36"/>
              <p:cNvSpPr/>
              <p:nvPr/>
            </p:nvSpPr>
            <p:spPr>
              <a:xfrm>
                <a:off x="2672675" y="1189225"/>
                <a:ext cx="90950" cy="91775"/>
              </a:xfrm>
              <a:custGeom>
                <a:avLst/>
                <a:gdLst/>
                <a:ahLst/>
                <a:cxnLst/>
                <a:rect l="l" t="t" r="r" b="b"/>
                <a:pathLst>
                  <a:path w="3638" h="3671" extrusionOk="0">
                    <a:moveTo>
                      <a:pt x="3516" y="0"/>
                    </a:moveTo>
                    <a:cubicBezTo>
                      <a:pt x="3496" y="0"/>
                      <a:pt x="3475" y="8"/>
                      <a:pt x="3458" y="27"/>
                    </a:cubicBezTo>
                    <a:cubicBezTo>
                      <a:pt x="3005" y="524"/>
                      <a:pt x="2456" y="899"/>
                      <a:pt x="1844" y="1167"/>
                    </a:cubicBezTo>
                    <a:cubicBezTo>
                      <a:pt x="1325" y="1393"/>
                      <a:pt x="776" y="1631"/>
                      <a:pt x="201" y="1631"/>
                    </a:cubicBezTo>
                    <a:cubicBezTo>
                      <a:pt x="166" y="1631"/>
                      <a:pt x="130" y="1630"/>
                      <a:pt x="95" y="1629"/>
                    </a:cubicBezTo>
                    <a:cubicBezTo>
                      <a:pt x="94" y="1628"/>
                      <a:pt x="93" y="1628"/>
                      <a:pt x="92" y="1628"/>
                    </a:cubicBezTo>
                    <a:cubicBezTo>
                      <a:pt x="15" y="1628"/>
                      <a:pt x="0" y="1729"/>
                      <a:pt x="44" y="1776"/>
                    </a:cubicBezTo>
                    <a:cubicBezTo>
                      <a:pt x="473" y="2219"/>
                      <a:pt x="955" y="2640"/>
                      <a:pt x="1449" y="3011"/>
                    </a:cubicBezTo>
                    <a:cubicBezTo>
                      <a:pt x="1880" y="3334"/>
                      <a:pt x="2375" y="3558"/>
                      <a:pt x="2902" y="3668"/>
                    </a:cubicBezTo>
                    <a:cubicBezTo>
                      <a:pt x="2909" y="3670"/>
                      <a:pt x="2915" y="3670"/>
                      <a:pt x="2921" y="3670"/>
                    </a:cubicBezTo>
                    <a:cubicBezTo>
                      <a:pt x="3010" y="3670"/>
                      <a:pt x="3034" y="3529"/>
                      <a:pt x="2940" y="3506"/>
                    </a:cubicBezTo>
                    <a:cubicBezTo>
                      <a:pt x="2488" y="3395"/>
                      <a:pt x="2041" y="3260"/>
                      <a:pt x="1673" y="2975"/>
                    </a:cubicBezTo>
                    <a:cubicBezTo>
                      <a:pt x="1200" y="2610"/>
                      <a:pt x="729" y="2222"/>
                      <a:pt x="301" y="1798"/>
                    </a:cubicBezTo>
                    <a:lnTo>
                      <a:pt x="301" y="1798"/>
                    </a:lnTo>
                    <a:cubicBezTo>
                      <a:pt x="872" y="1774"/>
                      <a:pt x="1420" y="1535"/>
                      <a:pt x="1935" y="1307"/>
                    </a:cubicBezTo>
                    <a:cubicBezTo>
                      <a:pt x="2560" y="1032"/>
                      <a:pt x="3121" y="643"/>
                      <a:pt x="3582" y="137"/>
                    </a:cubicBezTo>
                    <a:cubicBezTo>
                      <a:pt x="3637" y="78"/>
                      <a:pt x="3579" y="0"/>
                      <a:pt x="351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6" name="Google Shape;1696;p36"/>
              <p:cNvSpPr/>
              <p:nvPr/>
            </p:nvSpPr>
            <p:spPr>
              <a:xfrm>
                <a:off x="2637400" y="1304800"/>
                <a:ext cx="52600" cy="46800"/>
              </a:xfrm>
              <a:custGeom>
                <a:avLst/>
                <a:gdLst/>
                <a:ahLst/>
                <a:cxnLst/>
                <a:rect l="l" t="t" r="r" b="b"/>
                <a:pathLst>
                  <a:path w="2104" h="1872" extrusionOk="0">
                    <a:moveTo>
                      <a:pt x="1053" y="1"/>
                    </a:moveTo>
                    <a:cubicBezTo>
                      <a:pt x="954" y="1"/>
                      <a:pt x="854" y="17"/>
                      <a:pt x="755" y="50"/>
                    </a:cubicBezTo>
                    <a:cubicBezTo>
                      <a:pt x="265" y="215"/>
                      <a:pt x="0" y="743"/>
                      <a:pt x="165" y="1234"/>
                    </a:cubicBezTo>
                    <a:cubicBezTo>
                      <a:pt x="295" y="1624"/>
                      <a:pt x="661" y="1872"/>
                      <a:pt x="1052" y="1872"/>
                    </a:cubicBezTo>
                    <a:cubicBezTo>
                      <a:pt x="1150" y="1872"/>
                      <a:pt x="1250" y="1856"/>
                      <a:pt x="1348" y="1823"/>
                    </a:cubicBezTo>
                    <a:cubicBezTo>
                      <a:pt x="1839" y="1658"/>
                      <a:pt x="2104" y="1130"/>
                      <a:pt x="1939" y="639"/>
                    </a:cubicBezTo>
                    <a:cubicBezTo>
                      <a:pt x="1807" y="248"/>
                      <a:pt x="1444" y="1"/>
                      <a:pt x="10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7" name="Google Shape;1697;p36"/>
              <p:cNvSpPr/>
              <p:nvPr/>
            </p:nvSpPr>
            <p:spPr>
              <a:xfrm>
                <a:off x="2651625" y="1236175"/>
                <a:ext cx="52575" cy="46825"/>
              </a:xfrm>
              <a:custGeom>
                <a:avLst/>
                <a:gdLst/>
                <a:ahLst/>
                <a:cxnLst/>
                <a:rect l="l" t="t" r="r" b="b"/>
                <a:pathLst>
                  <a:path w="2103" h="1873" extrusionOk="0">
                    <a:moveTo>
                      <a:pt x="1053" y="1"/>
                    </a:moveTo>
                    <a:cubicBezTo>
                      <a:pt x="955" y="1"/>
                      <a:pt x="854" y="17"/>
                      <a:pt x="755" y="50"/>
                    </a:cubicBezTo>
                    <a:cubicBezTo>
                      <a:pt x="264" y="215"/>
                      <a:pt x="0" y="744"/>
                      <a:pt x="164" y="1233"/>
                    </a:cubicBezTo>
                    <a:cubicBezTo>
                      <a:pt x="296" y="1625"/>
                      <a:pt x="660" y="1873"/>
                      <a:pt x="1051" y="1873"/>
                    </a:cubicBezTo>
                    <a:cubicBezTo>
                      <a:pt x="1149" y="1873"/>
                      <a:pt x="1249" y="1857"/>
                      <a:pt x="1348" y="1824"/>
                    </a:cubicBezTo>
                    <a:cubicBezTo>
                      <a:pt x="1839" y="1659"/>
                      <a:pt x="2102" y="1130"/>
                      <a:pt x="1937" y="639"/>
                    </a:cubicBezTo>
                    <a:cubicBezTo>
                      <a:pt x="1807" y="248"/>
                      <a:pt x="1444" y="1"/>
                      <a:pt x="10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8" name="Google Shape;1698;p36"/>
              <p:cNvSpPr/>
              <p:nvPr/>
            </p:nvSpPr>
            <p:spPr>
              <a:xfrm>
                <a:off x="2569025" y="1288475"/>
                <a:ext cx="52625" cy="46825"/>
              </a:xfrm>
              <a:custGeom>
                <a:avLst/>
                <a:gdLst/>
                <a:ahLst/>
                <a:cxnLst/>
                <a:rect l="l" t="t" r="r" b="b"/>
                <a:pathLst>
                  <a:path w="2105" h="1873" extrusionOk="0">
                    <a:moveTo>
                      <a:pt x="1054" y="1"/>
                    </a:moveTo>
                    <a:cubicBezTo>
                      <a:pt x="955" y="1"/>
                      <a:pt x="855" y="17"/>
                      <a:pt x="756" y="50"/>
                    </a:cubicBezTo>
                    <a:cubicBezTo>
                      <a:pt x="266" y="215"/>
                      <a:pt x="1" y="743"/>
                      <a:pt x="166" y="1233"/>
                    </a:cubicBezTo>
                    <a:cubicBezTo>
                      <a:pt x="298" y="1625"/>
                      <a:pt x="662" y="1872"/>
                      <a:pt x="1053" y="1872"/>
                    </a:cubicBezTo>
                    <a:cubicBezTo>
                      <a:pt x="1151" y="1872"/>
                      <a:pt x="1251" y="1857"/>
                      <a:pt x="1350" y="1823"/>
                    </a:cubicBezTo>
                    <a:cubicBezTo>
                      <a:pt x="1839" y="1658"/>
                      <a:pt x="2104" y="1130"/>
                      <a:pt x="1939" y="639"/>
                    </a:cubicBezTo>
                    <a:cubicBezTo>
                      <a:pt x="1807" y="249"/>
                      <a:pt x="1444" y="1"/>
                      <a:pt x="105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9" name="Google Shape;1699;p36"/>
              <p:cNvSpPr/>
              <p:nvPr/>
            </p:nvSpPr>
            <p:spPr>
              <a:xfrm>
                <a:off x="2581300" y="1210950"/>
                <a:ext cx="52600" cy="46800"/>
              </a:xfrm>
              <a:custGeom>
                <a:avLst/>
                <a:gdLst/>
                <a:ahLst/>
                <a:cxnLst/>
                <a:rect l="l" t="t" r="r" b="b"/>
                <a:pathLst>
                  <a:path w="2104" h="1872" extrusionOk="0">
                    <a:moveTo>
                      <a:pt x="1052" y="0"/>
                    </a:moveTo>
                    <a:cubicBezTo>
                      <a:pt x="954" y="0"/>
                      <a:pt x="853" y="16"/>
                      <a:pt x="755" y="49"/>
                    </a:cubicBezTo>
                    <a:cubicBezTo>
                      <a:pt x="265" y="214"/>
                      <a:pt x="1" y="742"/>
                      <a:pt x="166" y="1233"/>
                    </a:cubicBezTo>
                    <a:cubicBezTo>
                      <a:pt x="297" y="1624"/>
                      <a:pt x="662" y="1871"/>
                      <a:pt x="1051" y="1871"/>
                    </a:cubicBezTo>
                    <a:cubicBezTo>
                      <a:pt x="1150" y="1871"/>
                      <a:pt x="1250" y="1855"/>
                      <a:pt x="1348" y="1822"/>
                    </a:cubicBezTo>
                    <a:cubicBezTo>
                      <a:pt x="1839" y="1657"/>
                      <a:pt x="2104" y="1129"/>
                      <a:pt x="1939" y="639"/>
                    </a:cubicBezTo>
                    <a:cubicBezTo>
                      <a:pt x="1807" y="247"/>
                      <a:pt x="1443" y="0"/>
                      <a:pt x="105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700" name="Google Shape;1700;p36"/>
            <p:cNvGrpSpPr/>
            <p:nvPr/>
          </p:nvGrpSpPr>
          <p:grpSpPr>
            <a:xfrm>
              <a:off x="1651612" y="4751490"/>
              <a:ext cx="210920" cy="196006"/>
              <a:chOff x="2294687" y="652640"/>
              <a:chExt cx="210920" cy="196006"/>
            </a:xfrm>
          </p:grpSpPr>
          <p:sp>
            <p:nvSpPr>
              <p:cNvPr id="1701" name="Google Shape;1701;p36"/>
              <p:cNvSpPr/>
              <p:nvPr/>
            </p:nvSpPr>
            <p:spPr>
              <a:xfrm>
                <a:off x="2358638" y="652640"/>
                <a:ext cx="50876" cy="50782"/>
              </a:xfrm>
              <a:custGeom>
                <a:avLst/>
                <a:gdLst/>
                <a:ahLst/>
                <a:cxnLst/>
                <a:rect l="l" t="t" r="r" b="b"/>
                <a:pathLst>
                  <a:path w="1078" h="1076" extrusionOk="0">
                    <a:moveTo>
                      <a:pt x="536" y="0"/>
                    </a:moveTo>
                    <a:cubicBezTo>
                      <a:pt x="239" y="2"/>
                      <a:pt x="0" y="245"/>
                      <a:pt x="2" y="540"/>
                    </a:cubicBezTo>
                    <a:cubicBezTo>
                      <a:pt x="2" y="678"/>
                      <a:pt x="54" y="808"/>
                      <a:pt x="148" y="906"/>
                    </a:cubicBezTo>
                    <a:lnTo>
                      <a:pt x="161" y="919"/>
                    </a:lnTo>
                    <a:cubicBezTo>
                      <a:pt x="262" y="1021"/>
                      <a:pt x="398" y="1076"/>
                      <a:pt x="540" y="1076"/>
                    </a:cubicBezTo>
                    <a:cubicBezTo>
                      <a:pt x="683" y="1076"/>
                      <a:pt x="819" y="1018"/>
                      <a:pt x="921" y="917"/>
                    </a:cubicBezTo>
                    <a:cubicBezTo>
                      <a:pt x="1021" y="815"/>
                      <a:pt x="1077" y="679"/>
                      <a:pt x="1074" y="536"/>
                    </a:cubicBezTo>
                    <a:cubicBezTo>
                      <a:pt x="1074" y="392"/>
                      <a:pt x="1019" y="261"/>
                      <a:pt x="915" y="157"/>
                    </a:cubicBezTo>
                    <a:cubicBezTo>
                      <a:pt x="814" y="55"/>
                      <a:pt x="679" y="0"/>
                      <a:pt x="5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2" name="Google Shape;1702;p36"/>
              <p:cNvSpPr/>
              <p:nvPr/>
            </p:nvSpPr>
            <p:spPr>
              <a:xfrm>
                <a:off x="2454731" y="797818"/>
                <a:ext cx="50876" cy="50829"/>
              </a:xfrm>
              <a:custGeom>
                <a:avLst/>
                <a:gdLst/>
                <a:ahLst/>
                <a:cxnLst/>
                <a:rect l="l" t="t" r="r" b="b"/>
                <a:pathLst>
                  <a:path w="1078" h="1077" extrusionOk="0">
                    <a:moveTo>
                      <a:pt x="537" y="0"/>
                    </a:moveTo>
                    <a:cubicBezTo>
                      <a:pt x="240" y="2"/>
                      <a:pt x="1" y="245"/>
                      <a:pt x="1" y="540"/>
                    </a:cubicBezTo>
                    <a:cubicBezTo>
                      <a:pt x="1" y="678"/>
                      <a:pt x="54" y="808"/>
                      <a:pt x="149" y="907"/>
                    </a:cubicBezTo>
                    <a:lnTo>
                      <a:pt x="160" y="920"/>
                    </a:lnTo>
                    <a:cubicBezTo>
                      <a:pt x="261" y="1021"/>
                      <a:pt x="398" y="1076"/>
                      <a:pt x="541" y="1076"/>
                    </a:cubicBezTo>
                    <a:cubicBezTo>
                      <a:pt x="684" y="1076"/>
                      <a:pt x="819" y="1018"/>
                      <a:pt x="920" y="915"/>
                    </a:cubicBezTo>
                    <a:cubicBezTo>
                      <a:pt x="1021" y="815"/>
                      <a:pt x="1078" y="679"/>
                      <a:pt x="1077" y="536"/>
                    </a:cubicBezTo>
                    <a:cubicBezTo>
                      <a:pt x="1077" y="393"/>
                      <a:pt x="1020" y="260"/>
                      <a:pt x="917" y="155"/>
                    </a:cubicBezTo>
                    <a:cubicBezTo>
                      <a:pt x="816" y="55"/>
                      <a:pt x="680" y="0"/>
                      <a:pt x="53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3" name="Google Shape;1703;p36"/>
              <p:cNvSpPr/>
              <p:nvPr/>
            </p:nvSpPr>
            <p:spPr>
              <a:xfrm>
                <a:off x="2294687" y="772473"/>
                <a:ext cx="50735" cy="50735"/>
              </a:xfrm>
              <a:custGeom>
                <a:avLst/>
                <a:gdLst/>
                <a:ahLst/>
                <a:cxnLst/>
                <a:rect l="l" t="t" r="r" b="b"/>
                <a:pathLst>
                  <a:path w="1075" h="1075" extrusionOk="0">
                    <a:moveTo>
                      <a:pt x="536" y="0"/>
                    </a:moveTo>
                    <a:cubicBezTo>
                      <a:pt x="239" y="2"/>
                      <a:pt x="0" y="245"/>
                      <a:pt x="0" y="539"/>
                    </a:cubicBezTo>
                    <a:cubicBezTo>
                      <a:pt x="0" y="676"/>
                      <a:pt x="52" y="807"/>
                      <a:pt x="146" y="907"/>
                    </a:cubicBezTo>
                    <a:lnTo>
                      <a:pt x="158" y="920"/>
                    </a:lnTo>
                    <a:cubicBezTo>
                      <a:pt x="259" y="1021"/>
                      <a:pt x="395" y="1074"/>
                      <a:pt x="539" y="1074"/>
                    </a:cubicBezTo>
                    <a:cubicBezTo>
                      <a:pt x="682" y="1074"/>
                      <a:pt x="818" y="1017"/>
                      <a:pt x="918" y="915"/>
                    </a:cubicBezTo>
                    <a:cubicBezTo>
                      <a:pt x="1019" y="814"/>
                      <a:pt x="1074" y="679"/>
                      <a:pt x="1074" y="536"/>
                    </a:cubicBezTo>
                    <a:cubicBezTo>
                      <a:pt x="1073" y="391"/>
                      <a:pt x="1016" y="261"/>
                      <a:pt x="915" y="155"/>
                    </a:cubicBezTo>
                    <a:cubicBezTo>
                      <a:pt x="814" y="54"/>
                      <a:pt x="678" y="0"/>
                      <a:pt x="5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704" name="Google Shape;1704;p36"/>
            <p:cNvSpPr/>
            <p:nvPr/>
          </p:nvSpPr>
          <p:spPr>
            <a:xfrm rot="10800000" flipH="1">
              <a:off x="8772371" y="4315357"/>
              <a:ext cx="187175" cy="272315"/>
            </a:xfrm>
            <a:custGeom>
              <a:avLst/>
              <a:gdLst/>
              <a:ahLst/>
              <a:cxnLst/>
              <a:rect l="l" t="t" r="r" b="b"/>
              <a:pathLst>
                <a:path w="3966" h="5770" extrusionOk="0">
                  <a:moveTo>
                    <a:pt x="200" y="0"/>
                  </a:moveTo>
                  <a:cubicBezTo>
                    <a:pt x="193" y="0"/>
                    <a:pt x="186" y="2"/>
                    <a:pt x="180" y="6"/>
                  </a:cubicBezTo>
                  <a:cubicBezTo>
                    <a:pt x="90" y="62"/>
                    <a:pt x="285" y="265"/>
                    <a:pt x="314" y="305"/>
                  </a:cubicBezTo>
                  <a:cubicBezTo>
                    <a:pt x="420" y="457"/>
                    <a:pt x="528" y="609"/>
                    <a:pt x="634" y="763"/>
                  </a:cubicBezTo>
                  <a:cubicBezTo>
                    <a:pt x="770" y="961"/>
                    <a:pt x="818" y="1229"/>
                    <a:pt x="782" y="1465"/>
                  </a:cubicBezTo>
                  <a:cubicBezTo>
                    <a:pt x="753" y="1653"/>
                    <a:pt x="673" y="1828"/>
                    <a:pt x="589" y="2012"/>
                  </a:cubicBezTo>
                  <a:cubicBezTo>
                    <a:pt x="556" y="2084"/>
                    <a:pt x="524" y="2157"/>
                    <a:pt x="492" y="2232"/>
                  </a:cubicBezTo>
                  <a:cubicBezTo>
                    <a:pt x="463" y="2236"/>
                    <a:pt x="433" y="2244"/>
                    <a:pt x="404" y="2255"/>
                  </a:cubicBezTo>
                  <a:cubicBezTo>
                    <a:pt x="194" y="2341"/>
                    <a:pt x="91" y="2581"/>
                    <a:pt x="177" y="2791"/>
                  </a:cubicBezTo>
                  <a:cubicBezTo>
                    <a:pt x="241" y="2951"/>
                    <a:pt x="396" y="3048"/>
                    <a:pt x="559" y="3048"/>
                  </a:cubicBezTo>
                  <a:cubicBezTo>
                    <a:pt x="610" y="3048"/>
                    <a:pt x="662" y="3039"/>
                    <a:pt x="712" y="3018"/>
                  </a:cubicBezTo>
                  <a:cubicBezTo>
                    <a:pt x="922" y="2934"/>
                    <a:pt x="1025" y="2692"/>
                    <a:pt x="940" y="2482"/>
                  </a:cubicBezTo>
                  <a:cubicBezTo>
                    <a:pt x="887" y="2352"/>
                    <a:pt x="775" y="2264"/>
                    <a:pt x="647" y="2235"/>
                  </a:cubicBezTo>
                  <a:cubicBezTo>
                    <a:pt x="670" y="2181"/>
                    <a:pt x="693" y="2126"/>
                    <a:pt x="720" y="2073"/>
                  </a:cubicBezTo>
                  <a:cubicBezTo>
                    <a:pt x="803" y="1887"/>
                    <a:pt x="893" y="1696"/>
                    <a:pt x="924" y="1486"/>
                  </a:cubicBezTo>
                  <a:cubicBezTo>
                    <a:pt x="932" y="1431"/>
                    <a:pt x="934" y="1378"/>
                    <a:pt x="934" y="1323"/>
                  </a:cubicBezTo>
                  <a:cubicBezTo>
                    <a:pt x="1110" y="1720"/>
                    <a:pt x="1223" y="2135"/>
                    <a:pt x="1330" y="2540"/>
                  </a:cubicBezTo>
                  <a:cubicBezTo>
                    <a:pt x="1329" y="2552"/>
                    <a:pt x="1329" y="2561"/>
                    <a:pt x="1330" y="2572"/>
                  </a:cubicBezTo>
                  <a:cubicBezTo>
                    <a:pt x="1381" y="2760"/>
                    <a:pt x="1307" y="2953"/>
                    <a:pt x="1236" y="3083"/>
                  </a:cubicBezTo>
                  <a:cubicBezTo>
                    <a:pt x="1180" y="3185"/>
                    <a:pt x="1113" y="3279"/>
                    <a:pt x="1041" y="3377"/>
                  </a:cubicBezTo>
                  <a:cubicBezTo>
                    <a:pt x="996" y="3438"/>
                    <a:pt x="951" y="3500"/>
                    <a:pt x="909" y="3565"/>
                  </a:cubicBezTo>
                  <a:cubicBezTo>
                    <a:pt x="705" y="3877"/>
                    <a:pt x="579" y="4238"/>
                    <a:pt x="543" y="4609"/>
                  </a:cubicBezTo>
                  <a:cubicBezTo>
                    <a:pt x="517" y="4604"/>
                    <a:pt x="491" y="4601"/>
                    <a:pt x="465" y="4601"/>
                  </a:cubicBezTo>
                  <a:cubicBezTo>
                    <a:pt x="415" y="4601"/>
                    <a:pt x="364" y="4611"/>
                    <a:pt x="314" y="4631"/>
                  </a:cubicBezTo>
                  <a:cubicBezTo>
                    <a:pt x="104" y="4716"/>
                    <a:pt x="0" y="4956"/>
                    <a:pt x="85" y="5166"/>
                  </a:cubicBezTo>
                  <a:cubicBezTo>
                    <a:pt x="153" y="5330"/>
                    <a:pt x="308" y="5428"/>
                    <a:pt x="471" y="5428"/>
                  </a:cubicBezTo>
                  <a:cubicBezTo>
                    <a:pt x="523" y="5428"/>
                    <a:pt x="575" y="5419"/>
                    <a:pt x="625" y="5398"/>
                  </a:cubicBezTo>
                  <a:cubicBezTo>
                    <a:pt x="835" y="5314"/>
                    <a:pt x="938" y="5072"/>
                    <a:pt x="853" y="4862"/>
                  </a:cubicBezTo>
                  <a:cubicBezTo>
                    <a:pt x="818" y="4778"/>
                    <a:pt x="759" y="4713"/>
                    <a:pt x="688" y="4667"/>
                  </a:cubicBezTo>
                  <a:cubicBezTo>
                    <a:pt x="709" y="4385"/>
                    <a:pt x="788" y="4107"/>
                    <a:pt x="916" y="3853"/>
                  </a:cubicBezTo>
                  <a:cubicBezTo>
                    <a:pt x="1173" y="4021"/>
                    <a:pt x="1351" y="4260"/>
                    <a:pt x="1508" y="4644"/>
                  </a:cubicBezTo>
                  <a:cubicBezTo>
                    <a:pt x="1511" y="4652"/>
                    <a:pt x="1513" y="4658"/>
                    <a:pt x="1516" y="4663"/>
                  </a:cubicBezTo>
                  <a:cubicBezTo>
                    <a:pt x="1503" y="4666"/>
                    <a:pt x="1488" y="4667"/>
                    <a:pt x="1475" y="4673"/>
                  </a:cubicBezTo>
                  <a:cubicBezTo>
                    <a:pt x="1265" y="4758"/>
                    <a:pt x="1162" y="4998"/>
                    <a:pt x="1248" y="5208"/>
                  </a:cubicBezTo>
                  <a:cubicBezTo>
                    <a:pt x="1312" y="5368"/>
                    <a:pt x="1467" y="5466"/>
                    <a:pt x="1630" y="5466"/>
                  </a:cubicBezTo>
                  <a:cubicBezTo>
                    <a:pt x="1681" y="5466"/>
                    <a:pt x="1733" y="5456"/>
                    <a:pt x="1784" y="5436"/>
                  </a:cubicBezTo>
                  <a:cubicBezTo>
                    <a:pt x="1993" y="5352"/>
                    <a:pt x="2096" y="5110"/>
                    <a:pt x="2011" y="4900"/>
                  </a:cubicBezTo>
                  <a:cubicBezTo>
                    <a:pt x="1950" y="4751"/>
                    <a:pt x="1810" y="4657"/>
                    <a:pt x="1658" y="4645"/>
                  </a:cubicBezTo>
                  <a:cubicBezTo>
                    <a:pt x="1655" y="4622"/>
                    <a:pt x="1646" y="4600"/>
                    <a:pt x="1640" y="4587"/>
                  </a:cubicBezTo>
                  <a:cubicBezTo>
                    <a:pt x="1526" y="4309"/>
                    <a:pt x="1346" y="3961"/>
                    <a:pt x="983" y="3725"/>
                  </a:cubicBezTo>
                  <a:cubicBezTo>
                    <a:pt x="999" y="3700"/>
                    <a:pt x="1013" y="3672"/>
                    <a:pt x="1031" y="3646"/>
                  </a:cubicBezTo>
                  <a:cubicBezTo>
                    <a:pt x="1070" y="3586"/>
                    <a:pt x="1115" y="3526"/>
                    <a:pt x="1158" y="3465"/>
                  </a:cubicBezTo>
                  <a:cubicBezTo>
                    <a:pt x="1231" y="3368"/>
                    <a:pt x="1303" y="3267"/>
                    <a:pt x="1365" y="3157"/>
                  </a:cubicBezTo>
                  <a:cubicBezTo>
                    <a:pt x="1394" y="3104"/>
                    <a:pt x="1423" y="3041"/>
                    <a:pt x="1446" y="2973"/>
                  </a:cubicBezTo>
                  <a:cubicBezTo>
                    <a:pt x="1474" y="3073"/>
                    <a:pt x="1503" y="3174"/>
                    <a:pt x="1533" y="3274"/>
                  </a:cubicBezTo>
                  <a:cubicBezTo>
                    <a:pt x="1533" y="3284"/>
                    <a:pt x="1537" y="3297"/>
                    <a:pt x="1545" y="3306"/>
                  </a:cubicBezTo>
                  <a:cubicBezTo>
                    <a:pt x="1620" y="3548"/>
                    <a:pt x="1707" y="3785"/>
                    <a:pt x="1817" y="4018"/>
                  </a:cubicBezTo>
                  <a:cubicBezTo>
                    <a:pt x="1982" y="4362"/>
                    <a:pt x="2266" y="4809"/>
                    <a:pt x="2719" y="5133"/>
                  </a:cubicBezTo>
                  <a:cubicBezTo>
                    <a:pt x="2646" y="5242"/>
                    <a:pt x="2628" y="5382"/>
                    <a:pt x="2681" y="5512"/>
                  </a:cubicBezTo>
                  <a:cubicBezTo>
                    <a:pt x="2745" y="5672"/>
                    <a:pt x="2900" y="5770"/>
                    <a:pt x="3063" y="5770"/>
                  </a:cubicBezTo>
                  <a:cubicBezTo>
                    <a:pt x="3114" y="5770"/>
                    <a:pt x="3166" y="5760"/>
                    <a:pt x="3217" y="5740"/>
                  </a:cubicBezTo>
                  <a:cubicBezTo>
                    <a:pt x="3427" y="5656"/>
                    <a:pt x="3529" y="5414"/>
                    <a:pt x="3444" y="5205"/>
                  </a:cubicBezTo>
                  <a:cubicBezTo>
                    <a:pt x="3379" y="5045"/>
                    <a:pt x="3224" y="4947"/>
                    <a:pt x="3061" y="4947"/>
                  </a:cubicBezTo>
                  <a:cubicBezTo>
                    <a:pt x="3010" y="4947"/>
                    <a:pt x="2958" y="4956"/>
                    <a:pt x="2908" y="4977"/>
                  </a:cubicBezTo>
                  <a:cubicBezTo>
                    <a:pt x="2876" y="4990"/>
                    <a:pt x="2848" y="5007"/>
                    <a:pt x="2820" y="5027"/>
                  </a:cubicBezTo>
                  <a:cubicBezTo>
                    <a:pt x="2381" y="4721"/>
                    <a:pt x="2106" y="4288"/>
                    <a:pt x="1947" y="3955"/>
                  </a:cubicBezTo>
                  <a:cubicBezTo>
                    <a:pt x="1870" y="3790"/>
                    <a:pt x="1802" y="3622"/>
                    <a:pt x="1744" y="3451"/>
                  </a:cubicBezTo>
                  <a:lnTo>
                    <a:pt x="1744" y="3451"/>
                  </a:lnTo>
                  <a:cubicBezTo>
                    <a:pt x="1921" y="3552"/>
                    <a:pt x="2116" y="3616"/>
                    <a:pt x="2306" y="3677"/>
                  </a:cubicBezTo>
                  <a:cubicBezTo>
                    <a:pt x="2399" y="3709"/>
                    <a:pt x="2490" y="3738"/>
                    <a:pt x="2581" y="3771"/>
                  </a:cubicBezTo>
                  <a:cubicBezTo>
                    <a:pt x="2775" y="3846"/>
                    <a:pt x="2958" y="3942"/>
                    <a:pt x="3130" y="4056"/>
                  </a:cubicBezTo>
                  <a:cubicBezTo>
                    <a:pt x="3081" y="4157"/>
                    <a:pt x="3072" y="4276"/>
                    <a:pt x="3117" y="4389"/>
                  </a:cubicBezTo>
                  <a:cubicBezTo>
                    <a:pt x="3182" y="4549"/>
                    <a:pt x="3336" y="4646"/>
                    <a:pt x="3499" y="4646"/>
                  </a:cubicBezTo>
                  <a:cubicBezTo>
                    <a:pt x="3550" y="4646"/>
                    <a:pt x="3602" y="4637"/>
                    <a:pt x="3652" y="4616"/>
                  </a:cubicBezTo>
                  <a:cubicBezTo>
                    <a:pt x="3862" y="4531"/>
                    <a:pt x="3965" y="4291"/>
                    <a:pt x="3880" y="4081"/>
                  </a:cubicBezTo>
                  <a:cubicBezTo>
                    <a:pt x="3816" y="3921"/>
                    <a:pt x="3661" y="3823"/>
                    <a:pt x="3498" y="3823"/>
                  </a:cubicBezTo>
                  <a:cubicBezTo>
                    <a:pt x="3446" y="3823"/>
                    <a:pt x="3394" y="3833"/>
                    <a:pt x="3344" y="3853"/>
                  </a:cubicBezTo>
                  <a:cubicBezTo>
                    <a:pt x="3293" y="3872"/>
                    <a:pt x="3250" y="3904"/>
                    <a:pt x="3212" y="3940"/>
                  </a:cubicBezTo>
                  <a:cubicBezTo>
                    <a:pt x="3031" y="3819"/>
                    <a:pt x="2837" y="3716"/>
                    <a:pt x="2632" y="3638"/>
                  </a:cubicBezTo>
                  <a:cubicBezTo>
                    <a:pt x="2539" y="3603"/>
                    <a:pt x="2444" y="3573"/>
                    <a:pt x="2350" y="3541"/>
                  </a:cubicBezTo>
                  <a:cubicBezTo>
                    <a:pt x="2099" y="3458"/>
                    <a:pt x="1863" y="3381"/>
                    <a:pt x="1671" y="3227"/>
                  </a:cubicBezTo>
                  <a:cubicBezTo>
                    <a:pt x="1604" y="3009"/>
                    <a:pt x="1546" y="2791"/>
                    <a:pt x="1490" y="2575"/>
                  </a:cubicBezTo>
                  <a:cubicBezTo>
                    <a:pt x="1429" y="2341"/>
                    <a:pt x="1365" y="2103"/>
                    <a:pt x="1291" y="1866"/>
                  </a:cubicBezTo>
                  <a:lnTo>
                    <a:pt x="1291" y="1866"/>
                  </a:lnTo>
                  <a:cubicBezTo>
                    <a:pt x="1561" y="2042"/>
                    <a:pt x="2009" y="2281"/>
                    <a:pt x="2548" y="2371"/>
                  </a:cubicBezTo>
                  <a:cubicBezTo>
                    <a:pt x="2551" y="2416"/>
                    <a:pt x="2559" y="2462"/>
                    <a:pt x="2575" y="2506"/>
                  </a:cubicBezTo>
                  <a:cubicBezTo>
                    <a:pt x="2640" y="2665"/>
                    <a:pt x="2795" y="2763"/>
                    <a:pt x="2958" y="2763"/>
                  </a:cubicBezTo>
                  <a:cubicBezTo>
                    <a:pt x="3009" y="2763"/>
                    <a:pt x="3061" y="2753"/>
                    <a:pt x="3111" y="2733"/>
                  </a:cubicBezTo>
                  <a:cubicBezTo>
                    <a:pt x="3321" y="2648"/>
                    <a:pt x="3424" y="2407"/>
                    <a:pt x="3340" y="2197"/>
                  </a:cubicBezTo>
                  <a:cubicBezTo>
                    <a:pt x="3275" y="2038"/>
                    <a:pt x="3120" y="1940"/>
                    <a:pt x="2957" y="1940"/>
                  </a:cubicBezTo>
                  <a:cubicBezTo>
                    <a:pt x="2906" y="1940"/>
                    <a:pt x="2854" y="1950"/>
                    <a:pt x="2804" y="1970"/>
                  </a:cubicBezTo>
                  <a:cubicBezTo>
                    <a:pt x="2685" y="2016"/>
                    <a:pt x="2604" y="2112"/>
                    <a:pt x="2568" y="2225"/>
                  </a:cubicBezTo>
                  <a:cubicBezTo>
                    <a:pt x="1931" y="2116"/>
                    <a:pt x="1426" y="1793"/>
                    <a:pt x="1216" y="1638"/>
                  </a:cubicBezTo>
                  <a:cubicBezTo>
                    <a:pt x="1151" y="1452"/>
                    <a:pt x="1076" y="1268"/>
                    <a:pt x="984" y="1088"/>
                  </a:cubicBezTo>
                  <a:cubicBezTo>
                    <a:pt x="882" y="881"/>
                    <a:pt x="767" y="683"/>
                    <a:pt x="643" y="489"/>
                  </a:cubicBezTo>
                  <a:cubicBezTo>
                    <a:pt x="585" y="401"/>
                    <a:pt x="527" y="307"/>
                    <a:pt x="459" y="227"/>
                  </a:cubicBezTo>
                  <a:cubicBezTo>
                    <a:pt x="389" y="149"/>
                    <a:pt x="339" y="69"/>
                    <a:pt x="245" y="16"/>
                  </a:cubicBezTo>
                  <a:cubicBezTo>
                    <a:pt x="231" y="8"/>
                    <a:pt x="215" y="0"/>
                    <a:pt x="20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705" name="Google Shape;1705;p36"/>
            <p:cNvGrpSpPr/>
            <p:nvPr/>
          </p:nvGrpSpPr>
          <p:grpSpPr>
            <a:xfrm>
              <a:off x="8339670" y="-459321"/>
              <a:ext cx="812604" cy="1251942"/>
              <a:chOff x="1411275" y="1061050"/>
              <a:chExt cx="430450" cy="663175"/>
            </a:xfrm>
          </p:grpSpPr>
          <p:sp>
            <p:nvSpPr>
              <p:cNvPr id="1706" name="Google Shape;1706;p36"/>
              <p:cNvSpPr/>
              <p:nvPr/>
            </p:nvSpPr>
            <p:spPr>
              <a:xfrm>
                <a:off x="1653500" y="1111300"/>
                <a:ext cx="188225" cy="540050"/>
              </a:xfrm>
              <a:custGeom>
                <a:avLst/>
                <a:gdLst/>
                <a:ahLst/>
                <a:cxnLst/>
                <a:rect l="l" t="t" r="r" b="b"/>
                <a:pathLst>
                  <a:path w="7529" h="21602" extrusionOk="0">
                    <a:moveTo>
                      <a:pt x="335" y="0"/>
                    </a:moveTo>
                    <a:cubicBezTo>
                      <a:pt x="839" y="2131"/>
                      <a:pt x="1696" y="4863"/>
                      <a:pt x="935" y="6998"/>
                    </a:cubicBezTo>
                    <a:cubicBezTo>
                      <a:pt x="1" y="9614"/>
                      <a:pt x="1414" y="12267"/>
                      <a:pt x="2931" y="14323"/>
                    </a:cubicBezTo>
                    <a:cubicBezTo>
                      <a:pt x="4426" y="16351"/>
                      <a:pt x="3112" y="19189"/>
                      <a:pt x="4606" y="21156"/>
                    </a:cubicBezTo>
                    <a:cubicBezTo>
                      <a:pt x="4738" y="21330"/>
                      <a:pt x="4901" y="21492"/>
                      <a:pt x="5107" y="21563"/>
                    </a:cubicBezTo>
                    <a:cubicBezTo>
                      <a:pt x="5189" y="21590"/>
                      <a:pt x="5275" y="21602"/>
                      <a:pt x="5361" y="21602"/>
                    </a:cubicBezTo>
                    <a:cubicBezTo>
                      <a:pt x="5490" y="21602"/>
                      <a:pt x="5620" y="21576"/>
                      <a:pt x="5742" y="21537"/>
                    </a:cubicBezTo>
                    <a:cubicBezTo>
                      <a:pt x="6475" y="21304"/>
                      <a:pt x="7009" y="20628"/>
                      <a:pt x="7216" y="19885"/>
                    </a:cubicBezTo>
                    <a:cubicBezTo>
                      <a:pt x="7529" y="18776"/>
                      <a:pt x="7423" y="17783"/>
                      <a:pt x="7110" y="16839"/>
                    </a:cubicBezTo>
                    <a:cubicBezTo>
                      <a:pt x="6741" y="15722"/>
                      <a:pt x="6149" y="15260"/>
                      <a:pt x="5487" y="14397"/>
                    </a:cubicBezTo>
                    <a:cubicBezTo>
                      <a:pt x="4748" y="13430"/>
                      <a:pt x="4354" y="12068"/>
                      <a:pt x="4234" y="10875"/>
                    </a:cubicBezTo>
                    <a:cubicBezTo>
                      <a:pt x="4099" y="9565"/>
                      <a:pt x="4296" y="8236"/>
                      <a:pt x="4129" y="6927"/>
                    </a:cubicBezTo>
                    <a:cubicBezTo>
                      <a:pt x="3792" y="4278"/>
                      <a:pt x="2030" y="2063"/>
                      <a:pt x="335"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7" name="Google Shape;1707;p36"/>
              <p:cNvSpPr/>
              <p:nvPr/>
            </p:nvSpPr>
            <p:spPr>
              <a:xfrm>
                <a:off x="1674275" y="1164875"/>
                <a:ext cx="122250" cy="439800"/>
              </a:xfrm>
              <a:custGeom>
                <a:avLst/>
                <a:gdLst/>
                <a:ahLst/>
                <a:cxnLst/>
                <a:rect l="l" t="t" r="r" b="b"/>
                <a:pathLst>
                  <a:path w="4890" h="17592" extrusionOk="0">
                    <a:moveTo>
                      <a:pt x="120" y="1"/>
                    </a:moveTo>
                    <a:cubicBezTo>
                      <a:pt x="105" y="1"/>
                      <a:pt x="90" y="4"/>
                      <a:pt x="76" y="10"/>
                    </a:cubicBezTo>
                    <a:cubicBezTo>
                      <a:pt x="24" y="36"/>
                      <a:pt x="1" y="97"/>
                      <a:pt x="25" y="150"/>
                    </a:cubicBezTo>
                    <a:cubicBezTo>
                      <a:pt x="604" y="1388"/>
                      <a:pt x="1202" y="2666"/>
                      <a:pt x="1437" y="4031"/>
                    </a:cubicBezTo>
                    <a:cubicBezTo>
                      <a:pt x="1574" y="4829"/>
                      <a:pt x="1587" y="5660"/>
                      <a:pt x="1598" y="6465"/>
                    </a:cubicBezTo>
                    <a:cubicBezTo>
                      <a:pt x="1615" y="7506"/>
                      <a:pt x="1629" y="8580"/>
                      <a:pt x="1915" y="9603"/>
                    </a:cubicBezTo>
                    <a:cubicBezTo>
                      <a:pt x="2182" y="10563"/>
                      <a:pt x="2682" y="11445"/>
                      <a:pt x="3165" y="12299"/>
                    </a:cubicBezTo>
                    <a:cubicBezTo>
                      <a:pt x="3649" y="13151"/>
                      <a:pt x="4148" y="14035"/>
                      <a:pt x="4406" y="14984"/>
                    </a:cubicBezTo>
                    <a:cubicBezTo>
                      <a:pt x="4607" y="15722"/>
                      <a:pt x="4678" y="16539"/>
                      <a:pt x="4623" y="17481"/>
                    </a:cubicBezTo>
                    <a:cubicBezTo>
                      <a:pt x="4620" y="17539"/>
                      <a:pt x="4664" y="17588"/>
                      <a:pt x="4722" y="17591"/>
                    </a:cubicBezTo>
                    <a:lnTo>
                      <a:pt x="4727" y="17591"/>
                    </a:lnTo>
                    <a:cubicBezTo>
                      <a:pt x="4781" y="17591"/>
                      <a:pt x="4829" y="17548"/>
                      <a:pt x="4833" y="17494"/>
                    </a:cubicBezTo>
                    <a:cubicBezTo>
                      <a:pt x="4889" y="16530"/>
                      <a:pt x="4816" y="15691"/>
                      <a:pt x="4609" y="14931"/>
                    </a:cubicBezTo>
                    <a:cubicBezTo>
                      <a:pt x="4344" y="13955"/>
                      <a:pt x="3837" y="13060"/>
                      <a:pt x="3348" y="12196"/>
                    </a:cubicBezTo>
                    <a:cubicBezTo>
                      <a:pt x="2870" y="11355"/>
                      <a:pt x="2378" y="10482"/>
                      <a:pt x="2116" y="9547"/>
                    </a:cubicBezTo>
                    <a:cubicBezTo>
                      <a:pt x="1839" y="8551"/>
                      <a:pt x="1822" y="7490"/>
                      <a:pt x="1807" y="6460"/>
                    </a:cubicBezTo>
                    <a:cubicBezTo>
                      <a:pt x="1796" y="5648"/>
                      <a:pt x="1783" y="4809"/>
                      <a:pt x="1644" y="3995"/>
                    </a:cubicBezTo>
                    <a:cubicBezTo>
                      <a:pt x="1405" y="2601"/>
                      <a:pt x="800" y="1310"/>
                      <a:pt x="215" y="60"/>
                    </a:cubicBezTo>
                    <a:cubicBezTo>
                      <a:pt x="197" y="22"/>
                      <a:pt x="159" y="1"/>
                      <a:pt x="1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8" name="Google Shape;1708;p36"/>
              <p:cNvSpPr/>
              <p:nvPr/>
            </p:nvSpPr>
            <p:spPr>
              <a:xfrm>
                <a:off x="1497350" y="1061050"/>
                <a:ext cx="242125" cy="663175"/>
              </a:xfrm>
              <a:custGeom>
                <a:avLst/>
                <a:gdLst/>
                <a:ahLst/>
                <a:cxnLst/>
                <a:rect l="l" t="t" r="r" b="b"/>
                <a:pathLst>
                  <a:path w="9685" h="26527" extrusionOk="0">
                    <a:moveTo>
                      <a:pt x="5928" y="1"/>
                    </a:moveTo>
                    <a:cubicBezTo>
                      <a:pt x="6558" y="3844"/>
                      <a:pt x="6662" y="8025"/>
                      <a:pt x="4676" y="11376"/>
                    </a:cubicBezTo>
                    <a:cubicBezTo>
                      <a:pt x="3945" y="12607"/>
                      <a:pt x="2962" y="13671"/>
                      <a:pt x="2217" y="14893"/>
                    </a:cubicBezTo>
                    <a:cubicBezTo>
                      <a:pt x="1128" y="16676"/>
                      <a:pt x="594" y="18730"/>
                      <a:pt x="348" y="20792"/>
                    </a:cubicBezTo>
                    <a:cubicBezTo>
                      <a:pt x="220" y="21853"/>
                      <a:pt x="0" y="23250"/>
                      <a:pt x="255" y="24437"/>
                    </a:cubicBezTo>
                    <a:cubicBezTo>
                      <a:pt x="406" y="25135"/>
                      <a:pt x="718" y="25759"/>
                      <a:pt x="1313" y="26203"/>
                    </a:cubicBezTo>
                    <a:cubicBezTo>
                      <a:pt x="1610" y="26426"/>
                      <a:pt x="1970" y="26527"/>
                      <a:pt x="2338" y="26527"/>
                    </a:cubicBezTo>
                    <a:cubicBezTo>
                      <a:pt x="2841" y="26527"/>
                      <a:pt x="3359" y="26338"/>
                      <a:pt x="3751" y="26015"/>
                    </a:cubicBezTo>
                    <a:cubicBezTo>
                      <a:pt x="4430" y="25456"/>
                      <a:pt x="4780" y="24586"/>
                      <a:pt x="4937" y="23720"/>
                    </a:cubicBezTo>
                    <a:cubicBezTo>
                      <a:pt x="5092" y="22856"/>
                      <a:pt x="5080" y="21969"/>
                      <a:pt x="5171" y="21096"/>
                    </a:cubicBezTo>
                    <a:cubicBezTo>
                      <a:pt x="5417" y="18780"/>
                      <a:pt x="6545" y="16958"/>
                      <a:pt x="7596" y="14951"/>
                    </a:cubicBezTo>
                    <a:cubicBezTo>
                      <a:pt x="8686" y="12866"/>
                      <a:pt x="9685" y="9471"/>
                      <a:pt x="8808" y="7158"/>
                    </a:cubicBezTo>
                    <a:cubicBezTo>
                      <a:pt x="8381" y="6033"/>
                      <a:pt x="8019" y="4901"/>
                      <a:pt x="7621" y="3757"/>
                    </a:cubicBezTo>
                    <a:cubicBezTo>
                      <a:pt x="7385" y="3084"/>
                      <a:pt x="7121" y="2423"/>
                      <a:pt x="6826" y="1773"/>
                    </a:cubicBezTo>
                    <a:cubicBezTo>
                      <a:pt x="6590" y="1256"/>
                      <a:pt x="6018" y="548"/>
                      <a:pt x="59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9" name="Google Shape;1709;p36"/>
              <p:cNvSpPr/>
              <p:nvPr/>
            </p:nvSpPr>
            <p:spPr>
              <a:xfrm>
                <a:off x="1411275" y="1075600"/>
                <a:ext cx="257050" cy="435350"/>
              </a:xfrm>
              <a:custGeom>
                <a:avLst/>
                <a:gdLst/>
                <a:ahLst/>
                <a:cxnLst/>
                <a:rect l="l" t="t" r="r" b="b"/>
                <a:pathLst>
                  <a:path w="10282" h="17414" extrusionOk="0">
                    <a:moveTo>
                      <a:pt x="9797" y="1"/>
                    </a:moveTo>
                    <a:lnTo>
                      <a:pt x="9797" y="1"/>
                    </a:lnTo>
                    <a:cubicBezTo>
                      <a:pt x="9948" y="939"/>
                      <a:pt x="9273" y="2472"/>
                      <a:pt x="8959" y="3346"/>
                    </a:cubicBezTo>
                    <a:cubicBezTo>
                      <a:pt x="8568" y="4431"/>
                      <a:pt x="8372" y="5257"/>
                      <a:pt x="7471" y="6035"/>
                    </a:cubicBezTo>
                    <a:cubicBezTo>
                      <a:pt x="6527" y="6850"/>
                      <a:pt x="5411" y="7439"/>
                      <a:pt x="4416" y="8192"/>
                    </a:cubicBezTo>
                    <a:cubicBezTo>
                      <a:pt x="3038" y="9235"/>
                      <a:pt x="1902" y="10596"/>
                      <a:pt x="1121" y="12138"/>
                    </a:cubicBezTo>
                    <a:cubicBezTo>
                      <a:pt x="384" y="13597"/>
                      <a:pt x="1" y="15456"/>
                      <a:pt x="926" y="16802"/>
                    </a:cubicBezTo>
                    <a:cubicBezTo>
                      <a:pt x="1121" y="17086"/>
                      <a:pt x="1395" y="17348"/>
                      <a:pt x="1735" y="17403"/>
                    </a:cubicBezTo>
                    <a:cubicBezTo>
                      <a:pt x="1779" y="17410"/>
                      <a:pt x="1823" y="17414"/>
                      <a:pt x="1867" y="17414"/>
                    </a:cubicBezTo>
                    <a:cubicBezTo>
                      <a:pt x="2227" y="17414"/>
                      <a:pt x="2573" y="17179"/>
                      <a:pt x="2790" y="16882"/>
                    </a:cubicBezTo>
                    <a:cubicBezTo>
                      <a:pt x="3032" y="16549"/>
                      <a:pt x="3149" y="16141"/>
                      <a:pt x="3283" y="15751"/>
                    </a:cubicBezTo>
                    <a:cubicBezTo>
                      <a:pt x="3844" y="14086"/>
                      <a:pt x="4756" y="12540"/>
                      <a:pt x="5940" y="11243"/>
                    </a:cubicBezTo>
                    <a:cubicBezTo>
                      <a:pt x="6660" y="10454"/>
                      <a:pt x="7478" y="9756"/>
                      <a:pt x="8150" y="8928"/>
                    </a:cubicBezTo>
                    <a:cubicBezTo>
                      <a:pt x="10105" y="6517"/>
                      <a:pt x="10282" y="2968"/>
                      <a:pt x="97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0" name="Google Shape;1710;p36"/>
              <p:cNvSpPr/>
              <p:nvPr/>
            </p:nvSpPr>
            <p:spPr>
              <a:xfrm>
                <a:off x="1540450" y="1085550"/>
                <a:ext cx="159075" cy="610650"/>
              </a:xfrm>
              <a:custGeom>
                <a:avLst/>
                <a:gdLst/>
                <a:ahLst/>
                <a:cxnLst/>
                <a:rect l="l" t="t" r="r" b="b"/>
                <a:pathLst>
                  <a:path w="6363" h="24426" extrusionOk="0">
                    <a:moveTo>
                      <a:pt x="4471" y="1"/>
                    </a:moveTo>
                    <a:cubicBezTo>
                      <a:pt x="4455" y="1"/>
                      <a:pt x="4438" y="5"/>
                      <a:pt x="4423" y="12"/>
                    </a:cubicBezTo>
                    <a:cubicBezTo>
                      <a:pt x="4371" y="40"/>
                      <a:pt x="4351" y="104"/>
                      <a:pt x="4378" y="154"/>
                    </a:cubicBezTo>
                    <a:cubicBezTo>
                      <a:pt x="4837" y="1037"/>
                      <a:pt x="5051" y="1967"/>
                      <a:pt x="5212" y="2840"/>
                    </a:cubicBezTo>
                    <a:cubicBezTo>
                      <a:pt x="5290" y="3258"/>
                      <a:pt x="5400" y="3674"/>
                      <a:pt x="5504" y="4077"/>
                    </a:cubicBezTo>
                    <a:cubicBezTo>
                      <a:pt x="5627" y="4548"/>
                      <a:pt x="5756" y="5036"/>
                      <a:pt x="5833" y="5525"/>
                    </a:cubicBezTo>
                    <a:cubicBezTo>
                      <a:pt x="6147" y="7536"/>
                      <a:pt x="5949" y="9379"/>
                      <a:pt x="5254" y="10855"/>
                    </a:cubicBezTo>
                    <a:cubicBezTo>
                      <a:pt x="4967" y="11463"/>
                      <a:pt x="4559" y="12006"/>
                      <a:pt x="4162" y="12532"/>
                    </a:cubicBezTo>
                    <a:cubicBezTo>
                      <a:pt x="3821" y="12986"/>
                      <a:pt x="3467" y="13454"/>
                      <a:pt x="3191" y="13968"/>
                    </a:cubicBezTo>
                    <a:cubicBezTo>
                      <a:pt x="2670" y="14935"/>
                      <a:pt x="2312" y="16081"/>
                      <a:pt x="2157" y="17289"/>
                    </a:cubicBezTo>
                    <a:cubicBezTo>
                      <a:pt x="2114" y="17629"/>
                      <a:pt x="2079" y="17975"/>
                      <a:pt x="2047" y="18309"/>
                    </a:cubicBezTo>
                    <a:cubicBezTo>
                      <a:pt x="1981" y="18994"/>
                      <a:pt x="1911" y="19699"/>
                      <a:pt x="1753" y="20376"/>
                    </a:cubicBezTo>
                    <a:cubicBezTo>
                      <a:pt x="1438" y="21739"/>
                      <a:pt x="1012" y="23152"/>
                      <a:pt x="38" y="24250"/>
                    </a:cubicBezTo>
                    <a:cubicBezTo>
                      <a:pt x="0" y="24294"/>
                      <a:pt x="3" y="24360"/>
                      <a:pt x="47" y="24398"/>
                    </a:cubicBezTo>
                    <a:cubicBezTo>
                      <a:pt x="67" y="24417"/>
                      <a:pt x="92" y="24425"/>
                      <a:pt x="116" y="24425"/>
                    </a:cubicBezTo>
                    <a:cubicBezTo>
                      <a:pt x="144" y="24425"/>
                      <a:pt x="173" y="24415"/>
                      <a:pt x="196" y="24389"/>
                    </a:cubicBezTo>
                    <a:cubicBezTo>
                      <a:pt x="1200" y="23257"/>
                      <a:pt x="1636" y="21814"/>
                      <a:pt x="1958" y="20424"/>
                    </a:cubicBezTo>
                    <a:cubicBezTo>
                      <a:pt x="2118" y="19735"/>
                      <a:pt x="2188" y="19023"/>
                      <a:pt x="2254" y="18331"/>
                    </a:cubicBezTo>
                    <a:cubicBezTo>
                      <a:pt x="2288" y="17998"/>
                      <a:pt x="2322" y="17655"/>
                      <a:pt x="2366" y="17318"/>
                    </a:cubicBezTo>
                    <a:cubicBezTo>
                      <a:pt x="2518" y="16136"/>
                      <a:pt x="2867" y="15013"/>
                      <a:pt x="3375" y="14068"/>
                    </a:cubicBezTo>
                    <a:cubicBezTo>
                      <a:pt x="3643" y="13568"/>
                      <a:pt x="3993" y="13105"/>
                      <a:pt x="4330" y="12658"/>
                    </a:cubicBezTo>
                    <a:cubicBezTo>
                      <a:pt x="4733" y="12125"/>
                      <a:pt x="5148" y="11572"/>
                      <a:pt x="5444" y="10945"/>
                    </a:cubicBezTo>
                    <a:cubicBezTo>
                      <a:pt x="6157" y="9429"/>
                      <a:pt x="6363" y="7545"/>
                      <a:pt x="6041" y="5492"/>
                    </a:cubicBezTo>
                    <a:cubicBezTo>
                      <a:pt x="5963" y="4991"/>
                      <a:pt x="5833" y="4499"/>
                      <a:pt x="5708" y="4022"/>
                    </a:cubicBezTo>
                    <a:cubicBezTo>
                      <a:pt x="5603" y="3624"/>
                      <a:pt x="5494" y="3212"/>
                      <a:pt x="5419" y="2802"/>
                    </a:cubicBezTo>
                    <a:cubicBezTo>
                      <a:pt x="5254" y="1913"/>
                      <a:pt x="5035" y="965"/>
                      <a:pt x="4565" y="59"/>
                    </a:cubicBezTo>
                    <a:cubicBezTo>
                      <a:pt x="4546" y="21"/>
                      <a:pt x="4509" y="1"/>
                      <a:pt x="447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1" name="Google Shape;1711;p36"/>
              <p:cNvSpPr/>
              <p:nvPr/>
            </p:nvSpPr>
            <p:spPr>
              <a:xfrm>
                <a:off x="1447175" y="1085875"/>
                <a:ext cx="218800" cy="388825"/>
              </a:xfrm>
              <a:custGeom>
                <a:avLst/>
                <a:gdLst/>
                <a:ahLst/>
                <a:cxnLst/>
                <a:rect l="l" t="t" r="r" b="b"/>
                <a:pathLst>
                  <a:path w="8752" h="15553" extrusionOk="0">
                    <a:moveTo>
                      <a:pt x="8301" y="0"/>
                    </a:moveTo>
                    <a:cubicBezTo>
                      <a:pt x="8295" y="0"/>
                      <a:pt x="8288" y="1"/>
                      <a:pt x="8281" y="2"/>
                    </a:cubicBezTo>
                    <a:cubicBezTo>
                      <a:pt x="8225" y="11"/>
                      <a:pt x="8187" y="68"/>
                      <a:pt x="8197" y="123"/>
                    </a:cubicBezTo>
                    <a:cubicBezTo>
                      <a:pt x="8538" y="1960"/>
                      <a:pt x="8299" y="3734"/>
                      <a:pt x="7526" y="5123"/>
                    </a:cubicBezTo>
                    <a:cubicBezTo>
                      <a:pt x="6826" y="6381"/>
                      <a:pt x="5694" y="7339"/>
                      <a:pt x="4600" y="8266"/>
                    </a:cubicBezTo>
                    <a:cubicBezTo>
                      <a:pt x="3946" y="8820"/>
                      <a:pt x="3270" y="9392"/>
                      <a:pt x="2682" y="10029"/>
                    </a:cubicBezTo>
                    <a:cubicBezTo>
                      <a:pt x="1325" y="11498"/>
                      <a:pt x="377" y="13416"/>
                      <a:pt x="10" y="15430"/>
                    </a:cubicBezTo>
                    <a:cubicBezTo>
                      <a:pt x="1" y="15486"/>
                      <a:pt x="38" y="15540"/>
                      <a:pt x="95" y="15551"/>
                    </a:cubicBezTo>
                    <a:cubicBezTo>
                      <a:pt x="99" y="15553"/>
                      <a:pt x="106" y="15553"/>
                      <a:pt x="112" y="15553"/>
                    </a:cubicBezTo>
                    <a:cubicBezTo>
                      <a:pt x="162" y="15553"/>
                      <a:pt x="206" y="15517"/>
                      <a:pt x="214" y="15468"/>
                    </a:cubicBezTo>
                    <a:cubicBezTo>
                      <a:pt x="574" y="13494"/>
                      <a:pt x="1503" y="11612"/>
                      <a:pt x="2834" y="10172"/>
                    </a:cubicBezTo>
                    <a:cubicBezTo>
                      <a:pt x="3413" y="9544"/>
                      <a:pt x="4085" y="8975"/>
                      <a:pt x="4733" y="8425"/>
                    </a:cubicBezTo>
                    <a:cubicBezTo>
                      <a:pt x="5841" y="7485"/>
                      <a:pt x="6989" y="6514"/>
                      <a:pt x="7707" y="5224"/>
                    </a:cubicBezTo>
                    <a:cubicBezTo>
                      <a:pt x="8503" y="3795"/>
                      <a:pt x="8752" y="1968"/>
                      <a:pt x="8401" y="85"/>
                    </a:cubicBezTo>
                    <a:cubicBezTo>
                      <a:pt x="8394" y="35"/>
                      <a:pt x="8349" y="0"/>
                      <a:pt x="830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712" name="Google Shape;1712;p36"/>
            <p:cNvGrpSpPr/>
            <p:nvPr/>
          </p:nvGrpSpPr>
          <p:grpSpPr>
            <a:xfrm rot="10800000" flipH="1">
              <a:off x="767621" y="4673928"/>
              <a:ext cx="664222" cy="1218245"/>
              <a:chOff x="2229225" y="1230375"/>
              <a:chExt cx="351850" cy="645325"/>
            </a:xfrm>
          </p:grpSpPr>
          <p:sp>
            <p:nvSpPr>
              <p:cNvPr id="1713" name="Google Shape;1713;p36"/>
              <p:cNvSpPr/>
              <p:nvPr/>
            </p:nvSpPr>
            <p:spPr>
              <a:xfrm>
                <a:off x="2460425" y="1700300"/>
                <a:ext cx="69300" cy="175400"/>
              </a:xfrm>
              <a:custGeom>
                <a:avLst/>
                <a:gdLst/>
                <a:ahLst/>
                <a:cxnLst/>
                <a:rect l="l" t="t" r="r" b="b"/>
                <a:pathLst>
                  <a:path w="2772" h="7016" extrusionOk="0">
                    <a:moveTo>
                      <a:pt x="45" y="0"/>
                    </a:moveTo>
                    <a:lnTo>
                      <a:pt x="45" y="0"/>
                    </a:lnTo>
                    <a:cubicBezTo>
                      <a:pt x="41" y="928"/>
                      <a:pt x="0" y="1748"/>
                      <a:pt x="161" y="2671"/>
                    </a:cubicBezTo>
                    <a:cubicBezTo>
                      <a:pt x="522" y="4277"/>
                      <a:pt x="1484" y="5668"/>
                      <a:pt x="2425" y="7016"/>
                    </a:cubicBezTo>
                    <a:cubicBezTo>
                      <a:pt x="2771" y="5843"/>
                      <a:pt x="2676" y="4562"/>
                      <a:pt x="2249" y="3417"/>
                    </a:cubicBezTo>
                    <a:cubicBezTo>
                      <a:pt x="2003" y="2754"/>
                      <a:pt x="1648" y="2136"/>
                      <a:pt x="1222" y="1573"/>
                    </a:cubicBezTo>
                    <a:cubicBezTo>
                      <a:pt x="1008" y="1289"/>
                      <a:pt x="750" y="1044"/>
                      <a:pt x="529" y="768"/>
                    </a:cubicBezTo>
                    <a:cubicBezTo>
                      <a:pt x="339" y="530"/>
                      <a:pt x="232" y="247"/>
                      <a:pt x="4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4" name="Google Shape;1714;p36"/>
              <p:cNvSpPr/>
              <p:nvPr/>
            </p:nvSpPr>
            <p:spPr>
              <a:xfrm>
                <a:off x="2408125" y="1616925"/>
                <a:ext cx="44725" cy="160375"/>
              </a:xfrm>
              <a:custGeom>
                <a:avLst/>
                <a:gdLst/>
                <a:ahLst/>
                <a:cxnLst/>
                <a:rect l="l" t="t" r="r" b="b"/>
                <a:pathLst>
                  <a:path w="1789" h="6415" extrusionOk="0">
                    <a:moveTo>
                      <a:pt x="1189" y="0"/>
                    </a:moveTo>
                    <a:lnTo>
                      <a:pt x="1189" y="0"/>
                    </a:lnTo>
                    <a:cubicBezTo>
                      <a:pt x="1228" y="795"/>
                      <a:pt x="902" y="1553"/>
                      <a:pt x="620" y="2295"/>
                    </a:cubicBezTo>
                    <a:cubicBezTo>
                      <a:pt x="609" y="2325"/>
                      <a:pt x="596" y="2358"/>
                      <a:pt x="585" y="2389"/>
                    </a:cubicBezTo>
                    <a:cubicBezTo>
                      <a:pt x="102" y="3705"/>
                      <a:pt x="1" y="5058"/>
                      <a:pt x="339" y="6415"/>
                    </a:cubicBezTo>
                    <a:cubicBezTo>
                      <a:pt x="310" y="6299"/>
                      <a:pt x="1089" y="5314"/>
                      <a:pt x="1182" y="5123"/>
                    </a:cubicBezTo>
                    <a:cubicBezTo>
                      <a:pt x="1421" y="4618"/>
                      <a:pt x="1589" y="4080"/>
                      <a:pt x="1683" y="3527"/>
                    </a:cubicBezTo>
                    <a:cubicBezTo>
                      <a:pt x="1788" y="2907"/>
                      <a:pt x="1774" y="2274"/>
                      <a:pt x="1703" y="1650"/>
                    </a:cubicBezTo>
                    <a:cubicBezTo>
                      <a:pt x="1635" y="1048"/>
                      <a:pt x="1398" y="566"/>
                      <a:pt x="11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5" name="Google Shape;1715;p36"/>
              <p:cNvSpPr/>
              <p:nvPr/>
            </p:nvSpPr>
            <p:spPr>
              <a:xfrm>
                <a:off x="2433275" y="1612725"/>
                <a:ext cx="117975" cy="133950"/>
              </a:xfrm>
              <a:custGeom>
                <a:avLst/>
                <a:gdLst/>
                <a:ahLst/>
                <a:cxnLst/>
                <a:rect l="l" t="t" r="r" b="b"/>
                <a:pathLst>
                  <a:path w="4719" h="5358" extrusionOk="0">
                    <a:moveTo>
                      <a:pt x="1" y="0"/>
                    </a:moveTo>
                    <a:lnTo>
                      <a:pt x="1" y="0"/>
                    </a:lnTo>
                    <a:cubicBezTo>
                      <a:pt x="435" y="1180"/>
                      <a:pt x="1237" y="2340"/>
                      <a:pt x="2187" y="3171"/>
                    </a:cubicBezTo>
                    <a:cubicBezTo>
                      <a:pt x="3031" y="3909"/>
                      <a:pt x="4106" y="4418"/>
                      <a:pt x="4719" y="5358"/>
                    </a:cubicBezTo>
                    <a:cubicBezTo>
                      <a:pt x="4287" y="3802"/>
                      <a:pt x="3297" y="2340"/>
                      <a:pt x="1838" y="1653"/>
                    </a:cubicBezTo>
                    <a:cubicBezTo>
                      <a:pt x="1014" y="1268"/>
                      <a:pt x="416" y="849"/>
                      <a:pt x="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6" name="Google Shape;1716;p36"/>
              <p:cNvSpPr/>
              <p:nvPr/>
            </p:nvSpPr>
            <p:spPr>
              <a:xfrm>
                <a:off x="2385000" y="1499850"/>
                <a:ext cx="135375" cy="159950"/>
              </a:xfrm>
              <a:custGeom>
                <a:avLst/>
                <a:gdLst/>
                <a:ahLst/>
                <a:cxnLst/>
                <a:rect l="l" t="t" r="r" b="b"/>
                <a:pathLst>
                  <a:path w="5415" h="6398" extrusionOk="0">
                    <a:moveTo>
                      <a:pt x="1" y="0"/>
                    </a:moveTo>
                    <a:lnTo>
                      <a:pt x="1" y="0"/>
                    </a:lnTo>
                    <a:cubicBezTo>
                      <a:pt x="45" y="117"/>
                      <a:pt x="95" y="231"/>
                      <a:pt x="150" y="341"/>
                    </a:cubicBezTo>
                    <a:lnTo>
                      <a:pt x="150" y="341"/>
                    </a:lnTo>
                    <a:cubicBezTo>
                      <a:pt x="98" y="228"/>
                      <a:pt x="49" y="115"/>
                      <a:pt x="1" y="0"/>
                    </a:cubicBezTo>
                    <a:close/>
                    <a:moveTo>
                      <a:pt x="150" y="341"/>
                    </a:moveTo>
                    <a:cubicBezTo>
                      <a:pt x="1278" y="2821"/>
                      <a:pt x="3176" y="4859"/>
                      <a:pt x="5415" y="6397"/>
                    </a:cubicBezTo>
                    <a:cubicBezTo>
                      <a:pt x="5379" y="6019"/>
                      <a:pt x="5131" y="5568"/>
                      <a:pt x="4986" y="5217"/>
                    </a:cubicBezTo>
                    <a:cubicBezTo>
                      <a:pt x="4814" y="4800"/>
                      <a:pt x="4727" y="4337"/>
                      <a:pt x="4456" y="3967"/>
                    </a:cubicBezTo>
                    <a:cubicBezTo>
                      <a:pt x="4151" y="3548"/>
                      <a:pt x="3657" y="3319"/>
                      <a:pt x="3206" y="3070"/>
                    </a:cubicBezTo>
                    <a:cubicBezTo>
                      <a:pt x="2017" y="2418"/>
                      <a:pt x="773" y="1600"/>
                      <a:pt x="150" y="34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7" name="Google Shape;1717;p36"/>
              <p:cNvSpPr/>
              <p:nvPr/>
            </p:nvSpPr>
            <p:spPr>
              <a:xfrm>
                <a:off x="2433675" y="1563125"/>
                <a:ext cx="25" cy="25"/>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8" name="Google Shape;1718;p36"/>
              <p:cNvSpPr/>
              <p:nvPr/>
            </p:nvSpPr>
            <p:spPr>
              <a:xfrm>
                <a:off x="2353400" y="1488100"/>
                <a:ext cx="40100" cy="163800"/>
              </a:xfrm>
              <a:custGeom>
                <a:avLst/>
                <a:gdLst/>
                <a:ahLst/>
                <a:cxnLst/>
                <a:rect l="l" t="t" r="r" b="b"/>
                <a:pathLst>
                  <a:path w="1604" h="6552" extrusionOk="0">
                    <a:moveTo>
                      <a:pt x="1140" y="1"/>
                    </a:moveTo>
                    <a:lnTo>
                      <a:pt x="1140" y="1"/>
                    </a:lnTo>
                    <a:cubicBezTo>
                      <a:pt x="1182" y="160"/>
                      <a:pt x="888" y="650"/>
                      <a:pt x="826" y="810"/>
                    </a:cubicBezTo>
                    <a:cubicBezTo>
                      <a:pt x="722" y="1075"/>
                      <a:pt x="591" y="1342"/>
                      <a:pt x="536" y="1621"/>
                    </a:cubicBezTo>
                    <a:cubicBezTo>
                      <a:pt x="438" y="2103"/>
                      <a:pt x="309" y="2582"/>
                      <a:pt x="219" y="3067"/>
                    </a:cubicBezTo>
                    <a:cubicBezTo>
                      <a:pt x="1" y="4237"/>
                      <a:pt x="153" y="5484"/>
                      <a:pt x="688" y="6551"/>
                    </a:cubicBezTo>
                    <a:lnTo>
                      <a:pt x="688" y="6551"/>
                    </a:lnTo>
                    <a:cubicBezTo>
                      <a:pt x="589" y="6353"/>
                      <a:pt x="1124" y="5259"/>
                      <a:pt x="1195" y="5010"/>
                    </a:cubicBezTo>
                    <a:cubicBezTo>
                      <a:pt x="1340" y="4509"/>
                      <a:pt x="1460" y="4007"/>
                      <a:pt x="1503" y="3488"/>
                    </a:cubicBezTo>
                    <a:cubicBezTo>
                      <a:pt x="1603" y="2313"/>
                      <a:pt x="1493" y="1130"/>
                      <a:pt x="1140" y="1"/>
                    </a:cubicBezTo>
                    <a:close/>
                    <a:moveTo>
                      <a:pt x="688" y="6551"/>
                    </a:moveTo>
                    <a:cubicBezTo>
                      <a:pt x="688" y="6551"/>
                      <a:pt x="688" y="6551"/>
                      <a:pt x="688" y="6552"/>
                    </a:cubicBezTo>
                    <a:cubicBezTo>
                      <a:pt x="688" y="6551"/>
                      <a:pt x="688" y="6551"/>
                      <a:pt x="688" y="655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9" name="Google Shape;1719;p36"/>
              <p:cNvSpPr/>
              <p:nvPr/>
            </p:nvSpPr>
            <p:spPr>
              <a:xfrm>
                <a:off x="2490425" y="1516350"/>
                <a:ext cx="90650" cy="119525"/>
              </a:xfrm>
              <a:custGeom>
                <a:avLst/>
                <a:gdLst/>
                <a:ahLst/>
                <a:cxnLst/>
                <a:rect l="l" t="t" r="r" b="b"/>
                <a:pathLst>
                  <a:path w="3626" h="4781" extrusionOk="0">
                    <a:moveTo>
                      <a:pt x="1" y="0"/>
                    </a:moveTo>
                    <a:lnTo>
                      <a:pt x="1" y="0"/>
                    </a:lnTo>
                    <a:cubicBezTo>
                      <a:pt x="985" y="1734"/>
                      <a:pt x="2540" y="3111"/>
                      <a:pt x="3625" y="4780"/>
                    </a:cubicBezTo>
                    <a:cubicBezTo>
                      <a:pt x="3424" y="4025"/>
                      <a:pt x="3389" y="3227"/>
                      <a:pt x="3109" y="2497"/>
                    </a:cubicBezTo>
                    <a:cubicBezTo>
                      <a:pt x="2868" y="1868"/>
                      <a:pt x="2440" y="1315"/>
                      <a:pt x="1900" y="908"/>
                    </a:cubicBezTo>
                    <a:cubicBezTo>
                      <a:pt x="1629" y="702"/>
                      <a:pt x="1406" y="637"/>
                      <a:pt x="1095" y="546"/>
                    </a:cubicBezTo>
                    <a:cubicBezTo>
                      <a:pt x="697" y="427"/>
                      <a:pt x="360" y="194"/>
                      <a:pt x="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0" name="Google Shape;1720;p36"/>
              <p:cNvSpPr/>
              <p:nvPr/>
            </p:nvSpPr>
            <p:spPr>
              <a:xfrm>
                <a:off x="2342000" y="1230375"/>
                <a:ext cx="127825" cy="488250"/>
              </a:xfrm>
              <a:custGeom>
                <a:avLst/>
                <a:gdLst/>
                <a:ahLst/>
                <a:cxnLst/>
                <a:rect l="l" t="t" r="r" b="b"/>
                <a:pathLst>
                  <a:path w="5113" h="19530" extrusionOk="0">
                    <a:moveTo>
                      <a:pt x="161" y="0"/>
                    </a:moveTo>
                    <a:cubicBezTo>
                      <a:pt x="81" y="0"/>
                      <a:pt x="1" y="94"/>
                      <a:pt x="60" y="184"/>
                    </a:cubicBezTo>
                    <a:cubicBezTo>
                      <a:pt x="1486" y="2362"/>
                      <a:pt x="932" y="5123"/>
                      <a:pt x="1016" y="7565"/>
                    </a:cubicBezTo>
                    <a:cubicBezTo>
                      <a:pt x="1039" y="8247"/>
                      <a:pt x="1111" y="8926"/>
                      <a:pt x="1278" y="9589"/>
                    </a:cubicBezTo>
                    <a:cubicBezTo>
                      <a:pt x="1441" y="10238"/>
                      <a:pt x="1638" y="10882"/>
                      <a:pt x="1844" y="11519"/>
                    </a:cubicBezTo>
                    <a:cubicBezTo>
                      <a:pt x="2049" y="12148"/>
                      <a:pt x="2276" y="12771"/>
                      <a:pt x="2546" y="13376"/>
                    </a:cubicBezTo>
                    <a:cubicBezTo>
                      <a:pt x="2819" y="13990"/>
                      <a:pt x="3151" y="14573"/>
                      <a:pt x="3450" y="15174"/>
                    </a:cubicBezTo>
                    <a:cubicBezTo>
                      <a:pt x="4131" y="16530"/>
                      <a:pt x="4510" y="17990"/>
                      <a:pt x="4874" y="19455"/>
                    </a:cubicBezTo>
                    <a:cubicBezTo>
                      <a:pt x="4887" y="19508"/>
                      <a:pt x="4924" y="19530"/>
                      <a:pt x="4964" y="19530"/>
                    </a:cubicBezTo>
                    <a:cubicBezTo>
                      <a:pt x="5034" y="19530"/>
                      <a:pt x="5112" y="19462"/>
                      <a:pt x="5089" y="19372"/>
                    </a:cubicBezTo>
                    <a:cubicBezTo>
                      <a:pt x="4766" y="18072"/>
                      <a:pt x="4441" y="16762"/>
                      <a:pt x="3882" y="15539"/>
                    </a:cubicBezTo>
                    <a:cubicBezTo>
                      <a:pt x="3594" y="14911"/>
                      <a:pt x="3246" y="14311"/>
                      <a:pt x="2947" y="13690"/>
                    </a:cubicBezTo>
                    <a:cubicBezTo>
                      <a:pt x="2659" y="13095"/>
                      <a:pt x="2414" y="12479"/>
                      <a:pt x="2198" y="11852"/>
                    </a:cubicBezTo>
                    <a:cubicBezTo>
                      <a:pt x="1757" y="10569"/>
                      <a:pt x="1343" y="9252"/>
                      <a:pt x="1262" y="7891"/>
                    </a:cubicBezTo>
                    <a:cubicBezTo>
                      <a:pt x="1182" y="6564"/>
                      <a:pt x="1315" y="5235"/>
                      <a:pt x="1270" y="3907"/>
                    </a:cubicBezTo>
                    <a:cubicBezTo>
                      <a:pt x="1225" y="2564"/>
                      <a:pt x="994" y="1190"/>
                      <a:pt x="247" y="49"/>
                    </a:cubicBezTo>
                    <a:cubicBezTo>
                      <a:pt x="224" y="15"/>
                      <a:pt x="192" y="0"/>
                      <a:pt x="16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1" name="Google Shape;1721;p36"/>
              <p:cNvSpPr/>
              <p:nvPr/>
            </p:nvSpPr>
            <p:spPr>
              <a:xfrm>
                <a:off x="2271825" y="1404425"/>
                <a:ext cx="101425" cy="259475"/>
              </a:xfrm>
              <a:custGeom>
                <a:avLst/>
                <a:gdLst/>
                <a:ahLst/>
                <a:cxnLst/>
                <a:rect l="l" t="t" r="r" b="b"/>
                <a:pathLst>
                  <a:path w="4057" h="10379" extrusionOk="0">
                    <a:moveTo>
                      <a:pt x="3899" y="0"/>
                    </a:moveTo>
                    <a:cubicBezTo>
                      <a:pt x="3860" y="0"/>
                      <a:pt x="3820" y="18"/>
                      <a:pt x="3795" y="59"/>
                    </a:cubicBezTo>
                    <a:cubicBezTo>
                      <a:pt x="3453" y="609"/>
                      <a:pt x="3012" y="1088"/>
                      <a:pt x="2617" y="1601"/>
                    </a:cubicBezTo>
                    <a:cubicBezTo>
                      <a:pt x="2413" y="1867"/>
                      <a:pt x="2219" y="2142"/>
                      <a:pt x="2049" y="2432"/>
                    </a:cubicBezTo>
                    <a:cubicBezTo>
                      <a:pt x="1862" y="2747"/>
                      <a:pt x="1715" y="3087"/>
                      <a:pt x="1574" y="3426"/>
                    </a:cubicBezTo>
                    <a:cubicBezTo>
                      <a:pt x="1000" y="4817"/>
                      <a:pt x="733" y="6304"/>
                      <a:pt x="487" y="7781"/>
                    </a:cubicBezTo>
                    <a:cubicBezTo>
                      <a:pt x="350" y="8606"/>
                      <a:pt x="212" y="9432"/>
                      <a:pt x="20" y="10249"/>
                    </a:cubicBezTo>
                    <a:cubicBezTo>
                      <a:pt x="1" y="10331"/>
                      <a:pt x="65" y="10378"/>
                      <a:pt x="131" y="10378"/>
                    </a:cubicBezTo>
                    <a:cubicBezTo>
                      <a:pt x="181" y="10378"/>
                      <a:pt x="232" y="10350"/>
                      <a:pt x="247" y="10288"/>
                    </a:cubicBezTo>
                    <a:cubicBezTo>
                      <a:pt x="589" y="8842"/>
                      <a:pt x="751" y="7364"/>
                      <a:pt x="1065" y="5913"/>
                    </a:cubicBezTo>
                    <a:cubicBezTo>
                      <a:pt x="1370" y="4495"/>
                      <a:pt x="1819" y="3048"/>
                      <a:pt x="2698" y="1874"/>
                    </a:cubicBezTo>
                    <a:cubicBezTo>
                      <a:pt x="3131" y="1297"/>
                      <a:pt x="3623" y="768"/>
                      <a:pt x="4005" y="154"/>
                    </a:cubicBezTo>
                    <a:cubicBezTo>
                      <a:pt x="4056" y="70"/>
                      <a:pt x="3979" y="0"/>
                      <a:pt x="389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2" name="Google Shape;1722;p36"/>
              <p:cNvSpPr/>
              <p:nvPr/>
            </p:nvSpPr>
            <p:spPr>
              <a:xfrm>
                <a:off x="2368675" y="1351500"/>
                <a:ext cx="153325" cy="199300"/>
              </a:xfrm>
              <a:custGeom>
                <a:avLst/>
                <a:gdLst/>
                <a:ahLst/>
                <a:cxnLst/>
                <a:rect l="l" t="t" r="r" b="b"/>
                <a:pathLst>
                  <a:path w="6133" h="7972" extrusionOk="0">
                    <a:moveTo>
                      <a:pt x="124" y="0"/>
                    </a:moveTo>
                    <a:cubicBezTo>
                      <a:pt x="61" y="0"/>
                      <a:pt x="1" y="43"/>
                      <a:pt x="17" y="122"/>
                    </a:cubicBezTo>
                    <a:cubicBezTo>
                      <a:pt x="138" y="757"/>
                      <a:pt x="263" y="1401"/>
                      <a:pt x="516" y="1998"/>
                    </a:cubicBezTo>
                    <a:cubicBezTo>
                      <a:pt x="775" y="2610"/>
                      <a:pt x="1195" y="3104"/>
                      <a:pt x="1626" y="3600"/>
                    </a:cubicBezTo>
                    <a:cubicBezTo>
                      <a:pt x="2053" y="4093"/>
                      <a:pt x="2485" y="4582"/>
                      <a:pt x="2967" y="5022"/>
                    </a:cubicBezTo>
                    <a:cubicBezTo>
                      <a:pt x="3468" y="5479"/>
                      <a:pt x="4045" y="5834"/>
                      <a:pt x="4559" y="6274"/>
                    </a:cubicBezTo>
                    <a:cubicBezTo>
                      <a:pt x="5093" y="6732"/>
                      <a:pt x="5539" y="7288"/>
                      <a:pt x="5872" y="7907"/>
                    </a:cubicBezTo>
                    <a:cubicBezTo>
                      <a:pt x="5897" y="7952"/>
                      <a:pt x="5940" y="7971"/>
                      <a:pt x="5982" y="7971"/>
                    </a:cubicBezTo>
                    <a:cubicBezTo>
                      <a:pt x="6059" y="7971"/>
                      <a:pt x="6133" y="7908"/>
                      <a:pt x="6088" y="7823"/>
                    </a:cubicBezTo>
                    <a:cubicBezTo>
                      <a:pt x="5800" y="7288"/>
                      <a:pt x="5441" y="6801"/>
                      <a:pt x="5010" y="6374"/>
                    </a:cubicBezTo>
                    <a:cubicBezTo>
                      <a:pt x="4539" y="5909"/>
                      <a:pt x="3976" y="5562"/>
                      <a:pt x="3465" y="5145"/>
                    </a:cubicBezTo>
                    <a:cubicBezTo>
                      <a:pt x="2955" y="4731"/>
                      <a:pt x="2505" y="4252"/>
                      <a:pt x="2072" y="3760"/>
                    </a:cubicBezTo>
                    <a:cubicBezTo>
                      <a:pt x="1642" y="3270"/>
                      <a:pt x="1170" y="2783"/>
                      <a:pt x="866" y="2199"/>
                    </a:cubicBezTo>
                    <a:cubicBezTo>
                      <a:pt x="526" y="1546"/>
                      <a:pt x="384" y="814"/>
                      <a:pt x="247" y="94"/>
                    </a:cubicBezTo>
                    <a:cubicBezTo>
                      <a:pt x="234" y="31"/>
                      <a:pt x="178" y="0"/>
                      <a:pt x="12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3" name="Google Shape;1723;p36"/>
              <p:cNvSpPr/>
              <p:nvPr/>
            </p:nvSpPr>
            <p:spPr>
              <a:xfrm>
                <a:off x="2417575" y="1445225"/>
                <a:ext cx="112975" cy="49000"/>
              </a:xfrm>
              <a:custGeom>
                <a:avLst/>
                <a:gdLst/>
                <a:ahLst/>
                <a:cxnLst/>
                <a:rect l="l" t="t" r="r" b="b"/>
                <a:pathLst>
                  <a:path w="4519" h="1960" extrusionOk="0">
                    <a:moveTo>
                      <a:pt x="0" y="1"/>
                    </a:moveTo>
                    <a:cubicBezTo>
                      <a:pt x="1" y="1"/>
                      <a:pt x="2" y="1"/>
                      <a:pt x="3" y="1"/>
                    </a:cubicBezTo>
                    <a:lnTo>
                      <a:pt x="3" y="1"/>
                    </a:lnTo>
                    <a:cubicBezTo>
                      <a:pt x="2" y="1"/>
                      <a:pt x="1" y="1"/>
                      <a:pt x="0" y="1"/>
                    </a:cubicBezTo>
                    <a:close/>
                    <a:moveTo>
                      <a:pt x="3" y="1"/>
                    </a:moveTo>
                    <a:lnTo>
                      <a:pt x="3" y="1"/>
                    </a:lnTo>
                    <a:cubicBezTo>
                      <a:pt x="333" y="91"/>
                      <a:pt x="631" y="758"/>
                      <a:pt x="902" y="969"/>
                    </a:cubicBezTo>
                    <a:cubicBezTo>
                      <a:pt x="1141" y="1156"/>
                      <a:pt x="1451" y="1214"/>
                      <a:pt x="1730" y="1318"/>
                    </a:cubicBezTo>
                    <a:cubicBezTo>
                      <a:pt x="2635" y="1664"/>
                      <a:pt x="3552" y="1904"/>
                      <a:pt x="4519" y="1959"/>
                    </a:cubicBezTo>
                    <a:cubicBezTo>
                      <a:pt x="4264" y="1670"/>
                      <a:pt x="4008" y="1380"/>
                      <a:pt x="3753" y="1089"/>
                    </a:cubicBezTo>
                    <a:cubicBezTo>
                      <a:pt x="3437" y="730"/>
                      <a:pt x="3095" y="358"/>
                      <a:pt x="2635" y="228"/>
                    </a:cubicBezTo>
                    <a:cubicBezTo>
                      <a:pt x="2454" y="176"/>
                      <a:pt x="2266" y="167"/>
                      <a:pt x="2077" y="167"/>
                    </a:cubicBezTo>
                    <a:cubicBezTo>
                      <a:pt x="2060" y="167"/>
                      <a:pt x="2044" y="167"/>
                      <a:pt x="2027" y="167"/>
                    </a:cubicBezTo>
                    <a:cubicBezTo>
                      <a:pt x="1713" y="171"/>
                      <a:pt x="1389" y="261"/>
                      <a:pt x="1085" y="264"/>
                    </a:cubicBezTo>
                    <a:cubicBezTo>
                      <a:pt x="1083" y="264"/>
                      <a:pt x="1082" y="264"/>
                      <a:pt x="1080" y="264"/>
                    </a:cubicBezTo>
                    <a:cubicBezTo>
                      <a:pt x="733" y="264"/>
                      <a:pt x="338" y="91"/>
                      <a:pt x="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4" name="Google Shape;1724;p36"/>
              <p:cNvSpPr/>
              <p:nvPr/>
            </p:nvSpPr>
            <p:spPr>
              <a:xfrm>
                <a:off x="2397275" y="1422800"/>
                <a:ext cx="56875" cy="122075"/>
              </a:xfrm>
              <a:custGeom>
                <a:avLst/>
                <a:gdLst/>
                <a:ahLst/>
                <a:cxnLst/>
                <a:rect l="l" t="t" r="r" b="b"/>
                <a:pathLst>
                  <a:path w="2275" h="4883" extrusionOk="0">
                    <a:moveTo>
                      <a:pt x="3" y="0"/>
                    </a:moveTo>
                    <a:cubicBezTo>
                      <a:pt x="173" y="379"/>
                      <a:pt x="0" y="1034"/>
                      <a:pt x="68" y="1448"/>
                    </a:cubicBezTo>
                    <a:cubicBezTo>
                      <a:pt x="149" y="1925"/>
                      <a:pt x="451" y="2406"/>
                      <a:pt x="698" y="2819"/>
                    </a:cubicBezTo>
                    <a:cubicBezTo>
                      <a:pt x="1145" y="3561"/>
                      <a:pt x="1674" y="4255"/>
                      <a:pt x="2275" y="4883"/>
                    </a:cubicBezTo>
                    <a:cubicBezTo>
                      <a:pt x="2230" y="4834"/>
                      <a:pt x="2269" y="4378"/>
                      <a:pt x="2262" y="4282"/>
                    </a:cubicBezTo>
                    <a:cubicBezTo>
                      <a:pt x="2244" y="4042"/>
                      <a:pt x="2222" y="3817"/>
                      <a:pt x="2141" y="3587"/>
                    </a:cubicBezTo>
                    <a:cubicBezTo>
                      <a:pt x="1971" y="3115"/>
                      <a:pt x="1642" y="2713"/>
                      <a:pt x="1348" y="2313"/>
                    </a:cubicBezTo>
                    <a:cubicBezTo>
                      <a:pt x="820" y="1592"/>
                      <a:pt x="368" y="816"/>
                      <a:pt x="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5" name="Google Shape;1725;p36"/>
              <p:cNvSpPr/>
              <p:nvPr/>
            </p:nvSpPr>
            <p:spPr>
              <a:xfrm>
                <a:off x="2260000" y="1610450"/>
                <a:ext cx="40125" cy="140225"/>
              </a:xfrm>
              <a:custGeom>
                <a:avLst/>
                <a:gdLst/>
                <a:ahLst/>
                <a:cxnLst/>
                <a:rect l="l" t="t" r="r" b="b"/>
                <a:pathLst>
                  <a:path w="1605" h="5609" extrusionOk="0">
                    <a:moveTo>
                      <a:pt x="849" y="0"/>
                    </a:moveTo>
                    <a:cubicBezTo>
                      <a:pt x="688" y="940"/>
                      <a:pt x="303" y="1792"/>
                      <a:pt x="134" y="2726"/>
                    </a:cubicBezTo>
                    <a:cubicBezTo>
                      <a:pt x="45" y="3212"/>
                      <a:pt x="0" y="3709"/>
                      <a:pt x="3" y="4204"/>
                    </a:cubicBezTo>
                    <a:cubicBezTo>
                      <a:pt x="3" y="4428"/>
                      <a:pt x="236" y="5473"/>
                      <a:pt x="134" y="5608"/>
                    </a:cubicBezTo>
                    <a:lnTo>
                      <a:pt x="134" y="5608"/>
                    </a:lnTo>
                    <a:cubicBezTo>
                      <a:pt x="484" y="5149"/>
                      <a:pt x="842" y="4680"/>
                      <a:pt x="1048" y="4139"/>
                    </a:cubicBezTo>
                    <a:cubicBezTo>
                      <a:pt x="1604" y="2703"/>
                      <a:pt x="950" y="1423"/>
                      <a:pt x="849" y="0"/>
                    </a:cubicBezTo>
                    <a:close/>
                    <a:moveTo>
                      <a:pt x="134" y="5608"/>
                    </a:moveTo>
                    <a:lnTo>
                      <a:pt x="134" y="5608"/>
                    </a:lnTo>
                    <a:cubicBezTo>
                      <a:pt x="134" y="5608"/>
                      <a:pt x="134" y="5608"/>
                      <a:pt x="134" y="5608"/>
                    </a:cubicBezTo>
                    <a:cubicBezTo>
                      <a:pt x="134" y="5608"/>
                      <a:pt x="134" y="5608"/>
                      <a:pt x="134" y="5608"/>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6" name="Google Shape;1726;p36"/>
              <p:cNvSpPr/>
              <p:nvPr/>
            </p:nvSpPr>
            <p:spPr>
              <a:xfrm>
                <a:off x="2296400" y="1533775"/>
                <a:ext cx="42300" cy="143650"/>
              </a:xfrm>
              <a:custGeom>
                <a:avLst/>
                <a:gdLst/>
                <a:ahLst/>
                <a:cxnLst/>
                <a:rect l="l" t="t" r="r" b="b"/>
                <a:pathLst>
                  <a:path w="1692" h="5746" extrusionOk="0">
                    <a:moveTo>
                      <a:pt x="83" y="1"/>
                    </a:moveTo>
                    <a:lnTo>
                      <a:pt x="83" y="1"/>
                    </a:lnTo>
                    <a:cubicBezTo>
                      <a:pt x="1" y="1973"/>
                      <a:pt x="674" y="3888"/>
                      <a:pt x="1337" y="5745"/>
                    </a:cubicBezTo>
                    <a:cubicBezTo>
                      <a:pt x="1270" y="5557"/>
                      <a:pt x="1437" y="5325"/>
                      <a:pt x="1489" y="5163"/>
                    </a:cubicBezTo>
                    <a:cubicBezTo>
                      <a:pt x="1567" y="4920"/>
                      <a:pt x="1602" y="4667"/>
                      <a:pt x="1626" y="4410"/>
                    </a:cubicBezTo>
                    <a:cubicBezTo>
                      <a:pt x="1689" y="3837"/>
                      <a:pt x="1692" y="3254"/>
                      <a:pt x="1589" y="2686"/>
                    </a:cubicBezTo>
                    <a:cubicBezTo>
                      <a:pt x="1499" y="2181"/>
                      <a:pt x="1321" y="1546"/>
                      <a:pt x="961" y="1162"/>
                    </a:cubicBezTo>
                    <a:cubicBezTo>
                      <a:pt x="594" y="770"/>
                      <a:pt x="309" y="531"/>
                      <a:pt x="8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7" name="Google Shape;1727;p36"/>
              <p:cNvSpPr/>
              <p:nvPr/>
            </p:nvSpPr>
            <p:spPr>
              <a:xfrm>
                <a:off x="2229225" y="1486125"/>
                <a:ext cx="85925" cy="112750"/>
              </a:xfrm>
              <a:custGeom>
                <a:avLst/>
                <a:gdLst/>
                <a:ahLst/>
                <a:cxnLst/>
                <a:rect l="l" t="t" r="r" b="b"/>
                <a:pathLst>
                  <a:path w="3437" h="4510" extrusionOk="0">
                    <a:moveTo>
                      <a:pt x="3436" y="0"/>
                    </a:moveTo>
                    <a:cubicBezTo>
                      <a:pt x="3420" y="51"/>
                      <a:pt x="3154" y="158"/>
                      <a:pt x="3102" y="191"/>
                    </a:cubicBezTo>
                    <a:cubicBezTo>
                      <a:pt x="2982" y="265"/>
                      <a:pt x="2861" y="341"/>
                      <a:pt x="2747" y="423"/>
                    </a:cubicBezTo>
                    <a:cubicBezTo>
                      <a:pt x="2573" y="548"/>
                      <a:pt x="2473" y="714"/>
                      <a:pt x="2320" y="857"/>
                    </a:cubicBezTo>
                    <a:cubicBezTo>
                      <a:pt x="1960" y="1192"/>
                      <a:pt x="1614" y="1526"/>
                      <a:pt x="1310" y="1914"/>
                    </a:cubicBezTo>
                    <a:cubicBezTo>
                      <a:pt x="709" y="2683"/>
                      <a:pt x="257" y="3567"/>
                      <a:pt x="1" y="4510"/>
                    </a:cubicBezTo>
                    <a:cubicBezTo>
                      <a:pt x="455" y="4333"/>
                      <a:pt x="817" y="3981"/>
                      <a:pt x="1168" y="3640"/>
                    </a:cubicBezTo>
                    <a:cubicBezTo>
                      <a:pt x="2226" y="2602"/>
                      <a:pt x="3003" y="1422"/>
                      <a:pt x="343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728" name="Google Shape;1728;p36"/>
            <p:cNvGrpSpPr/>
            <p:nvPr/>
          </p:nvGrpSpPr>
          <p:grpSpPr>
            <a:xfrm rot="10800000" flipH="1">
              <a:off x="8223957" y="4673928"/>
              <a:ext cx="735581" cy="1331135"/>
              <a:chOff x="3073150" y="952325"/>
              <a:chExt cx="389650" cy="705125"/>
            </a:xfrm>
          </p:grpSpPr>
          <p:sp>
            <p:nvSpPr>
              <p:cNvPr id="1729" name="Google Shape;1729;p36"/>
              <p:cNvSpPr/>
              <p:nvPr/>
            </p:nvSpPr>
            <p:spPr>
              <a:xfrm>
                <a:off x="3073150" y="1081800"/>
                <a:ext cx="389650" cy="575650"/>
              </a:xfrm>
              <a:custGeom>
                <a:avLst/>
                <a:gdLst/>
                <a:ahLst/>
                <a:cxnLst/>
                <a:rect l="l" t="t" r="r" b="b"/>
                <a:pathLst>
                  <a:path w="15586" h="23026" extrusionOk="0">
                    <a:moveTo>
                      <a:pt x="11507" y="0"/>
                    </a:moveTo>
                    <a:cubicBezTo>
                      <a:pt x="9621" y="1357"/>
                      <a:pt x="7340" y="1905"/>
                      <a:pt x="5071" y="2500"/>
                    </a:cubicBezTo>
                    <a:cubicBezTo>
                      <a:pt x="4077" y="2761"/>
                      <a:pt x="2824" y="2930"/>
                      <a:pt x="1983" y="3570"/>
                    </a:cubicBezTo>
                    <a:cubicBezTo>
                      <a:pt x="1268" y="4120"/>
                      <a:pt x="265" y="5520"/>
                      <a:pt x="1770" y="5821"/>
                    </a:cubicBezTo>
                    <a:cubicBezTo>
                      <a:pt x="1880" y="5843"/>
                      <a:pt x="1991" y="5852"/>
                      <a:pt x="2102" y="5852"/>
                    </a:cubicBezTo>
                    <a:cubicBezTo>
                      <a:pt x="2365" y="5852"/>
                      <a:pt x="2630" y="5802"/>
                      <a:pt x="2890" y="5752"/>
                    </a:cubicBezTo>
                    <a:lnTo>
                      <a:pt x="2890" y="5752"/>
                    </a:lnTo>
                    <a:cubicBezTo>
                      <a:pt x="2179" y="6285"/>
                      <a:pt x="1223" y="7457"/>
                      <a:pt x="1246" y="8418"/>
                    </a:cubicBezTo>
                    <a:cubicBezTo>
                      <a:pt x="1258" y="8852"/>
                      <a:pt x="1509" y="9003"/>
                      <a:pt x="1844" y="9003"/>
                    </a:cubicBezTo>
                    <a:cubicBezTo>
                      <a:pt x="2379" y="9003"/>
                      <a:pt x="3126" y="8616"/>
                      <a:pt x="3442" y="8372"/>
                    </a:cubicBezTo>
                    <a:lnTo>
                      <a:pt x="3442" y="8372"/>
                    </a:lnTo>
                    <a:cubicBezTo>
                      <a:pt x="2451" y="9137"/>
                      <a:pt x="1686" y="10195"/>
                      <a:pt x="1278" y="11380"/>
                    </a:cubicBezTo>
                    <a:cubicBezTo>
                      <a:pt x="1216" y="11563"/>
                      <a:pt x="1160" y="11758"/>
                      <a:pt x="1207" y="11945"/>
                    </a:cubicBezTo>
                    <a:cubicBezTo>
                      <a:pt x="1283" y="12251"/>
                      <a:pt x="1620" y="12428"/>
                      <a:pt x="1938" y="12428"/>
                    </a:cubicBezTo>
                    <a:cubicBezTo>
                      <a:pt x="1958" y="12428"/>
                      <a:pt x="1979" y="12427"/>
                      <a:pt x="1999" y="12425"/>
                    </a:cubicBezTo>
                    <a:cubicBezTo>
                      <a:pt x="2337" y="12401"/>
                      <a:pt x="2639" y="12226"/>
                      <a:pt x="2926" y="12053"/>
                    </a:cubicBezTo>
                    <a:lnTo>
                      <a:pt x="2926" y="12053"/>
                    </a:lnTo>
                    <a:cubicBezTo>
                      <a:pt x="1750" y="13103"/>
                      <a:pt x="514" y="14242"/>
                      <a:pt x="122" y="15769"/>
                    </a:cubicBezTo>
                    <a:cubicBezTo>
                      <a:pt x="41" y="16081"/>
                      <a:pt x="0" y="16418"/>
                      <a:pt x="113" y="16721"/>
                    </a:cubicBezTo>
                    <a:cubicBezTo>
                      <a:pt x="238" y="17055"/>
                      <a:pt x="505" y="17180"/>
                      <a:pt x="820" y="17180"/>
                    </a:cubicBezTo>
                    <a:cubicBezTo>
                      <a:pt x="1400" y="17180"/>
                      <a:pt x="2142" y="16759"/>
                      <a:pt x="2467" y="16457"/>
                    </a:cubicBezTo>
                    <a:lnTo>
                      <a:pt x="2467" y="16457"/>
                    </a:lnTo>
                    <a:cubicBezTo>
                      <a:pt x="1511" y="17829"/>
                      <a:pt x="1102" y="19570"/>
                      <a:pt x="1348" y="21224"/>
                    </a:cubicBezTo>
                    <a:cubicBezTo>
                      <a:pt x="1449" y="21899"/>
                      <a:pt x="1720" y="22636"/>
                      <a:pt x="2342" y="22914"/>
                    </a:cubicBezTo>
                    <a:cubicBezTo>
                      <a:pt x="2515" y="22991"/>
                      <a:pt x="2695" y="23025"/>
                      <a:pt x="2877" y="23025"/>
                    </a:cubicBezTo>
                    <a:cubicBezTo>
                      <a:pt x="3389" y="23025"/>
                      <a:pt x="3918" y="22759"/>
                      <a:pt x="4344" y="22442"/>
                    </a:cubicBezTo>
                    <a:cubicBezTo>
                      <a:pt x="5840" y="21337"/>
                      <a:pt x="6820" y="19565"/>
                      <a:pt x="6965" y="17712"/>
                    </a:cubicBezTo>
                    <a:cubicBezTo>
                      <a:pt x="7380" y="18704"/>
                      <a:pt x="8296" y="19633"/>
                      <a:pt x="9436" y="19669"/>
                    </a:cubicBezTo>
                    <a:cubicBezTo>
                      <a:pt x="9452" y="19670"/>
                      <a:pt x="9469" y="19670"/>
                      <a:pt x="9485" y="19670"/>
                    </a:cubicBezTo>
                    <a:cubicBezTo>
                      <a:pt x="10503" y="19670"/>
                      <a:pt x="11423" y="18616"/>
                      <a:pt x="11677" y="17714"/>
                    </a:cubicBezTo>
                    <a:cubicBezTo>
                      <a:pt x="12017" y="16506"/>
                      <a:pt x="11632" y="15201"/>
                      <a:pt x="11014" y="14110"/>
                    </a:cubicBezTo>
                    <a:lnTo>
                      <a:pt x="11014" y="14110"/>
                    </a:lnTo>
                    <a:cubicBezTo>
                      <a:pt x="11206" y="14320"/>
                      <a:pt x="11409" y="14536"/>
                      <a:pt x="11674" y="14646"/>
                    </a:cubicBezTo>
                    <a:cubicBezTo>
                      <a:pt x="11774" y="14689"/>
                      <a:pt x="11887" y="14712"/>
                      <a:pt x="11998" y="14712"/>
                    </a:cubicBezTo>
                    <a:cubicBezTo>
                      <a:pt x="12175" y="14712"/>
                      <a:pt x="12349" y="14652"/>
                      <a:pt x="12464" y="14519"/>
                    </a:cubicBezTo>
                    <a:cubicBezTo>
                      <a:pt x="12592" y="14368"/>
                      <a:pt x="12622" y="14160"/>
                      <a:pt x="12636" y="13963"/>
                    </a:cubicBezTo>
                    <a:cubicBezTo>
                      <a:pt x="12707" y="13015"/>
                      <a:pt x="12440" y="12048"/>
                      <a:pt x="12283" y="11114"/>
                    </a:cubicBezTo>
                    <a:lnTo>
                      <a:pt x="12283" y="11114"/>
                    </a:lnTo>
                    <a:cubicBezTo>
                      <a:pt x="12457" y="11616"/>
                      <a:pt x="12897" y="12014"/>
                      <a:pt x="13412" y="12137"/>
                    </a:cubicBezTo>
                    <a:cubicBezTo>
                      <a:pt x="13529" y="12165"/>
                      <a:pt x="13648" y="12179"/>
                      <a:pt x="13767" y="12179"/>
                    </a:cubicBezTo>
                    <a:cubicBezTo>
                      <a:pt x="14176" y="12179"/>
                      <a:pt x="14586" y="12020"/>
                      <a:pt x="14882" y="11735"/>
                    </a:cubicBezTo>
                    <a:cubicBezTo>
                      <a:pt x="15585" y="11055"/>
                      <a:pt x="15516" y="9912"/>
                      <a:pt x="15277" y="8964"/>
                    </a:cubicBezTo>
                    <a:cubicBezTo>
                      <a:pt x="14879" y="7385"/>
                      <a:pt x="14158" y="5914"/>
                      <a:pt x="13399" y="4481"/>
                    </a:cubicBezTo>
                    <a:cubicBezTo>
                      <a:pt x="12660" y="3079"/>
                      <a:pt x="11585" y="1627"/>
                      <a:pt x="1150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0" name="Google Shape;1730;p36"/>
              <p:cNvSpPr/>
              <p:nvPr/>
            </p:nvSpPr>
            <p:spPr>
              <a:xfrm>
                <a:off x="3101550" y="952325"/>
                <a:ext cx="325225" cy="639250"/>
              </a:xfrm>
              <a:custGeom>
                <a:avLst/>
                <a:gdLst/>
                <a:ahLst/>
                <a:cxnLst/>
                <a:rect l="l" t="t" r="r" b="b"/>
                <a:pathLst>
                  <a:path w="13009" h="25570" extrusionOk="0">
                    <a:moveTo>
                      <a:pt x="11000" y="0"/>
                    </a:moveTo>
                    <a:cubicBezTo>
                      <a:pt x="10946" y="0"/>
                      <a:pt x="10894" y="32"/>
                      <a:pt x="10888" y="101"/>
                    </a:cubicBezTo>
                    <a:cubicBezTo>
                      <a:pt x="10658" y="2960"/>
                      <a:pt x="10076" y="5774"/>
                      <a:pt x="9260" y="8521"/>
                    </a:cubicBezTo>
                    <a:cubicBezTo>
                      <a:pt x="9260" y="8523"/>
                      <a:pt x="9258" y="8523"/>
                      <a:pt x="9258" y="8525"/>
                    </a:cubicBezTo>
                    <a:cubicBezTo>
                      <a:pt x="9037" y="9089"/>
                      <a:pt x="8630" y="9566"/>
                      <a:pt x="8229" y="10012"/>
                    </a:cubicBezTo>
                    <a:cubicBezTo>
                      <a:pt x="7809" y="10481"/>
                      <a:pt x="7372" y="10935"/>
                      <a:pt x="6919" y="11369"/>
                    </a:cubicBezTo>
                    <a:cubicBezTo>
                      <a:pt x="6878" y="11410"/>
                      <a:pt x="6835" y="11446"/>
                      <a:pt x="6793" y="11484"/>
                    </a:cubicBezTo>
                    <a:cubicBezTo>
                      <a:pt x="6699" y="11455"/>
                      <a:pt x="6631" y="11377"/>
                      <a:pt x="6550" y="11325"/>
                    </a:cubicBezTo>
                    <a:cubicBezTo>
                      <a:pt x="6467" y="11271"/>
                      <a:pt x="6380" y="11230"/>
                      <a:pt x="6298" y="11181"/>
                    </a:cubicBezTo>
                    <a:cubicBezTo>
                      <a:pt x="6104" y="11068"/>
                      <a:pt x="5910" y="10951"/>
                      <a:pt x="5720" y="10834"/>
                    </a:cubicBezTo>
                    <a:cubicBezTo>
                      <a:pt x="5331" y="10594"/>
                      <a:pt x="4950" y="10340"/>
                      <a:pt x="4574" y="10080"/>
                    </a:cubicBezTo>
                    <a:cubicBezTo>
                      <a:pt x="4551" y="10064"/>
                      <a:pt x="4527" y="10057"/>
                      <a:pt x="4505" y="10057"/>
                    </a:cubicBezTo>
                    <a:cubicBezTo>
                      <a:pt x="4404" y="10057"/>
                      <a:pt x="4327" y="10198"/>
                      <a:pt x="4429" y="10269"/>
                    </a:cubicBezTo>
                    <a:cubicBezTo>
                      <a:pt x="4830" y="10547"/>
                      <a:pt x="5237" y="10815"/>
                      <a:pt x="5653" y="11073"/>
                    </a:cubicBezTo>
                    <a:cubicBezTo>
                      <a:pt x="5852" y="11194"/>
                      <a:pt x="6050" y="11317"/>
                      <a:pt x="6254" y="11430"/>
                    </a:cubicBezTo>
                    <a:cubicBezTo>
                      <a:pt x="6325" y="11469"/>
                      <a:pt x="6390" y="11516"/>
                      <a:pt x="6457" y="11563"/>
                    </a:cubicBezTo>
                    <a:cubicBezTo>
                      <a:pt x="6306" y="11581"/>
                      <a:pt x="6156" y="11588"/>
                      <a:pt x="6005" y="11588"/>
                    </a:cubicBezTo>
                    <a:cubicBezTo>
                      <a:pt x="5076" y="11588"/>
                      <a:pt x="4153" y="11302"/>
                      <a:pt x="3224" y="11245"/>
                    </a:cubicBezTo>
                    <a:cubicBezTo>
                      <a:pt x="3221" y="11245"/>
                      <a:pt x="3218" y="11245"/>
                      <a:pt x="3215" y="11245"/>
                    </a:cubicBezTo>
                    <a:cubicBezTo>
                      <a:pt x="3071" y="11245"/>
                      <a:pt x="3045" y="11472"/>
                      <a:pt x="3195" y="11481"/>
                    </a:cubicBezTo>
                    <a:cubicBezTo>
                      <a:pt x="4139" y="11540"/>
                      <a:pt x="5076" y="11825"/>
                      <a:pt x="6020" y="11825"/>
                    </a:cubicBezTo>
                    <a:cubicBezTo>
                      <a:pt x="6161" y="11825"/>
                      <a:pt x="6303" y="11818"/>
                      <a:pt x="6445" y="11804"/>
                    </a:cubicBezTo>
                    <a:lnTo>
                      <a:pt x="6445" y="11804"/>
                    </a:lnTo>
                    <a:cubicBezTo>
                      <a:pt x="5678" y="12500"/>
                      <a:pt x="4870" y="13151"/>
                      <a:pt x="4019" y="13745"/>
                    </a:cubicBezTo>
                    <a:cubicBezTo>
                      <a:pt x="3420" y="14163"/>
                      <a:pt x="2803" y="14554"/>
                      <a:pt x="2168" y="14918"/>
                    </a:cubicBezTo>
                    <a:cubicBezTo>
                      <a:pt x="2055" y="14983"/>
                      <a:pt x="2107" y="15152"/>
                      <a:pt x="2207" y="15152"/>
                    </a:cubicBezTo>
                    <a:cubicBezTo>
                      <a:pt x="2224" y="15152"/>
                      <a:pt x="2242" y="15147"/>
                      <a:pt x="2262" y="15136"/>
                    </a:cubicBezTo>
                    <a:cubicBezTo>
                      <a:pt x="4511" y="13851"/>
                      <a:pt x="6545" y="12218"/>
                      <a:pt x="8287" y="10298"/>
                    </a:cubicBezTo>
                    <a:cubicBezTo>
                      <a:pt x="8511" y="10051"/>
                      <a:pt x="8738" y="9797"/>
                      <a:pt x="8943" y="9525"/>
                    </a:cubicBezTo>
                    <a:lnTo>
                      <a:pt x="8943" y="9525"/>
                    </a:lnTo>
                    <a:cubicBezTo>
                      <a:pt x="8912" y="9619"/>
                      <a:pt x="8883" y="9715"/>
                      <a:pt x="8853" y="9809"/>
                    </a:cubicBezTo>
                    <a:cubicBezTo>
                      <a:pt x="8304" y="11498"/>
                      <a:pt x="7674" y="13157"/>
                      <a:pt x="6994" y="14799"/>
                    </a:cubicBezTo>
                    <a:cubicBezTo>
                      <a:pt x="6977" y="14806"/>
                      <a:pt x="6959" y="14816"/>
                      <a:pt x="6945" y="14832"/>
                    </a:cubicBezTo>
                    <a:cubicBezTo>
                      <a:pt x="6525" y="15348"/>
                      <a:pt x="6076" y="15837"/>
                      <a:pt x="5610" y="16307"/>
                    </a:cubicBezTo>
                    <a:cubicBezTo>
                      <a:pt x="5603" y="16306"/>
                      <a:pt x="5597" y="16306"/>
                      <a:pt x="5590" y="16306"/>
                    </a:cubicBezTo>
                    <a:cubicBezTo>
                      <a:pt x="5574" y="16306"/>
                      <a:pt x="5559" y="16309"/>
                      <a:pt x="5541" y="16319"/>
                    </a:cubicBezTo>
                    <a:cubicBezTo>
                      <a:pt x="5087" y="16555"/>
                      <a:pt x="4575" y="16571"/>
                      <a:pt x="4074" y="16581"/>
                    </a:cubicBezTo>
                    <a:cubicBezTo>
                      <a:pt x="3475" y="16594"/>
                      <a:pt x="2875" y="16604"/>
                      <a:pt x="2276" y="16617"/>
                    </a:cubicBezTo>
                    <a:cubicBezTo>
                      <a:pt x="2125" y="16620"/>
                      <a:pt x="2160" y="16852"/>
                      <a:pt x="2308" y="16852"/>
                    </a:cubicBezTo>
                    <a:cubicBezTo>
                      <a:pt x="2310" y="16852"/>
                      <a:pt x="2311" y="16852"/>
                      <a:pt x="2312" y="16852"/>
                    </a:cubicBezTo>
                    <a:cubicBezTo>
                      <a:pt x="2930" y="16840"/>
                      <a:pt x="3546" y="16828"/>
                      <a:pt x="4162" y="16814"/>
                    </a:cubicBezTo>
                    <a:cubicBezTo>
                      <a:pt x="4517" y="16807"/>
                      <a:pt x="4878" y="16788"/>
                      <a:pt x="5219" y="16695"/>
                    </a:cubicBezTo>
                    <a:lnTo>
                      <a:pt x="5219" y="16695"/>
                    </a:lnTo>
                    <a:cubicBezTo>
                      <a:pt x="4184" y="17683"/>
                      <a:pt x="3049" y="18564"/>
                      <a:pt x="1833" y="19321"/>
                    </a:cubicBezTo>
                    <a:cubicBezTo>
                      <a:pt x="1276" y="19669"/>
                      <a:pt x="701" y="19984"/>
                      <a:pt x="112" y="20278"/>
                    </a:cubicBezTo>
                    <a:cubicBezTo>
                      <a:pt x="0" y="20335"/>
                      <a:pt x="54" y="20507"/>
                      <a:pt x="162" y="20507"/>
                    </a:cubicBezTo>
                    <a:cubicBezTo>
                      <a:pt x="178" y="20507"/>
                      <a:pt x="196" y="20503"/>
                      <a:pt x="215" y="20494"/>
                    </a:cubicBezTo>
                    <a:cubicBezTo>
                      <a:pt x="2295" y="19460"/>
                      <a:pt x="4199" y="18085"/>
                      <a:pt x="5829" y="16433"/>
                    </a:cubicBezTo>
                    <a:cubicBezTo>
                      <a:pt x="6136" y="16123"/>
                      <a:pt x="6428" y="15804"/>
                      <a:pt x="6715" y="15475"/>
                    </a:cubicBezTo>
                    <a:lnTo>
                      <a:pt x="6715" y="15475"/>
                    </a:lnTo>
                    <a:cubicBezTo>
                      <a:pt x="6204" y="16676"/>
                      <a:pt x="5669" y="17868"/>
                      <a:pt x="5122" y="19051"/>
                    </a:cubicBezTo>
                    <a:cubicBezTo>
                      <a:pt x="4585" y="20201"/>
                      <a:pt x="4036" y="21348"/>
                      <a:pt x="3482" y="22489"/>
                    </a:cubicBezTo>
                    <a:cubicBezTo>
                      <a:pt x="3478" y="22488"/>
                      <a:pt x="3474" y="22488"/>
                      <a:pt x="3471" y="22488"/>
                    </a:cubicBezTo>
                    <a:cubicBezTo>
                      <a:pt x="3446" y="22488"/>
                      <a:pt x="3420" y="22496"/>
                      <a:pt x="3397" y="22518"/>
                    </a:cubicBezTo>
                    <a:cubicBezTo>
                      <a:pt x="2534" y="23291"/>
                      <a:pt x="1772" y="24169"/>
                      <a:pt x="1137" y="25139"/>
                    </a:cubicBezTo>
                    <a:cubicBezTo>
                      <a:pt x="1076" y="25233"/>
                      <a:pt x="1159" y="25334"/>
                      <a:pt x="1241" y="25334"/>
                    </a:cubicBezTo>
                    <a:cubicBezTo>
                      <a:pt x="1272" y="25334"/>
                      <a:pt x="1303" y="25320"/>
                      <a:pt x="1326" y="25284"/>
                    </a:cubicBezTo>
                    <a:cubicBezTo>
                      <a:pt x="1875" y="24447"/>
                      <a:pt x="2518" y="23676"/>
                      <a:pt x="3242" y="22987"/>
                    </a:cubicBezTo>
                    <a:lnTo>
                      <a:pt x="3242" y="22987"/>
                    </a:lnTo>
                    <a:cubicBezTo>
                      <a:pt x="3061" y="23357"/>
                      <a:pt x="2878" y="23731"/>
                      <a:pt x="2697" y="24101"/>
                    </a:cubicBezTo>
                    <a:cubicBezTo>
                      <a:pt x="2653" y="24191"/>
                      <a:pt x="2731" y="24260"/>
                      <a:pt x="2809" y="24260"/>
                    </a:cubicBezTo>
                    <a:cubicBezTo>
                      <a:pt x="2852" y="24260"/>
                      <a:pt x="2894" y="24239"/>
                      <a:pt x="2917" y="24191"/>
                    </a:cubicBezTo>
                    <a:cubicBezTo>
                      <a:pt x="3476" y="23052"/>
                      <a:pt x="4034" y="21910"/>
                      <a:pt x="4581" y="20763"/>
                    </a:cubicBezTo>
                    <a:lnTo>
                      <a:pt x="4581" y="20763"/>
                    </a:lnTo>
                    <a:cubicBezTo>
                      <a:pt x="4358" y="22350"/>
                      <a:pt x="3958" y="23907"/>
                      <a:pt x="3386" y="25406"/>
                    </a:cubicBezTo>
                    <a:cubicBezTo>
                      <a:pt x="3351" y="25498"/>
                      <a:pt x="3431" y="25569"/>
                      <a:pt x="3506" y="25569"/>
                    </a:cubicBezTo>
                    <a:cubicBezTo>
                      <a:pt x="3547" y="25569"/>
                      <a:pt x="3588" y="25548"/>
                      <a:pt x="3606" y="25497"/>
                    </a:cubicBezTo>
                    <a:cubicBezTo>
                      <a:pt x="4272" y="23754"/>
                      <a:pt x="4708" y="21930"/>
                      <a:pt x="4906" y="20076"/>
                    </a:cubicBezTo>
                    <a:cubicBezTo>
                      <a:pt x="5465" y="18891"/>
                      <a:pt x="6010" y="17703"/>
                      <a:pt x="6532" y="16503"/>
                    </a:cubicBezTo>
                    <a:cubicBezTo>
                      <a:pt x="6667" y="17386"/>
                      <a:pt x="6841" y="18262"/>
                      <a:pt x="7053" y="19129"/>
                    </a:cubicBezTo>
                    <a:cubicBezTo>
                      <a:pt x="7075" y="19925"/>
                      <a:pt x="6933" y="20717"/>
                      <a:pt x="6638" y="21458"/>
                    </a:cubicBezTo>
                    <a:cubicBezTo>
                      <a:pt x="6601" y="21550"/>
                      <a:pt x="6678" y="21620"/>
                      <a:pt x="6754" y="21620"/>
                    </a:cubicBezTo>
                    <a:cubicBezTo>
                      <a:pt x="6796" y="21620"/>
                      <a:pt x="6837" y="21599"/>
                      <a:pt x="6858" y="21548"/>
                    </a:cubicBezTo>
                    <a:cubicBezTo>
                      <a:pt x="7068" y="21025"/>
                      <a:pt x="7202" y="20477"/>
                      <a:pt x="7260" y="19921"/>
                    </a:cubicBezTo>
                    <a:cubicBezTo>
                      <a:pt x="7563" y="21021"/>
                      <a:pt x="7926" y="22105"/>
                      <a:pt x="8353" y="23163"/>
                    </a:cubicBezTo>
                    <a:cubicBezTo>
                      <a:pt x="8374" y="23213"/>
                      <a:pt x="8413" y="23234"/>
                      <a:pt x="8454" y="23234"/>
                    </a:cubicBezTo>
                    <a:cubicBezTo>
                      <a:pt x="8530" y="23234"/>
                      <a:pt x="8610" y="23162"/>
                      <a:pt x="8572" y="23069"/>
                    </a:cubicBezTo>
                    <a:cubicBezTo>
                      <a:pt x="8051" y="21774"/>
                      <a:pt x="7624" y="20445"/>
                      <a:pt x="7291" y="19091"/>
                    </a:cubicBezTo>
                    <a:cubicBezTo>
                      <a:pt x="7291" y="19064"/>
                      <a:pt x="7291" y="19036"/>
                      <a:pt x="7289" y="19012"/>
                    </a:cubicBezTo>
                    <a:cubicBezTo>
                      <a:pt x="7288" y="18972"/>
                      <a:pt x="7273" y="18948"/>
                      <a:pt x="7249" y="18932"/>
                    </a:cubicBezTo>
                    <a:cubicBezTo>
                      <a:pt x="7094" y="18280"/>
                      <a:pt x="6962" y="17625"/>
                      <a:pt x="6849" y="16965"/>
                    </a:cubicBezTo>
                    <a:lnTo>
                      <a:pt x="6849" y="16965"/>
                    </a:lnTo>
                    <a:cubicBezTo>
                      <a:pt x="7383" y="18042"/>
                      <a:pt x="8207" y="18955"/>
                      <a:pt x="9015" y="19837"/>
                    </a:cubicBezTo>
                    <a:cubicBezTo>
                      <a:pt x="9041" y="19865"/>
                      <a:pt x="9073" y="19877"/>
                      <a:pt x="9104" y="19877"/>
                    </a:cubicBezTo>
                    <a:cubicBezTo>
                      <a:pt x="9195" y="19877"/>
                      <a:pt x="9281" y="19773"/>
                      <a:pt x="9203" y="19689"/>
                    </a:cubicBezTo>
                    <a:cubicBezTo>
                      <a:pt x="8230" y="18625"/>
                      <a:pt x="7230" y="17522"/>
                      <a:pt x="6761" y="16131"/>
                    </a:cubicBezTo>
                    <a:cubicBezTo>
                      <a:pt x="6752" y="16105"/>
                      <a:pt x="6738" y="16089"/>
                      <a:pt x="6719" y="16076"/>
                    </a:cubicBezTo>
                    <a:cubicBezTo>
                      <a:pt x="6865" y="15736"/>
                      <a:pt x="7010" y="15395"/>
                      <a:pt x="7153" y="15054"/>
                    </a:cubicBezTo>
                    <a:cubicBezTo>
                      <a:pt x="7971" y="13091"/>
                      <a:pt x="8717" y="11093"/>
                      <a:pt x="9344" y="9060"/>
                    </a:cubicBezTo>
                    <a:cubicBezTo>
                      <a:pt x="9467" y="9677"/>
                      <a:pt x="9643" y="10278"/>
                      <a:pt x="9857" y="10866"/>
                    </a:cubicBezTo>
                    <a:cubicBezTo>
                      <a:pt x="10076" y="12073"/>
                      <a:pt x="10099" y="13304"/>
                      <a:pt x="9930" y="14520"/>
                    </a:cubicBezTo>
                    <a:cubicBezTo>
                      <a:pt x="9918" y="14603"/>
                      <a:pt x="9983" y="14649"/>
                      <a:pt x="10048" y="14649"/>
                    </a:cubicBezTo>
                    <a:cubicBezTo>
                      <a:pt x="10102" y="14649"/>
                      <a:pt x="10156" y="14617"/>
                      <a:pt x="10166" y="14548"/>
                    </a:cubicBezTo>
                    <a:cubicBezTo>
                      <a:pt x="10295" y="13635"/>
                      <a:pt x="10313" y="12709"/>
                      <a:pt x="10224" y="11792"/>
                    </a:cubicBezTo>
                    <a:lnTo>
                      <a:pt x="10224" y="11792"/>
                    </a:lnTo>
                    <a:cubicBezTo>
                      <a:pt x="10713" y="12921"/>
                      <a:pt x="11314" y="14007"/>
                      <a:pt x="11916" y="15071"/>
                    </a:cubicBezTo>
                    <a:cubicBezTo>
                      <a:pt x="11941" y="15117"/>
                      <a:pt x="11984" y="15135"/>
                      <a:pt x="12025" y="15135"/>
                    </a:cubicBezTo>
                    <a:cubicBezTo>
                      <a:pt x="12106" y="15135"/>
                      <a:pt x="12185" y="15065"/>
                      <a:pt x="12135" y="14977"/>
                    </a:cubicBezTo>
                    <a:cubicBezTo>
                      <a:pt x="11577" y="13995"/>
                      <a:pt x="11020" y="12992"/>
                      <a:pt x="10554" y="11954"/>
                    </a:cubicBezTo>
                    <a:lnTo>
                      <a:pt x="10554" y="11954"/>
                    </a:lnTo>
                    <a:cubicBezTo>
                      <a:pt x="11244" y="12549"/>
                      <a:pt x="11978" y="13092"/>
                      <a:pt x="12756" y="13571"/>
                    </a:cubicBezTo>
                    <a:cubicBezTo>
                      <a:pt x="12777" y="13585"/>
                      <a:pt x="12800" y="13590"/>
                      <a:pt x="12821" y="13590"/>
                    </a:cubicBezTo>
                    <a:cubicBezTo>
                      <a:pt x="12927" y="13590"/>
                      <a:pt x="13009" y="13448"/>
                      <a:pt x="12900" y="13382"/>
                    </a:cubicBezTo>
                    <a:cubicBezTo>
                      <a:pt x="11987" y="12820"/>
                      <a:pt x="11128" y="12173"/>
                      <a:pt x="10337" y="11449"/>
                    </a:cubicBezTo>
                    <a:cubicBezTo>
                      <a:pt x="10337" y="11449"/>
                      <a:pt x="10335" y="11449"/>
                      <a:pt x="10335" y="11448"/>
                    </a:cubicBezTo>
                    <a:cubicBezTo>
                      <a:pt x="9949" y="10517"/>
                      <a:pt x="9649" y="9556"/>
                      <a:pt x="9496" y="8555"/>
                    </a:cubicBezTo>
                    <a:cubicBezTo>
                      <a:pt x="9778" y="7606"/>
                      <a:pt x="10034" y="6649"/>
                      <a:pt x="10257" y="5682"/>
                    </a:cubicBezTo>
                    <a:cubicBezTo>
                      <a:pt x="10677" y="3855"/>
                      <a:pt x="10975" y="1999"/>
                      <a:pt x="11126" y="130"/>
                    </a:cubicBezTo>
                    <a:cubicBezTo>
                      <a:pt x="11133" y="47"/>
                      <a:pt x="11065" y="0"/>
                      <a:pt x="1100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731" name="Google Shape;1731;p36"/>
            <p:cNvGrpSpPr/>
            <p:nvPr/>
          </p:nvGrpSpPr>
          <p:grpSpPr>
            <a:xfrm>
              <a:off x="617165" y="-319252"/>
              <a:ext cx="460670" cy="971792"/>
              <a:chOff x="1118425" y="996600"/>
              <a:chExt cx="244025" cy="514775"/>
            </a:xfrm>
          </p:grpSpPr>
          <p:sp>
            <p:nvSpPr>
              <p:cNvPr id="1732" name="Google Shape;1732;p36"/>
              <p:cNvSpPr/>
              <p:nvPr/>
            </p:nvSpPr>
            <p:spPr>
              <a:xfrm>
                <a:off x="1118425" y="1061350"/>
                <a:ext cx="244025" cy="450025"/>
              </a:xfrm>
              <a:custGeom>
                <a:avLst/>
                <a:gdLst/>
                <a:ahLst/>
                <a:cxnLst/>
                <a:rect l="l" t="t" r="r" b="b"/>
                <a:pathLst>
                  <a:path w="9761" h="18001" extrusionOk="0">
                    <a:moveTo>
                      <a:pt x="5856" y="0"/>
                    </a:moveTo>
                    <a:cubicBezTo>
                      <a:pt x="5707" y="0"/>
                      <a:pt x="5541" y="52"/>
                      <a:pt x="5348" y="168"/>
                    </a:cubicBezTo>
                    <a:cubicBezTo>
                      <a:pt x="3967" y="999"/>
                      <a:pt x="2758" y="2108"/>
                      <a:pt x="1832" y="3431"/>
                    </a:cubicBezTo>
                    <a:cubicBezTo>
                      <a:pt x="1849" y="3407"/>
                      <a:pt x="1891" y="3397"/>
                      <a:pt x="1950" y="3397"/>
                    </a:cubicBezTo>
                    <a:cubicBezTo>
                      <a:pt x="2218" y="3397"/>
                      <a:pt x="2823" y="3609"/>
                      <a:pt x="2928" y="3651"/>
                    </a:cubicBezTo>
                    <a:cubicBezTo>
                      <a:pt x="3153" y="3744"/>
                      <a:pt x="3447" y="4026"/>
                      <a:pt x="3200" y="4207"/>
                    </a:cubicBezTo>
                    <a:cubicBezTo>
                      <a:pt x="3068" y="4304"/>
                      <a:pt x="2800" y="4333"/>
                      <a:pt x="2550" y="4333"/>
                    </a:cubicBezTo>
                    <a:cubicBezTo>
                      <a:pt x="2370" y="4333"/>
                      <a:pt x="2198" y="4318"/>
                      <a:pt x="2092" y="4303"/>
                    </a:cubicBezTo>
                    <a:cubicBezTo>
                      <a:pt x="1903" y="4276"/>
                      <a:pt x="1703" y="4245"/>
                      <a:pt x="1511" y="4245"/>
                    </a:cubicBezTo>
                    <a:cubicBezTo>
                      <a:pt x="1186" y="4245"/>
                      <a:pt x="884" y="4333"/>
                      <a:pt x="701" y="4676"/>
                    </a:cubicBezTo>
                    <a:cubicBezTo>
                      <a:pt x="390" y="5257"/>
                      <a:pt x="235" y="6024"/>
                      <a:pt x="96" y="6662"/>
                    </a:cubicBezTo>
                    <a:cubicBezTo>
                      <a:pt x="0" y="7101"/>
                      <a:pt x="0" y="7570"/>
                      <a:pt x="73" y="8006"/>
                    </a:cubicBezTo>
                    <a:cubicBezTo>
                      <a:pt x="109" y="8239"/>
                      <a:pt x="206" y="8724"/>
                      <a:pt x="445" y="8825"/>
                    </a:cubicBezTo>
                    <a:cubicBezTo>
                      <a:pt x="488" y="8844"/>
                      <a:pt x="533" y="8851"/>
                      <a:pt x="579" y="8851"/>
                    </a:cubicBezTo>
                    <a:cubicBezTo>
                      <a:pt x="651" y="8851"/>
                      <a:pt x="726" y="8833"/>
                      <a:pt x="797" y="8812"/>
                    </a:cubicBezTo>
                    <a:cubicBezTo>
                      <a:pt x="1251" y="8686"/>
                      <a:pt x="1702" y="8484"/>
                      <a:pt x="2168" y="8484"/>
                    </a:cubicBezTo>
                    <a:cubicBezTo>
                      <a:pt x="2220" y="8484"/>
                      <a:pt x="2272" y="8487"/>
                      <a:pt x="2324" y="8492"/>
                    </a:cubicBezTo>
                    <a:cubicBezTo>
                      <a:pt x="2428" y="8504"/>
                      <a:pt x="2548" y="8536"/>
                      <a:pt x="2595" y="8631"/>
                    </a:cubicBezTo>
                    <a:cubicBezTo>
                      <a:pt x="2619" y="8680"/>
                      <a:pt x="2619" y="8740"/>
                      <a:pt x="2606" y="8793"/>
                    </a:cubicBezTo>
                    <a:cubicBezTo>
                      <a:pt x="2569" y="8945"/>
                      <a:pt x="2434" y="9050"/>
                      <a:pt x="2302" y="9134"/>
                    </a:cubicBezTo>
                    <a:cubicBezTo>
                      <a:pt x="1769" y="9467"/>
                      <a:pt x="1102" y="9666"/>
                      <a:pt x="484" y="9758"/>
                    </a:cubicBezTo>
                    <a:cubicBezTo>
                      <a:pt x="346" y="9778"/>
                      <a:pt x="190" y="9797"/>
                      <a:pt x="105" y="9908"/>
                    </a:cubicBezTo>
                    <a:cubicBezTo>
                      <a:pt x="38" y="9995"/>
                      <a:pt x="35" y="10112"/>
                      <a:pt x="32" y="10221"/>
                    </a:cubicBezTo>
                    <a:cubicBezTo>
                      <a:pt x="28" y="10881"/>
                      <a:pt x="60" y="11541"/>
                      <a:pt x="131" y="12197"/>
                    </a:cubicBezTo>
                    <a:cubicBezTo>
                      <a:pt x="141" y="12289"/>
                      <a:pt x="158" y="12392"/>
                      <a:pt x="232" y="12449"/>
                    </a:cubicBezTo>
                    <a:cubicBezTo>
                      <a:pt x="275" y="12482"/>
                      <a:pt x="331" y="12491"/>
                      <a:pt x="387" y="12491"/>
                    </a:cubicBezTo>
                    <a:cubicBezTo>
                      <a:pt x="404" y="12491"/>
                      <a:pt x="421" y="12491"/>
                      <a:pt x="438" y="12489"/>
                    </a:cubicBezTo>
                    <a:cubicBezTo>
                      <a:pt x="980" y="12453"/>
                      <a:pt x="1551" y="12152"/>
                      <a:pt x="2078" y="12010"/>
                    </a:cubicBezTo>
                    <a:cubicBezTo>
                      <a:pt x="2124" y="11998"/>
                      <a:pt x="2165" y="11992"/>
                      <a:pt x="2201" y="11992"/>
                    </a:cubicBezTo>
                    <a:cubicBezTo>
                      <a:pt x="2368" y="11992"/>
                      <a:pt x="2428" y="12115"/>
                      <a:pt x="2312" y="12304"/>
                    </a:cubicBezTo>
                    <a:cubicBezTo>
                      <a:pt x="2208" y="12479"/>
                      <a:pt x="2058" y="12495"/>
                      <a:pt x="1885" y="12544"/>
                    </a:cubicBezTo>
                    <a:cubicBezTo>
                      <a:pt x="1393" y="12682"/>
                      <a:pt x="944" y="12974"/>
                      <a:pt x="493" y="13213"/>
                    </a:cubicBezTo>
                    <a:cubicBezTo>
                      <a:pt x="420" y="13252"/>
                      <a:pt x="344" y="13296"/>
                      <a:pt x="312" y="13369"/>
                    </a:cubicBezTo>
                    <a:cubicBezTo>
                      <a:pt x="281" y="13437"/>
                      <a:pt x="297" y="13517"/>
                      <a:pt x="313" y="13589"/>
                    </a:cubicBezTo>
                    <a:cubicBezTo>
                      <a:pt x="608" y="14885"/>
                      <a:pt x="1147" y="16085"/>
                      <a:pt x="1710" y="17279"/>
                    </a:cubicBezTo>
                    <a:cubicBezTo>
                      <a:pt x="1816" y="17502"/>
                      <a:pt x="1933" y="17932"/>
                      <a:pt x="2214" y="17993"/>
                    </a:cubicBezTo>
                    <a:cubicBezTo>
                      <a:pt x="2238" y="17998"/>
                      <a:pt x="2264" y="18001"/>
                      <a:pt x="2290" y="18001"/>
                    </a:cubicBezTo>
                    <a:cubicBezTo>
                      <a:pt x="2573" y="18001"/>
                      <a:pt x="2969" y="17730"/>
                      <a:pt x="3191" y="17621"/>
                    </a:cubicBezTo>
                    <a:cubicBezTo>
                      <a:pt x="3557" y="17446"/>
                      <a:pt x="3918" y="17255"/>
                      <a:pt x="4267" y="17045"/>
                    </a:cubicBezTo>
                    <a:cubicBezTo>
                      <a:pt x="4697" y="16786"/>
                      <a:pt x="5118" y="16485"/>
                      <a:pt x="5374" y="16058"/>
                    </a:cubicBezTo>
                    <a:cubicBezTo>
                      <a:pt x="5988" y="15037"/>
                      <a:pt x="5174" y="14035"/>
                      <a:pt x="5200" y="12977"/>
                    </a:cubicBezTo>
                    <a:cubicBezTo>
                      <a:pt x="5203" y="12897"/>
                      <a:pt x="5213" y="12813"/>
                      <a:pt x="5266" y="12756"/>
                    </a:cubicBezTo>
                    <a:cubicBezTo>
                      <a:pt x="5307" y="12710"/>
                      <a:pt x="5365" y="12690"/>
                      <a:pt x="5426" y="12690"/>
                    </a:cubicBezTo>
                    <a:cubicBezTo>
                      <a:pt x="5490" y="12690"/>
                      <a:pt x="5555" y="12712"/>
                      <a:pt x="5606" y="12750"/>
                    </a:cubicBezTo>
                    <a:cubicBezTo>
                      <a:pt x="5706" y="12825"/>
                      <a:pt x="5762" y="12942"/>
                      <a:pt x="5816" y="13054"/>
                    </a:cubicBezTo>
                    <a:cubicBezTo>
                      <a:pt x="5988" y="13416"/>
                      <a:pt x="6160" y="13781"/>
                      <a:pt x="6332" y="14142"/>
                    </a:cubicBezTo>
                    <a:cubicBezTo>
                      <a:pt x="6393" y="14270"/>
                      <a:pt x="6458" y="14404"/>
                      <a:pt x="6573" y="14491"/>
                    </a:cubicBezTo>
                    <a:cubicBezTo>
                      <a:pt x="6634" y="14538"/>
                      <a:pt x="6713" y="14565"/>
                      <a:pt x="6789" y="14565"/>
                    </a:cubicBezTo>
                    <a:cubicBezTo>
                      <a:pt x="6855" y="14565"/>
                      <a:pt x="6918" y="14545"/>
                      <a:pt x="6965" y="14499"/>
                    </a:cubicBezTo>
                    <a:cubicBezTo>
                      <a:pt x="7001" y="14462"/>
                      <a:pt x="7024" y="14415"/>
                      <a:pt x="7046" y="14368"/>
                    </a:cubicBezTo>
                    <a:cubicBezTo>
                      <a:pt x="7233" y="13980"/>
                      <a:pt x="7420" y="13595"/>
                      <a:pt x="7606" y="13210"/>
                    </a:cubicBezTo>
                    <a:cubicBezTo>
                      <a:pt x="7955" y="12486"/>
                      <a:pt x="8308" y="11755"/>
                      <a:pt x="8494" y="10974"/>
                    </a:cubicBezTo>
                    <a:cubicBezTo>
                      <a:pt x="8543" y="10764"/>
                      <a:pt x="8581" y="10546"/>
                      <a:pt x="8542" y="10335"/>
                    </a:cubicBezTo>
                    <a:cubicBezTo>
                      <a:pt x="8424" y="9717"/>
                      <a:pt x="7709" y="9381"/>
                      <a:pt x="7499" y="8788"/>
                    </a:cubicBezTo>
                    <a:cubicBezTo>
                      <a:pt x="7472" y="8711"/>
                      <a:pt x="7454" y="8624"/>
                      <a:pt x="7491" y="8552"/>
                    </a:cubicBezTo>
                    <a:cubicBezTo>
                      <a:pt x="7528" y="8475"/>
                      <a:pt x="7616" y="8437"/>
                      <a:pt x="7703" y="8437"/>
                    </a:cubicBezTo>
                    <a:cubicBezTo>
                      <a:pt x="7717" y="8437"/>
                      <a:pt x="7731" y="8438"/>
                      <a:pt x="7745" y="8440"/>
                    </a:cubicBezTo>
                    <a:cubicBezTo>
                      <a:pt x="7842" y="8456"/>
                      <a:pt x="7929" y="8513"/>
                      <a:pt x="8012" y="8569"/>
                    </a:cubicBezTo>
                    <a:cubicBezTo>
                      <a:pt x="8255" y="8738"/>
                      <a:pt x="8487" y="8927"/>
                      <a:pt x="8704" y="9131"/>
                    </a:cubicBezTo>
                    <a:cubicBezTo>
                      <a:pt x="8804" y="9225"/>
                      <a:pt x="8912" y="9329"/>
                      <a:pt x="9048" y="9333"/>
                    </a:cubicBezTo>
                    <a:cubicBezTo>
                      <a:pt x="9051" y="9333"/>
                      <a:pt x="9054" y="9334"/>
                      <a:pt x="9056" y="9334"/>
                    </a:cubicBezTo>
                    <a:cubicBezTo>
                      <a:pt x="9761" y="9334"/>
                      <a:pt x="8836" y="4957"/>
                      <a:pt x="8686" y="4462"/>
                    </a:cubicBezTo>
                    <a:cubicBezTo>
                      <a:pt x="8436" y="3640"/>
                      <a:pt x="8117" y="2836"/>
                      <a:pt x="7738" y="2063"/>
                    </a:cubicBezTo>
                    <a:cubicBezTo>
                      <a:pt x="7444" y="1465"/>
                      <a:pt x="7039" y="952"/>
                      <a:pt x="6602" y="456"/>
                    </a:cubicBezTo>
                    <a:cubicBezTo>
                      <a:pt x="6357" y="180"/>
                      <a:pt x="6134" y="0"/>
                      <a:pt x="585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3" name="Google Shape;1733;p36"/>
              <p:cNvSpPr/>
              <p:nvPr/>
            </p:nvSpPr>
            <p:spPr>
              <a:xfrm>
                <a:off x="1167350" y="996600"/>
                <a:ext cx="163300" cy="471800"/>
              </a:xfrm>
              <a:custGeom>
                <a:avLst/>
                <a:gdLst/>
                <a:ahLst/>
                <a:cxnLst/>
                <a:rect l="l" t="t" r="r" b="b"/>
                <a:pathLst>
                  <a:path w="6532" h="18872" extrusionOk="0">
                    <a:moveTo>
                      <a:pt x="3429" y="1"/>
                    </a:moveTo>
                    <a:cubicBezTo>
                      <a:pt x="3363" y="1"/>
                      <a:pt x="3292" y="55"/>
                      <a:pt x="3311" y="140"/>
                    </a:cubicBezTo>
                    <a:cubicBezTo>
                      <a:pt x="3615" y="1547"/>
                      <a:pt x="3770" y="2977"/>
                      <a:pt x="3804" y="4413"/>
                    </a:cubicBezTo>
                    <a:cubicBezTo>
                      <a:pt x="3640" y="4468"/>
                      <a:pt x="3482" y="4584"/>
                      <a:pt x="3340" y="4674"/>
                    </a:cubicBezTo>
                    <a:cubicBezTo>
                      <a:pt x="3164" y="4782"/>
                      <a:pt x="2994" y="4895"/>
                      <a:pt x="2826" y="5015"/>
                    </a:cubicBezTo>
                    <a:cubicBezTo>
                      <a:pt x="2483" y="5260"/>
                      <a:pt x="2158" y="5528"/>
                      <a:pt x="1849" y="5813"/>
                    </a:cubicBezTo>
                    <a:cubicBezTo>
                      <a:pt x="1767" y="5890"/>
                      <a:pt x="1844" y="6003"/>
                      <a:pt x="1933" y="6003"/>
                    </a:cubicBezTo>
                    <a:cubicBezTo>
                      <a:pt x="1959" y="6003"/>
                      <a:pt x="1985" y="5994"/>
                      <a:pt x="2009" y="5972"/>
                    </a:cubicBezTo>
                    <a:cubicBezTo>
                      <a:pt x="2540" y="5478"/>
                      <a:pt x="3126" y="5043"/>
                      <a:pt x="3760" y="4685"/>
                    </a:cubicBezTo>
                    <a:cubicBezTo>
                      <a:pt x="3776" y="4676"/>
                      <a:pt x="3792" y="4668"/>
                      <a:pt x="3808" y="4661"/>
                    </a:cubicBezTo>
                    <a:lnTo>
                      <a:pt x="3808" y="4661"/>
                    </a:lnTo>
                    <a:cubicBezTo>
                      <a:pt x="3815" y="5263"/>
                      <a:pt x="3801" y="5865"/>
                      <a:pt x="3767" y="6469"/>
                    </a:cubicBezTo>
                    <a:cubicBezTo>
                      <a:pt x="3720" y="6501"/>
                      <a:pt x="3678" y="6542"/>
                      <a:pt x="3639" y="6580"/>
                    </a:cubicBezTo>
                    <a:cubicBezTo>
                      <a:pt x="3516" y="6694"/>
                      <a:pt x="3394" y="6810"/>
                      <a:pt x="3272" y="6926"/>
                    </a:cubicBezTo>
                    <a:cubicBezTo>
                      <a:pt x="2813" y="7363"/>
                      <a:pt x="2363" y="7811"/>
                      <a:pt x="1922" y="8267"/>
                    </a:cubicBezTo>
                    <a:cubicBezTo>
                      <a:pt x="1419" y="8782"/>
                      <a:pt x="931" y="9307"/>
                      <a:pt x="452" y="9843"/>
                    </a:cubicBezTo>
                    <a:cubicBezTo>
                      <a:pt x="378" y="9925"/>
                      <a:pt x="453" y="10038"/>
                      <a:pt x="537" y="10038"/>
                    </a:cubicBezTo>
                    <a:cubicBezTo>
                      <a:pt x="562" y="10038"/>
                      <a:pt x="589" y="10027"/>
                      <a:pt x="612" y="10002"/>
                    </a:cubicBezTo>
                    <a:cubicBezTo>
                      <a:pt x="1600" y="8896"/>
                      <a:pt x="2638" y="7831"/>
                      <a:pt x="3720" y="6813"/>
                    </a:cubicBezTo>
                    <a:cubicBezTo>
                      <a:pt x="3727" y="6806"/>
                      <a:pt x="3738" y="6796"/>
                      <a:pt x="3747" y="6784"/>
                    </a:cubicBezTo>
                    <a:lnTo>
                      <a:pt x="3747" y="6784"/>
                    </a:lnTo>
                    <a:cubicBezTo>
                      <a:pt x="3728" y="7052"/>
                      <a:pt x="3707" y="7318"/>
                      <a:pt x="3682" y="7586"/>
                    </a:cubicBezTo>
                    <a:cubicBezTo>
                      <a:pt x="3618" y="8225"/>
                      <a:pt x="3533" y="8862"/>
                      <a:pt x="3430" y="9496"/>
                    </a:cubicBezTo>
                    <a:cubicBezTo>
                      <a:pt x="2660" y="10004"/>
                      <a:pt x="1936" y="10580"/>
                      <a:pt x="1267" y="11218"/>
                    </a:cubicBezTo>
                    <a:cubicBezTo>
                      <a:pt x="1186" y="11296"/>
                      <a:pt x="1264" y="11409"/>
                      <a:pt x="1352" y="11409"/>
                    </a:cubicBezTo>
                    <a:cubicBezTo>
                      <a:pt x="1377" y="11409"/>
                      <a:pt x="1403" y="11400"/>
                      <a:pt x="1427" y="11378"/>
                    </a:cubicBezTo>
                    <a:cubicBezTo>
                      <a:pt x="2032" y="10799"/>
                      <a:pt x="2683" y="10272"/>
                      <a:pt x="3377" y="9803"/>
                    </a:cubicBezTo>
                    <a:lnTo>
                      <a:pt x="3377" y="9803"/>
                    </a:lnTo>
                    <a:cubicBezTo>
                      <a:pt x="3243" y="10563"/>
                      <a:pt x="3087" y="11320"/>
                      <a:pt x="2903" y="12071"/>
                    </a:cubicBezTo>
                    <a:cubicBezTo>
                      <a:pt x="2221" y="12705"/>
                      <a:pt x="1612" y="13412"/>
                      <a:pt x="1079" y="14177"/>
                    </a:cubicBezTo>
                    <a:cubicBezTo>
                      <a:pt x="1022" y="14260"/>
                      <a:pt x="1099" y="14340"/>
                      <a:pt x="1179" y="14340"/>
                    </a:cubicBezTo>
                    <a:cubicBezTo>
                      <a:pt x="1214" y="14340"/>
                      <a:pt x="1249" y="14325"/>
                      <a:pt x="1273" y="14289"/>
                    </a:cubicBezTo>
                    <a:cubicBezTo>
                      <a:pt x="1723" y="13639"/>
                      <a:pt x="2236" y="13035"/>
                      <a:pt x="2799" y="12479"/>
                    </a:cubicBezTo>
                    <a:lnTo>
                      <a:pt x="2799" y="12479"/>
                    </a:lnTo>
                    <a:cubicBezTo>
                      <a:pt x="2598" y="13265"/>
                      <a:pt x="2375" y="14044"/>
                      <a:pt x="2129" y="14817"/>
                    </a:cubicBezTo>
                    <a:cubicBezTo>
                      <a:pt x="2049" y="15071"/>
                      <a:pt x="1965" y="15322"/>
                      <a:pt x="1880" y="15574"/>
                    </a:cubicBezTo>
                    <a:cubicBezTo>
                      <a:pt x="1275" y="15959"/>
                      <a:pt x="684" y="16363"/>
                      <a:pt x="102" y="16785"/>
                    </a:cubicBezTo>
                    <a:cubicBezTo>
                      <a:pt x="0" y="16855"/>
                      <a:pt x="60" y="17001"/>
                      <a:pt x="150" y="17001"/>
                    </a:cubicBezTo>
                    <a:cubicBezTo>
                      <a:pt x="169" y="17001"/>
                      <a:pt x="189" y="16995"/>
                      <a:pt x="209" y="16980"/>
                    </a:cubicBezTo>
                    <a:cubicBezTo>
                      <a:pt x="714" y="16612"/>
                      <a:pt x="1231" y="16262"/>
                      <a:pt x="1757" y="15919"/>
                    </a:cubicBezTo>
                    <a:lnTo>
                      <a:pt x="1757" y="15919"/>
                    </a:lnTo>
                    <a:cubicBezTo>
                      <a:pt x="1429" y="16867"/>
                      <a:pt x="1076" y="17807"/>
                      <a:pt x="703" y="18737"/>
                    </a:cubicBezTo>
                    <a:cubicBezTo>
                      <a:pt x="670" y="18818"/>
                      <a:pt x="737" y="18872"/>
                      <a:pt x="807" y="18872"/>
                    </a:cubicBezTo>
                    <a:cubicBezTo>
                      <a:pt x="852" y="18872"/>
                      <a:pt x="899" y="18849"/>
                      <a:pt x="920" y="18797"/>
                    </a:cubicBezTo>
                    <a:cubicBezTo>
                      <a:pt x="1308" y="17833"/>
                      <a:pt x="1673" y="16857"/>
                      <a:pt x="2010" y="15873"/>
                    </a:cubicBezTo>
                    <a:cubicBezTo>
                      <a:pt x="2182" y="16117"/>
                      <a:pt x="2263" y="16436"/>
                      <a:pt x="2360" y="16708"/>
                    </a:cubicBezTo>
                    <a:cubicBezTo>
                      <a:pt x="2498" y="17084"/>
                      <a:pt x="2634" y="17461"/>
                      <a:pt x="2771" y="17837"/>
                    </a:cubicBezTo>
                    <a:cubicBezTo>
                      <a:pt x="2791" y="17891"/>
                      <a:pt x="2837" y="17914"/>
                      <a:pt x="2883" y="17914"/>
                    </a:cubicBezTo>
                    <a:cubicBezTo>
                      <a:pt x="2951" y="17914"/>
                      <a:pt x="3018" y="17861"/>
                      <a:pt x="2989" y="17779"/>
                    </a:cubicBezTo>
                    <a:cubicBezTo>
                      <a:pt x="2841" y="17374"/>
                      <a:pt x="2693" y="16967"/>
                      <a:pt x="2546" y="16562"/>
                    </a:cubicBezTo>
                    <a:cubicBezTo>
                      <a:pt x="2427" y="16237"/>
                      <a:pt x="2330" y="15880"/>
                      <a:pt x="2094" y="15619"/>
                    </a:cubicBezTo>
                    <a:cubicBezTo>
                      <a:pt x="2459" y="14536"/>
                      <a:pt x="2784" y="13442"/>
                      <a:pt x="3061" y="12333"/>
                    </a:cubicBezTo>
                    <a:cubicBezTo>
                      <a:pt x="3446" y="13084"/>
                      <a:pt x="3775" y="13862"/>
                      <a:pt x="4040" y="14664"/>
                    </a:cubicBezTo>
                    <a:cubicBezTo>
                      <a:pt x="4058" y="14718"/>
                      <a:pt x="4103" y="14742"/>
                      <a:pt x="4148" y="14742"/>
                    </a:cubicBezTo>
                    <a:cubicBezTo>
                      <a:pt x="4216" y="14742"/>
                      <a:pt x="4284" y="14688"/>
                      <a:pt x="4257" y="14606"/>
                    </a:cubicBezTo>
                    <a:cubicBezTo>
                      <a:pt x="3960" y="13714"/>
                      <a:pt x="3591" y="12847"/>
                      <a:pt x="3151" y="12015"/>
                    </a:cubicBezTo>
                    <a:cubicBezTo>
                      <a:pt x="3148" y="12009"/>
                      <a:pt x="3143" y="12007"/>
                      <a:pt x="3141" y="12002"/>
                    </a:cubicBezTo>
                    <a:cubicBezTo>
                      <a:pt x="3164" y="11906"/>
                      <a:pt x="3187" y="11812"/>
                      <a:pt x="3212" y="11716"/>
                    </a:cubicBezTo>
                    <a:cubicBezTo>
                      <a:pt x="3372" y="11024"/>
                      <a:pt x="3510" y="10328"/>
                      <a:pt x="3627" y="9626"/>
                    </a:cubicBezTo>
                    <a:cubicBezTo>
                      <a:pt x="3649" y="9611"/>
                      <a:pt x="3670" y="9597"/>
                      <a:pt x="3692" y="9584"/>
                    </a:cubicBezTo>
                    <a:cubicBezTo>
                      <a:pt x="4132" y="10225"/>
                      <a:pt x="4572" y="10864"/>
                      <a:pt x="5014" y="11504"/>
                    </a:cubicBezTo>
                    <a:cubicBezTo>
                      <a:pt x="5038" y="11539"/>
                      <a:pt x="5073" y="11554"/>
                      <a:pt x="5108" y="11554"/>
                    </a:cubicBezTo>
                    <a:cubicBezTo>
                      <a:pt x="5187" y="11554"/>
                      <a:pt x="5265" y="11475"/>
                      <a:pt x="5206" y="11392"/>
                    </a:cubicBezTo>
                    <a:cubicBezTo>
                      <a:pt x="4746" y="10720"/>
                      <a:pt x="4283" y="10047"/>
                      <a:pt x="3821" y="9376"/>
                    </a:cubicBezTo>
                    <a:cubicBezTo>
                      <a:pt x="3799" y="9343"/>
                      <a:pt x="3761" y="9321"/>
                      <a:pt x="3722" y="9321"/>
                    </a:cubicBezTo>
                    <a:cubicBezTo>
                      <a:pt x="3706" y="9321"/>
                      <a:pt x="3691" y="9325"/>
                      <a:pt x="3676" y="9332"/>
                    </a:cubicBezTo>
                    <a:cubicBezTo>
                      <a:pt x="3812" y="8471"/>
                      <a:pt x="3911" y="7602"/>
                      <a:pt x="3969" y="6734"/>
                    </a:cubicBezTo>
                    <a:cubicBezTo>
                      <a:pt x="4012" y="6790"/>
                      <a:pt x="4061" y="6862"/>
                      <a:pt x="4076" y="6881"/>
                    </a:cubicBezTo>
                    <a:cubicBezTo>
                      <a:pt x="4181" y="7007"/>
                      <a:pt x="4283" y="7135"/>
                      <a:pt x="4386" y="7262"/>
                    </a:cubicBezTo>
                    <a:cubicBezTo>
                      <a:pt x="4626" y="7566"/>
                      <a:pt x="4859" y="7877"/>
                      <a:pt x="5088" y="8193"/>
                    </a:cubicBezTo>
                    <a:cubicBezTo>
                      <a:pt x="5512" y="8782"/>
                      <a:pt x="5911" y="9389"/>
                      <a:pt x="6285" y="10011"/>
                    </a:cubicBezTo>
                    <a:cubicBezTo>
                      <a:pt x="6308" y="10049"/>
                      <a:pt x="6342" y="10065"/>
                      <a:pt x="6377" y="10065"/>
                    </a:cubicBezTo>
                    <a:cubicBezTo>
                      <a:pt x="6455" y="10065"/>
                      <a:pt x="6532" y="9985"/>
                      <a:pt x="6479" y="9900"/>
                    </a:cubicBezTo>
                    <a:cubicBezTo>
                      <a:pt x="5846" y="8847"/>
                      <a:pt x="5141" y="7840"/>
                      <a:pt x="4370" y="6886"/>
                    </a:cubicBezTo>
                    <a:cubicBezTo>
                      <a:pt x="4273" y="6768"/>
                      <a:pt x="4179" y="6650"/>
                      <a:pt x="4080" y="6534"/>
                    </a:cubicBezTo>
                    <a:cubicBezTo>
                      <a:pt x="4051" y="6501"/>
                      <a:pt x="4022" y="6470"/>
                      <a:pt x="3989" y="6450"/>
                    </a:cubicBezTo>
                    <a:cubicBezTo>
                      <a:pt x="4024" y="5856"/>
                      <a:pt x="4038" y="5263"/>
                      <a:pt x="4031" y="4668"/>
                    </a:cubicBezTo>
                    <a:lnTo>
                      <a:pt x="4031" y="4668"/>
                    </a:lnTo>
                    <a:cubicBezTo>
                      <a:pt x="4037" y="4671"/>
                      <a:pt x="4040" y="4674"/>
                      <a:pt x="4045" y="4676"/>
                    </a:cubicBezTo>
                    <a:cubicBezTo>
                      <a:pt x="4124" y="4727"/>
                      <a:pt x="4190" y="4807"/>
                      <a:pt x="4260" y="4869"/>
                    </a:cubicBezTo>
                    <a:lnTo>
                      <a:pt x="4688" y="5254"/>
                    </a:lnTo>
                    <a:cubicBezTo>
                      <a:pt x="4992" y="5528"/>
                      <a:pt x="5295" y="5800"/>
                      <a:pt x="5599" y="6072"/>
                    </a:cubicBezTo>
                    <a:cubicBezTo>
                      <a:pt x="5622" y="6093"/>
                      <a:pt x="5647" y="6102"/>
                      <a:pt x="5672" y="6102"/>
                    </a:cubicBezTo>
                    <a:cubicBezTo>
                      <a:pt x="5761" y="6102"/>
                      <a:pt x="5841" y="5989"/>
                      <a:pt x="5758" y="5913"/>
                    </a:cubicBezTo>
                    <a:cubicBezTo>
                      <a:pt x="5410" y="5600"/>
                      <a:pt x="5060" y="5286"/>
                      <a:pt x="4713" y="4973"/>
                    </a:cubicBezTo>
                    <a:cubicBezTo>
                      <a:pt x="4543" y="4821"/>
                      <a:pt x="4377" y="4663"/>
                      <a:pt x="4205" y="4516"/>
                    </a:cubicBezTo>
                    <a:cubicBezTo>
                      <a:pt x="4147" y="4467"/>
                      <a:pt x="4089" y="4425"/>
                      <a:pt x="4028" y="4403"/>
                    </a:cubicBezTo>
                    <a:cubicBezTo>
                      <a:pt x="4025" y="4357"/>
                      <a:pt x="4025" y="4312"/>
                      <a:pt x="4025" y="4264"/>
                    </a:cubicBezTo>
                    <a:cubicBezTo>
                      <a:pt x="3986" y="2858"/>
                      <a:pt x="3825" y="1457"/>
                      <a:pt x="3529" y="82"/>
                    </a:cubicBezTo>
                    <a:cubicBezTo>
                      <a:pt x="3516" y="25"/>
                      <a:pt x="3473" y="1"/>
                      <a:pt x="342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734" name="Google Shape;1734;p36"/>
            <p:cNvGrpSpPr/>
            <p:nvPr/>
          </p:nvGrpSpPr>
          <p:grpSpPr>
            <a:xfrm rot="10800000" flipH="1">
              <a:off x="7481929" y="4708638"/>
              <a:ext cx="632838" cy="1148821"/>
              <a:chOff x="1981825" y="1045200"/>
              <a:chExt cx="335225" cy="608550"/>
            </a:xfrm>
          </p:grpSpPr>
          <p:sp>
            <p:nvSpPr>
              <p:cNvPr id="1735" name="Google Shape;1735;p36"/>
              <p:cNvSpPr/>
              <p:nvPr/>
            </p:nvSpPr>
            <p:spPr>
              <a:xfrm>
                <a:off x="1981825" y="1104225"/>
                <a:ext cx="335225" cy="549525"/>
              </a:xfrm>
              <a:custGeom>
                <a:avLst/>
                <a:gdLst/>
                <a:ahLst/>
                <a:cxnLst/>
                <a:rect l="l" t="t" r="r" b="b"/>
                <a:pathLst>
                  <a:path w="13409" h="21981" extrusionOk="0">
                    <a:moveTo>
                      <a:pt x="10473" y="1"/>
                    </a:moveTo>
                    <a:cubicBezTo>
                      <a:pt x="10281" y="1"/>
                      <a:pt x="10067" y="47"/>
                      <a:pt x="9829" y="118"/>
                    </a:cubicBezTo>
                    <a:cubicBezTo>
                      <a:pt x="9024" y="358"/>
                      <a:pt x="8244" y="641"/>
                      <a:pt x="7526" y="1087"/>
                    </a:cubicBezTo>
                    <a:cubicBezTo>
                      <a:pt x="6598" y="1664"/>
                      <a:pt x="5715" y="2316"/>
                      <a:pt x="4892" y="3035"/>
                    </a:cubicBezTo>
                    <a:cubicBezTo>
                      <a:pt x="4399" y="3469"/>
                      <a:pt x="438" y="7594"/>
                      <a:pt x="1234" y="8041"/>
                    </a:cubicBezTo>
                    <a:cubicBezTo>
                      <a:pt x="1301" y="8079"/>
                      <a:pt x="1375" y="8092"/>
                      <a:pt x="1452" y="8092"/>
                    </a:cubicBezTo>
                    <a:cubicBezTo>
                      <a:pt x="1547" y="8092"/>
                      <a:pt x="1645" y="8072"/>
                      <a:pt x="1738" y="8053"/>
                    </a:cubicBezTo>
                    <a:cubicBezTo>
                      <a:pt x="2110" y="7977"/>
                      <a:pt x="2486" y="7930"/>
                      <a:pt x="2864" y="7912"/>
                    </a:cubicBezTo>
                    <a:cubicBezTo>
                      <a:pt x="2900" y="7911"/>
                      <a:pt x="2937" y="7909"/>
                      <a:pt x="2973" y="7909"/>
                    </a:cubicBezTo>
                    <a:cubicBezTo>
                      <a:pt x="3063" y="7909"/>
                      <a:pt x="3154" y="7918"/>
                      <a:pt x="3236" y="7954"/>
                    </a:cubicBezTo>
                    <a:cubicBezTo>
                      <a:pt x="3352" y="8005"/>
                      <a:pt x="3451" y="8121"/>
                      <a:pt x="3436" y="8245"/>
                    </a:cubicBezTo>
                    <a:cubicBezTo>
                      <a:pt x="3425" y="8347"/>
                      <a:pt x="3349" y="8428"/>
                      <a:pt x="3270" y="8493"/>
                    </a:cubicBezTo>
                    <a:cubicBezTo>
                      <a:pt x="2646" y="8992"/>
                      <a:pt x="1650" y="8873"/>
                      <a:pt x="1108" y="9461"/>
                    </a:cubicBezTo>
                    <a:cubicBezTo>
                      <a:pt x="924" y="9662"/>
                      <a:pt x="817" y="9923"/>
                      <a:pt x="732" y="10181"/>
                    </a:cubicBezTo>
                    <a:cubicBezTo>
                      <a:pt x="409" y="11149"/>
                      <a:pt x="298" y="12174"/>
                      <a:pt x="189" y="13189"/>
                    </a:cubicBezTo>
                    <a:lnTo>
                      <a:pt x="15" y="14812"/>
                    </a:lnTo>
                    <a:cubicBezTo>
                      <a:pt x="8" y="14877"/>
                      <a:pt x="1" y="14943"/>
                      <a:pt x="18" y="15007"/>
                    </a:cubicBezTo>
                    <a:cubicBezTo>
                      <a:pt x="55" y="15168"/>
                      <a:pt x="233" y="15264"/>
                      <a:pt x="402" y="15264"/>
                    </a:cubicBezTo>
                    <a:cubicBezTo>
                      <a:pt x="417" y="15264"/>
                      <a:pt x="432" y="15263"/>
                      <a:pt x="447" y="15262"/>
                    </a:cubicBezTo>
                    <a:cubicBezTo>
                      <a:pt x="628" y="15246"/>
                      <a:pt x="787" y="15145"/>
                      <a:pt x="940" y="15048"/>
                    </a:cubicBezTo>
                    <a:cubicBezTo>
                      <a:pt x="1369" y="14773"/>
                      <a:pt x="1799" y="14498"/>
                      <a:pt x="2227" y="14220"/>
                    </a:cubicBezTo>
                    <a:cubicBezTo>
                      <a:pt x="2360" y="14136"/>
                      <a:pt x="2501" y="14046"/>
                      <a:pt x="2657" y="14034"/>
                    </a:cubicBezTo>
                    <a:cubicBezTo>
                      <a:pt x="2667" y="14033"/>
                      <a:pt x="2677" y="14033"/>
                      <a:pt x="2687" y="14033"/>
                    </a:cubicBezTo>
                    <a:cubicBezTo>
                      <a:pt x="2837" y="14033"/>
                      <a:pt x="2995" y="14124"/>
                      <a:pt x="3019" y="14269"/>
                    </a:cubicBezTo>
                    <a:cubicBezTo>
                      <a:pt x="3037" y="14367"/>
                      <a:pt x="2993" y="14464"/>
                      <a:pt x="2942" y="14550"/>
                    </a:cubicBezTo>
                    <a:cubicBezTo>
                      <a:pt x="2259" y="15708"/>
                      <a:pt x="710" y="16242"/>
                      <a:pt x="687" y="17752"/>
                    </a:cubicBezTo>
                    <a:cubicBezTo>
                      <a:pt x="677" y="18386"/>
                      <a:pt x="932" y="18992"/>
                      <a:pt x="1217" y="19557"/>
                    </a:cubicBezTo>
                    <a:cubicBezTo>
                      <a:pt x="1453" y="20017"/>
                      <a:pt x="1713" y="20465"/>
                      <a:pt x="1990" y="20900"/>
                    </a:cubicBezTo>
                    <a:cubicBezTo>
                      <a:pt x="2175" y="21190"/>
                      <a:pt x="2447" y="21831"/>
                      <a:pt x="2793" y="21956"/>
                    </a:cubicBezTo>
                    <a:cubicBezTo>
                      <a:pt x="2840" y="21973"/>
                      <a:pt x="2887" y="21980"/>
                      <a:pt x="2935" y="21980"/>
                    </a:cubicBezTo>
                    <a:cubicBezTo>
                      <a:pt x="3245" y="21980"/>
                      <a:pt x="3587" y="21672"/>
                      <a:pt x="3814" y="21526"/>
                    </a:cubicBezTo>
                    <a:cubicBezTo>
                      <a:pt x="5222" y="20615"/>
                      <a:pt x="6608" y="19684"/>
                      <a:pt x="7793" y="18487"/>
                    </a:cubicBezTo>
                    <a:cubicBezTo>
                      <a:pt x="7860" y="18421"/>
                      <a:pt x="7930" y="18345"/>
                      <a:pt x="7944" y="18251"/>
                    </a:cubicBezTo>
                    <a:cubicBezTo>
                      <a:pt x="7960" y="18150"/>
                      <a:pt x="7905" y="18051"/>
                      <a:pt x="7853" y="17962"/>
                    </a:cubicBezTo>
                    <a:cubicBezTo>
                      <a:pt x="7527" y="17402"/>
                      <a:pt x="7239" y="16785"/>
                      <a:pt x="6802" y="16307"/>
                    </a:cubicBezTo>
                    <a:cubicBezTo>
                      <a:pt x="6650" y="16141"/>
                      <a:pt x="6499" y="16020"/>
                      <a:pt x="6504" y="15760"/>
                    </a:cubicBezTo>
                    <a:cubicBezTo>
                      <a:pt x="6506" y="15558"/>
                      <a:pt x="6583" y="15453"/>
                      <a:pt x="6694" y="15453"/>
                    </a:cubicBezTo>
                    <a:cubicBezTo>
                      <a:pt x="6769" y="15453"/>
                      <a:pt x="6860" y="15502"/>
                      <a:pt x="6954" y="15602"/>
                    </a:cubicBezTo>
                    <a:cubicBezTo>
                      <a:pt x="7426" y="16109"/>
                      <a:pt x="7838" y="16815"/>
                      <a:pt x="8397" y="17221"/>
                    </a:cubicBezTo>
                    <a:cubicBezTo>
                      <a:pt x="8467" y="17270"/>
                      <a:pt x="8548" y="17315"/>
                      <a:pt x="8631" y="17315"/>
                    </a:cubicBezTo>
                    <a:cubicBezTo>
                      <a:pt x="8637" y="17315"/>
                      <a:pt x="8643" y="17315"/>
                      <a:pt x="8649" y="17315"/>
                    </a:cubicBezTo>
                    <a:cubicBezTo>
                      <a:pt x="8766" y="17303"/>
                      <a:pt x="8853" y="17205"/>
                      <a:pt x="8926" y="17112"/>
                    </a:cubicBezTo>
                    <a:cubicBezTo>
                      <a:pt x="9444" y="16453"/>
                      <a:pt x="9922" y="15764"/>
                      <a:pt x="10357" y="15049"/>
                    </a:cubicBezTo>
                    <a:cubicBezTo>
                      <a:pt x="10430" y="14932"/>
                      <a:pt x="10502" y="14802"/>
                      <a:pt x="10488" y="14664"/>
                    </a:cubicBezTo>
                    <a:cubicBezTo>
                      <a:pt x="10470" y="14487"/>
                      <a:pt x="10315" y="14361"/>
                      <a:pt x="10182" y="14247"/>
                    </a:cubicBezTo>
                    <a:cubicBezTo>
                      <a:pt x="9577" y="13735"/>
                      <a:pt x="8991" y="13069"/>
                      <a:pt x="8642" y="12355"/>
                    </a:cubicBezTo>
                    <a:cubicBezTo>
                      <a:pt x="8555" y="12177"/>
                      <a:pt x="8483" y="11973"/>
                      <a:pt x="8542" y="11785"/>
                    </a:cubicBezTo>
                    <a:cubicBezTo>
                      <a:pt x="8564" y="11718"/>
                      <a:pt x="8604" y="11654"/>
                      <a:pt x="8662" y="11618"/>
                    </a:cubicBezTo>
                    <a:cubicBezTo>
                      <a:pt x="8704" y="11592"/>
                      <a:pt x="8751" y="11581"/>
                      <a:pt x="8800" y="11581"/>
                    </a:cubicBezTo>
                    <a:cubicBezTo>
                      <a:pt x="8883" y="11581"/>
                      <a:pt x="8970" y="11613"/>
                      <a:pt x="9047" y="11650"/>
                    </a:cubicBezTo>
                    <a:cubicBezTo>
                      <a:pt x="9645" y="11942"/>
                      <a:pt x="10029" y="12530"/>
                      <a:pt x="10477" y="13021"/>
                    </a:cubicBezTo>
                    <a:cubicBezTo>
                      <a:pt x="10579" y="13132"/>
                      <a:pt x="10696" y="13245"/>
                      <a:pt x="10847" y="13268"/>
                    </a:cubicBezTo>
                    <a:cubicBezTo>
                      <a:pt x="10863" y="13271"/>
                      <a:pt x="10881" y="13272"/>
                      <a:pt x="10898" y="13272"/>
                    </a:cubicBezTo>
                    <a:cubicBezTo>
                      <a:pt x="11216" y="13272"/>
                      <a:pt x="11612" y="12851"/>
                      <a:pt x="11798" y="12634"/>
                    </a:cubicBezTo>
                    <a:cubicBezTo>
                      <a:pt x="12173" y="12206"/>
                      <a:pt x="12487" y="11704"/>
                      <a:pt x="12678" y="11168"/>
                    </a:cubicBezTo>
                    <a:cubicBezTo>
                      <a:pt x="12954" y="10386"/>
                      <a:pt x="13303" y="9455"/>
                      <a:pt x="13358" y="8620"/>
                    </a:cubicBezTo>
                    <a:cubicBezTo>
                      <a:pt x="13409" y="7837"/>
                      <a:pt x="12711" y="7546"/>
                      <a:pt x="12107" y="7284"/>
                    </a:cubicBezTo>
                    <a:cubicBezTo>
                      <a:pt x="11809" y="7154"/>
                      <a:pt x="11110" y="6770"/>
                      <a:pt x="10978" y="6439"/>
                    </a:cubicBezTo>
                    <a:cubicBezTo>
                      <a:pt x="10857" y="6134"/>
                      <a:pt x="11194" y="6010"/>
                      <a:pt x="11487" y="6010"/>
                    </a:cubicBezTo>
                    <a:cubicBezTo>
                      <a:pt x="11542" y="6010"/>
                      <a:pt x="11596" y="6015"/>
                      <a:pt x="11644" y="6023"/>
                    </a:cubicBezTo>
                    <a:cubicBezTo>
                      <a:pt x="11819" y="6052"/>
                      <a:pt x="12963" y="6311"/>
                      <a:pt x="12975" y="6521"/>
                    </a:cubicBezTo>
                    <a:cubicBezTo>
                      <a:pt x="12863" y="4474"/>
                      <a:pt x="12306" y="2468"/>
                      <a:pt x="11375" y="648"/>
                    </a:cubicBezTo>
                    <a:cubicBezTo>
                      <a:pt x="11130" y="168"/>
                      <a:pt x="10839" y="1"/>
                      <a:pt x="104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6" name="Google Shape;1736;p36"/>
              <p:cNvSpPr/>
              <p:nvPr/>
            </p:nvSpPr>
            <p:spPr>
              <a:xfrm>
                <a:off x="2022275" y="1045200"/>
                <a:ext cx="292425" cy="553250"/>
              </a:xfrm>
              <a:custGeom>
                <a:avLst/>
                <a:gdLst/>
                <a:ahLst/>
                <a:cxnLst/>
                <a:rect l="l" t="t" r="r" b="b"/>
                <a:pathLst>
                  <a:path w="11697" h="22130" extrusionOk="0">
                    <a:moveTo>
                      <a:pt x="11495" y="1"/>
                    </a:moveTo>
                    <a:cubicBezTo>
                      <a:pt x="11464" y="1"/>
                      <a:pt x="11432" y="13"/>
                      <a:pt x="11403" y="43"/>
                    </a:cubicBezTo>
                    <a:cubicBezTo>
                      <a:pt x="10159" y="1324"/>
                      <a:pt x="9045" y="2727"/>
                      <a:pt x="8060" y="4215"/>
                    </a:cubicBezTo>
                    <a:cubicBezTo>
                      <a:pt x="8028" y="4263"/>
                      <a:pt x="7997" y="4313"/>
                      <a:pt x="7965" y="4363"/>
                    </a:cubicBezTo>
                    <a:cubicBezTo>
                      <a:pt x="7930" y="4355"/>
                      <a:pt x="7893" y="4352"/>
                      <a:pt x="7854" y="4352"/>
                    </a:cubicBezTo>
                    <a:cubicBezTo>
                      <a:pt x="7804" y="4352"/>
                      <a:pt x="7752" y="4357"/>
                      <a:pt x="7698" y="4365"/>
                    </a:cubicBezTo>
                    <a:cubicBezTo>
                      <a:pt x="7413" y="4410"/>
                      <a:pt x="7127" y="4467"/>
                      <a:pt x="6843" y="4516"/>
                    </a:cubicBezTo>
                    <a:cubicBezTo>
                      <a:pt x="6258" y="4620"/>
                      <a:pt x="5672" y="4724"/>
                      <a:pt x="5087" y="4829"/>
                    </a:cubicBezTo>
                    <a:cubicBezTo>
                      <a:pt x="4914" y="4857"/>
                      <a:pt x="4965" y="5108"/>
                      <a:pt x="5122" y="5108"/>
                    </a:cubicBezTo>
                    <a:cubicBezTo>
                      <a:pt x="5131" y="5108"/>
                      <a:pt x="5141" y="5107"/>
                      <a:pt x="5151" y="5105"/>
                    </a:cubicBezTo>
                    <a:lnTo>
                      <a:pt x="6682" y="4833"/>
                    </a:lnTo>
                    <a:cubicBezTo>
                      <a:pt x="6922" y="4792"/>
                      <a:pt x="7161" y="4748"/>
                      <a:pt x="7402" y="4707"/>
                    </a:cubicBezTo>
                    <a:cubicBezTo>
                      <a:pt x="7517" y="4687"/>
                      <a:pt x="7645" y="4648"/>
                      <a:pt x="7762" y="4643"/>
                    </a:cubicBezTo>
                    <a:cubicBezTo>
                      <a:pt x="7765" y="4643"/>
                      <a:pt x="7768" y="4643"/>
                      <a:pt x="7770" y="4643"/>
                    </a:cubicBezTo>
                    <a:cubicBezTo>
                      <a:pt x="7775" y="4643"/>
                      <a:pt x="7779" y="4643"/>
                      <a:pt x="7784" y="4643"/>
                    </a:cubicBezTo>
                    <a:cubicBezTo>
                      <a:pt x="7378" y="5280"/>
                      <a:pt x="6995" y="5930"/>
                      <a:pt x="6633" y="6592"/>
                    </a:cubicBezTo>
                    <a:cubicBezTo>
                      <a:pt x="6584" y="6592"/>
                      <a:pt x="6532" y="6605"/>
                      <a:pt x="6479" y="6621"/>
                    </a:cubicBezTo>
                    <a:cubicBezTo>
                      <a:pt x="6296" y="6677"/>
                      <a:pt x="6113" y="6742"/>
                      <a:pt x="5931" y="6806"/>
                    </a:cubicBezTo>
                    <a:cubicBezTo>
                      <a:pt x="4460" y="7316"/>
                      <a:pt x="3024" y="7930"/>
                      <a:pt x="1637" y="8637"/>
                    </a:cubicBezTo>
                    <a:cubicBezTo>
                      <a:pt x="1496" y="8709"/>
                      <a:pt x="1577" y="8906"/>
                      <a:pt x="1706" y="8906"/>
                    </a:cubicBezTo>
                    <a:cubicBezTo>
                      <a:pt x="1726" y="8906"/>
                      <a:pt x="1748" y="8901"/>
                      <a:pt x="1770" y="8889"/>
                    </a:cubicBezTo>
                    <a:cubicBezTo>
                      <a:pt x="2593" y="8469"/>
                      <a:pt x="3428" y="8083"/>
                      <a:pt x="4281" y="7733"/>
                    </a:cubicBezTo>
                    <a:cubicBezTo>
                      <a:pt x="4737" y="7546"/>
                      <a:pt x="5198" y="7369"/>
                      <a:pt x="5662" y="7203"/>
                    </a:cubicBezTo>
                    <a:cubicBezTo>
                      <a:pt x="5858" y="7133"/>
                      <a:pt x="6054" y="7065"/>
                      <a:pt x="6251" y="6997"/>
                    </a:cubicBezTo>
                    <a:cubicBezTo>
                      <a:pt x="6280" y="6987"/>
                      <a:pt x="6380" y="6942"/>
                      <a:pt x="6465" y="6910"/>
                    </a:cubicBezTo>
                    <a:lnTo>
                      <a:pt x="6465" y="6910"/>
                    </a:lnTo>
                    <a:cubicBezTo>
                      <a:pt x="5944" y="7888"/>
                      <a:pt x="5469" y="8889"/>
                      <a:pt x="5036" y="9907"/>
                    </a:cubicBezTo>
                    <a:cubicBezTo>
                      <a:pt x="5011" y="9865"/>
                      <a:pt x="4966" y="9845"/>
                      <a:pt x="4919" y="9845"/>
                    </a:cubicBezTo>
                    <a:cubicBezTo>
                      <a:pt x="4897" y="9845"/>
                      <a:pt x="4874" y="9850"/>
                      <a:pt x="4852" y="9859"/>
                    </a:cubicBezTo>
                    <a:cubicBezTo>
                      <a:pt x="3904" y="10270"/>
                      <a:pt x="2954" y="10686"/>
                      <a:pt x="2006" y="11100"/>
                    </a:cubicBezTo>
                    <a:cubicBezTo>
                      <a:pt x="1858" y="11163"/>
                      <a:pt x="1944" y="11365"/>
                      <a:pt x="2080" y="11365"/>
                    </a:cubicBezTo>
                    <a:cubicBezTo>
                      <a:pt x="2099" y="11365"/>
                      <a:pt x="2119" y="11361"/>
                      <a:pt x="2139" y="11352"/>
                    </a:cubicBezTo>
                    <a:cubicBezTo>
                      <a:pt x="3044" y="10958"/>
                      <a:pt x="3948" y="10564"/>
                      <a:pt x="4851" y="10170"/>
                    </a:cubicBezTo>
                    <a:cubicBezTo>
                      <a:pt x="4865" y="10199"/>
                      <a:pt x="4877" y="10230"/>
                      <a:pt x="4893" y="10259"/>
                    </a:cubicBezTo>
                    <a:cubicBezTo>
                      <a:pt x="4548" y="11091"/>
                      <a:pt x="4230" y="11937"/>
                      <a:pt x="3939" y="12788"/>
                    </a:cubicBezTo>
                    <a:cubicBezTo>
                      <a:pt x="3898" y="12906"/>
                      <a:pt x="3862" y="13025"/>
                      <a:pt x="3823" y="13142"/>
                    </a:cubicBezTo>
                    <a:cubicBezTo>
                      <a:pt x="3816" y="13145"/>
                      <a:pt x="3810" y="13145"/>
                      <a:pt x="3803" y="13148"/>
                    </a:cubicBezTo>
                    <a:cubicBezTo>
                      <a:pt x="2772" y="13748"/>
                      <a:pt x="1792" y="14434"/>
                      <a:pt x="876" y="15197"/>
                    </a:cubicBezTo>
                    <a:cubicBezTo>
                      <a:pt x="763" y="15290"/>
                      <a:pt x="863" y="15440"/>
                      <a:pt x="979" y="15440"/>
                    </a:cubicBezTo>
                    <a:cubicBezTo>
                      <a:pt x="1010" y="15440"/>
                      <a:pt x="1042" y="15429"/>
                      <a:pt x="1071" y="15405"/>
                    </a:cubicBezTo>
                    <a:cubicBezTo>
                      <a:pt x="1893" y="14719"/>
                      <a:pt x="2769" y="14102"/>
                      <a:pt x="3688" y="13551"/>
                    </a:cubicBezTo>
                    <a:lnTo>
                      <a:pt x="3688" y="13551"/>
                    </a:lnTo>
                    <a:cubicBezTo>
                      <a:pt x="3244" y="14929"/>
                      <a:pt x="2862" y="16327"/>
                      <a:pt x="2527" y="17737"/>
                    </a:cubicBezTo>
                    <a:cubicBezTo>
                      <a:pt x="2099" y="17859"/>
                      <a:pt x="1753" y="18179"/>
                      <a:pt x="1408" y="18448"/>
                    </a:cubicBezTo>
                    <a:cubicBezTo>
                      <a:pt x="978" y="18787"/>
                      <a:pt x="546" y="19126"/>
                      <a:pt x="116" y="19464"/>
                    </a:cubicBezTo>
                    <a:cubicBezTo>
                      <a:pt x="0" y="19554"/>
                      <a:pt x="102" y="19704"/>
                      <a:pt x="220" y="19704"/>
                    </a:cubicBezTo>
                    <a:cubicBezTo>
                      <a:pt x="251" y="19704"/>
                      <a:pt x="282" y="19694"/>
                      <a:pt x="311" y="19671"/>
                    </a:cubicBezTo>
                    <a:cubicBezTo>
                      <a:pt x="711" y="19359"/>
                      <a:pt x="1110" y="19044"/>
                      <a:pt x="1510" y="18730"/>
                    </a:cubicBezTo>
                    <a:cubicBezTo>
                      <a:pt x="1799" y="18503"/>
                      <a:pt x="2100" y="18215"/>
                      <a:pt x="2449" y="18067"/>
                    </a:cubicBezTo>
                    <a:lnTo>
                      <a:pt x="2449" y="18067"/>
                    </a:lnTo>
                    <a:cubicBezTo>
                      <a:pt x="2152" y="19353"/>
                      <a:pt x="1892" y="20648"/>
                      <a:pt x="1662" y="21948"/>
                    </a:cubicBezTo>
                    <a:cubicBezTo>
                      <a:pt x="1642" y="22056"/>
                      <a:pt x="1736" y="22129"/>
                      <a:pt x="1820" y="22129"/>
                    </a:cubicBezTo>
                    <a:cubicBezTo>
                      <a:pt x="1873" y="22129"/>
                      <a:pt x="1923" y="22099"/>
                      <a:pt x="1935" y="22028"/>
                    </a:cubicBezTo>
                    <a:cubicBezTo>
                      <a:pt x="2158" y="20774"/>
                      <a:pt x="2406" y="19525"/>
                      <a:pt x="2690" y="18286"/>
                    </a:cubicBezTo>
                    <a:cubicBezTo>
                      <a:pt x="3027" y="19004"/>
                      <a:pt x="3347" y="19729"/>
                      <a:pt x="3645" y="20465"/>
                    </a:cubicBezTo>
                    <a:cubicBezTo>
                      <a:pt x="3668" y="20520"/>
                      <a:pt x="3710" y="20543"/>
                      <a:pt x="3754" y="20543"/>
                    </a:cubicBezTo>
                    <a:cubicBezTo>
                      <a:pt x="3844" y="20543"/>
                      <a:pt x="3942" y="20445"/>
                      <a:pt x="3893" y="20334"/>
                    </a:cubicBezTo>
                    <a:cubicBezTo>
                      <a:pt x="3551" y="19490"/>
                      <a:pt x="3183" y="18658"/>
                      <a:pt x="2791" y="17837"/>
                    </a:cubicBezTo>
                    <a:cubicBezTo>
                      <a:pt x="2869" y="17509"/>
                      <a:pt x="2947" y="17181"/>
                      <a:pt x="3030" y="16856"/>
                    </a:cubicBezTo>
                    <a:cubicBezTo>
                      <a:pt x="3283" y="15860"/>
                      <a:pt x="3565" y="14869"/>
                      <a:pt x="3877" y="13888"/>
                    </a:cubicBezTo>
                    <a:cubicBezTo>
                      <a:pt x="4110" y="14864"/>
                      <a:pt x="4257" y="15858"/>
                      <a:pt x="4305" y="16861"/>
                    </a:cubicBezTo>
                    <a:cubicBezTo>
                      <a:pt x="4310" y="16955"/>
                      <a:pt x="4387" y="17003"/>
                      <a:pt x="4460" y="17003"/>
                    </a:cubicBezTo>
                    <a:cubicBezTo>
                      <a:pt x="4529" y="17003"/>
                      <a:pt x="4595" y="16959"/>
                      <a:pt x="4590" y="16870"/>
                    </a:cubicBezTo>
                    <a:cubicBezTo>
                      <a:pt x="4532" y="15690"/>
                      <a:pt x="4349" y="14519"/>
                      <a:pt x="4040" y="13378"/>
                    </a:cubicBezTo>
                    <a:cubicBezTo>
                      <a:pt x="4346" y="12448"/>
                      <a:pt x="4684" y="11527"/>
                      <a:pt x="5051" y="10618"/>
                    </a:cubicBezTo>
                    <a:cubicBezTo>
                      <a:pt x="5482" y="11588"/>
                      <a:pt x="5831" y="12592"/>
                      <a:pt x="6093" y="13622"/>
                    </a:cubicBezTo>
                    <a:cubicBezTo>
                      <a:pt x="6112" y="13696"/>
                      <a:pt x="6171" y="13728"/>
                      <a:pt x="6229" y="13728"/>
                    </a:cubicBezTo>
                    <a:cubicBezTo>
                      <a:pt x="6313" y="13728"/>
                      <a:pt x="6397" y="13663"/>
                      <a:pt x="6371" y="13559"/>
                    </a:cubicBezTo>
                    <a:cubicBezTo>
                      <a:pt x="6078" y="12423"/>
                      <a:pt x="5686" y="11317"/>
                      <a:pt x="5195" y="10253"/>
                    </a:cubicBezTo>
                    <a:cubicBezTo>
                      <a:pt x="5510" y="9500"/>
                      <a:pt x="5844" y="8758"/>
                      <a:pt x="6206" y="8026"/>
                    </a:cubicBezTo>
                    <a:cubicBezTo>
                      <a:pt x="6358" y="7722"/>
                      <a:pt x="6513" y="7421"/>
                      <a:pt x="6672" y="7120"/>
                    </a:cubicBezTo>
                    <a:cubicBezTo>
                      <a:pt x="6676" y="7139"/>
                      <a:pt x="6679" y="7156"/>
                      <a:pt x="6684" y="7169"/>
                    </a:cubicBezTo>
                    <a:cubicBezTo>
                      <a:pt x="7164" y="8989"/>
                      <a:pt x="7567" y="10832"/>
                      <a:pt x="7892" y="12688"/>
                    </a:cubicBezTo>
                    <a:cubicBezTo>
                      <a:pt x="7905" y="12764"/>
                      <a:pt x="7960" y="12797"/>
                      <a:pt x="8018" y="12797"/>
                    </a:cubicBezTo>
                    <a:cubicBezTo>
                      <a:pt x="8099" y="12797"/>
                      <a:pt x="8187" y="12731"/>
                      <a:pt x="8169" y="12626"/>
                    </a:cubicBezTo>
                    <a:cubicBezTo>
                      <a:pt x="8011" y="11728"/>
                      <a:pt x="7836" y="10832"/>
                      <a:pt x="7642" y="9942"/>
                    </a:cubicBezTo>
                    <a:cubicBezTo>
                      <a:pt x="7471" y="9154"/>
                      <a:pt x="7286" y="8371"/>
                      <a:pt x="7085" y="7591"/>
                    </a:cubicBezTo>
                    <a:cubicBezTo>
                      <a:pt x="7032" y="7385"/>
                      <a:pt x="6979" y="7181"/>
                      <a:pt x="6924" y="6974"/>
                    </a:cubicBezTo>
                    <a:cubicBezTo>
                      <a:pt x="6907" y="6907"/>
                      <a:pt x="6889" y="6832"/>
                      <a:pt x="6860" y="6767"/>
                    </a:cubicBezTo>
                    <a:cubicBezTo>
                      <a:pt x="7228" y="6097"/>
                      <a:pt x="7617" y="5435"/>
                      <a:pt x="8030" y="4791"/>
                    </a:cubicBezTo>
                    <a:cubicBezTo>
                      <a:pt x="8040" y="4810"/>
                      <a:pt x="8053" y="4827"/>
                      <a:pt x="8065" y="4849"/>
                    </a:cubicBezTo>
                    <a:cubicBezTo>
                      <a:pt x="8508" y="5658"/>
                      <a:pt x="8848" y="6520"/>
                      <a:pt x="9088" y="7410"/>
                    </a:cubicBezTo>
                    <a:cubicBezTo>
                      <a:pt x="9108" y="7483"/>
                      <a:pt x="9167" y="7516"/>
                      <a:pt x="9226" y="7516"/>
                    </a:cubicBezTo>
                    <a:cubicBezTo>
                      <a:pt x="9309" y="7516"/>
                      <a:pt x="9393" y="7451"/>
                      <a:pt x="9365" y="7346"/>
                    </a:cubicBezTo>
                    <a:cubicBezTo>
                      <a:pt x="9226" y="6831"/>
                      <a:pt x="9053" y="6324"/>
                      <a:pt x="8849" y="5830"/>
                    </a:cubicBezTo>
                    <a:cubicBezTo>
                      <a:pt x="8749" y="5587"/>
                      <a:pt x="8641" y="5351"/>
                      <a:pt x="8525" y="5117"/>
                    </a:cubicBezTo>
                    <a:cubicBezTo>
                      <a:pt x="8431" y="4924"/>
                      <a:pt x="8340" y="4694"/>
                      <a:pt x="8202" y="4523"/>
                    </a:cubicBezTo>
                    <a:cubicBezTo>
                      <a:pt x="9198" y="2999"/>
                      <a:pt x="10327" y="1561"/>
                      <a:pt x="11598" y="251"/>
                    </a:cubicBezTo>
                    <a:cubicBezTo>
                      <a:pt x="11696" y="149"/>
                      <a:pt x="11602" y="1"/>
                      <a:pt x="1149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737" name="Google Shape;1737;p36"/>
            <p:cNvGrpSpPr/>
            <p:nvPr/>
          </p:nvGrpSpPr>
          <p:grpSpPr>
            <a:xfrm>
              <a:off x="-36471" y="250766"/>
              <a:ext cx="614337" cy="1049522"/>
              <a:chOff x="916650" y="1440625"/>
              <a:chExt cx="325425" cy="555950"/>
            </a:xfrm>
          </p:grpSpPr>
          <p:sp>
            <p:nvSpPr>
              <p:cNvPr id="1738" name="Google Shape;1738;p36"/>
              <p:cNvSpPr/>
              <p:nvPr/>
            </p:nvSpPr>
            <p:spPr>
              <a:xfrm>
                <a:off x="916650" y="1440625"/>
                <a:ext cx="325425" cy="555950"/>
              </a:xfrm>
              <a:custGeom>
                <a:avLst/>
                <a:gdLst/>
                <a:ahLst/>
                <a:cxnLst/>
                <a:rect l="l" t="t" r="r" b="b"/>
                <a:pathLst>
                  <a:path w="13017" h="22238" extrusionOk="0">
                    <a:moveTo>
                      <a:pt x="2784" y="1"/>
                    </a:moveTo>
                    <a:cubicBezTo>
                      <a:pt x="2784" y="1"/>
                      <a:pt x="2783" y="1"/>
                      <a:pt x="2783" y="1"/>
                    </a:cubicBezTo>
                    <a:cubicBezTo>
                      <a:pt x="2772" y="43"/>
                      <a:pt x="2759" y="83"/>
                      <a:pt x="2744" y="125"/>
                    </a:cubicBezTo>
                    <a:cubicBezTo>
                      <a:pt x="2023" y="2449"/>
                      <a:pt x="1166" y="4720"/>
                      <a:pt x="390" y="7010"/>
                    </a:cubicBezTo>
                    <a:cubicBezTo>
                      <a:pt x="227" y="7494"/>
                      <a:pt x="1" y="8109"/>
                      <a:pt x="153" y="8621"/>
                    </a:cubicBezTo>
                    <a:cubicBezTo>
                      <a:pt x="270" y="9017"/>
                      <a:pt x="533" y="9388"/>
                      <a:pt x="880" y="9388"/>
                    </a:cubicBezTo>
                    <a:cubicBezTo>
                      <a:pt x="1005" y="9388"/>
                      <a:pt x="1140" y="9340"/>
                      <a:pt x="1283" y="9229"/>
                    </a:cubicBezTo>
                    <a:cubicBezTo>
                      <a:pt x="1614" y="8975"/>
                      <a:pt x="1839" y="8608"/>
                      <a:pt x="2058" y="8254"/>
                    </a:cubicBezTo>
                    <a:lnTo>
                      <a:pt x="2058" y="8254"/>
                    </a:lnTo>
                    <a:cubicBezTo>
                      <a:pt x="2135" y="8491"/>
                      <a:pt x="1802" y="9189"/>
                      <a:pt x="1732" y="9438"/>
                    </a:cubicBezTo>
                    <a:cubicBezTo>
                      <a:pt x="1609" y="9890"/>
                      <a:pt x="1454" y="10344"/>
                      <a:pt x="1357" y="10802"/>
                    </a:cubicBezTo>
                    <a:cubicBezTo>
                      <a:pt x="1208" y="11541"/>
                      <a:pt x="945" y="12265"/>
                      <a:pt x="804" y="13016"/>
                    </a:cubicBezTo>
                    <a:cubicBezTo>
                      <a:pt x="674" y="13710"/>
                      <a:pt x="573" y="15425"/>
                      <a:pt x="1519" y="15641"/>
                    </a:cubicBezTo>
                    <a:cubicBezTo>
                      <a:pt x="1565" y="15651"/>
                      <a:pt x="1610" y="15656"/>
                      <a:pt x="1654" y="15656"/>
                    </a:cubicBezTo>
                    <a:cubicBezTo>
                      <a:pt x="2170" y="15656"/>
                      <a:pt x="2608" y="15003"/>
                      <a:pt x="2895" y="14654"/>
                    </a:cubicBezTo>
                    <a:cubicBezTo>
                      <a:pt x="3411" y="14021"/>
                      <a:pt x="3757" y="13268"/>
                      <a:pt x="4093" y="12530"/>
                    </a:cubicBezTo>
                    <a:lnTo>
                      <a:pt x="4093" y="12530"/>
                    </a:lnTo>
                    <a:cubicBezTo>
                      <a:pt x="3836" y="13513"/>
                      <a:pt x="3577" y="14502"/>
                      <a:pt x="3482" y="15514"/>
                    </a:cubicBezTo>
                    <a:cubicBezTo>
                      <a:pt x="3384" y="16527"/>
                      <a:pt x="3459" y="17574"/>
                      <a:pt x="3844" y="18515"/>
                    </a:cubicBezTo>
                    <a:cubicBezTo>
                      <a:pt x="4021" y="18946"/>
                      <a:pt x="4358" y="19406"/>
                      <a:pt x="4817" y="19406"/>
                    </a:cubicBezTo>
                    <a:cubicBezTo>
                      <a:pt x="4833" y="19406"/>
                      <a:pt x="4849" y="19406"/>
                      <a:pt x="4865" y="19405"/>
                    </a:cubicBezTo>
                    <a:cubicBezTo>
                      <a:pt x="5277" y="19376"/>
                      <a:pt x="5558" y="18982"/>
                      <a:pt x="5747" y="18616"/>
                    </a:cubicBezTo>
                    <a:cubicBezTo>
                      <a:pt x="6282" y="17562"/>
                      <a:pt x="6553" y="16376"/>
                      <a:pt x="6525" y="15197"/>
                    </a:cubicBezTo>
                    <a:lnTo>
                      <a:pt x="6525" y="15197"/>
                    </a:lnTo>
                    <a:cubicBezTo>
                      <a:pt x="6674" y="17358"/>
                      <a:pt x="6851" y="19610"/>
                      <a:pt x="7970" y="21468"/>
                    </a:cubicBezTo>
                    <a:cubicBezTo>
                      <a:pt x="8106" y="21694"/>
                      <a:pt x="8261" y="21916"/>
                      <a:pt x="8478" y="22070"/>
                    </a:cubicBezTo>
                    <a:cubicBezTo>
                      <a:pt x="8624" y="22172"/>
                      <a:pt x="8803" y="22238"/>
                      <a:pt x="8979" y="22238"/>
                    </a:cubicBezTo>
                    <a:cubicBezTo>
                      <a:pt x="9064" y="22238"/>
                      <a:pt x="9149" y="22223"/>
                      <a:pt x="9228" y="22189"/>
                    </a:cubicBezTo>
                    <a:cubicBezTo>
                      <a:pt x="9620" y="22025"/>
                      <a:pt x="9725" y="21520"/>
                      <a:pt x="9738" y="21094"/>
                    </a:cubicBezTo>
                    <a:cubicBezTo>
                      <a:pt x="9809" y="19065"/>
                      <a:pt x="9057" y="17245"/>
                      <a:pt x="8552" y="15325"/>
                    </a:cubicBezTo>
                    <a:lnTo>
                      <a:pt x="8552" y="15325"/>
                    </a:lnTo>
                    <a:cubicBezTo>
                      <a:pt x="9070" y="16133"/>
                      <a:pt x="9684" y="16879"/>
                      <a:pt x="10379" y="17540"/>
                    </a:cubicBezTo>
                    <a:cubicBezTo>
                      <a:pt x="10965" y="18102"/>
                      <a:pt x="11678" y="18627"/>
                      <a:pt x="12490" y="18630"/>
                    </a:cubicBezTo>
                    <a:cubicBezTo>
                      <a:pt x="12590" y="18630"/>
                      <a:pt x="12697" y="18619"/>
                      <a:pt x="12775" y="18558"/>
                    </a:cubicBezTo>
                    <a:cubicBezTo>
                      <a:pt x="12894" y="18461"/>
                      <a:pt x="12901" y="18284"/>
                      <a:pt x="12888" y="18132"/>
                    </a:cubicBezTo>
                    <a:cubicBezTo>
                      <a:pt x="12804" y="17112"/>
                      <a:pt x="12275" y="16184"/>
                      <a:pt x="11704" y="15334"/>
                    </a:cubicBezTo>
                    <a:cubicBezTo>
                      <a:pt x="11046" y="14357"/>
                      <a:pt x="10315" y="13435"/>
                      <a:pt x="9515" y="12573"/>
                    </a:cubicBezTo>
                    <a:lnTo>
                      <a:pt x="9515" y="12573"/>
                    </a:lnTo>
                    <a:cubicBezTo>
                      <a:pt x="9969" y="13054"/>
                      <a:pt x="10405" y="13491"/>
                      <a:pt x="11062" y="13814"/>
                    </a:cubicBezTo>
                    <a:cubicBezTo>
                      <a:pt x="11374" y="13967"/>
                      <a:pt x="11839" y="14181"/>
                      <a:pt x="12241" y="14181"/>
                    </a:cubicBezTo>
                    <a:cubicBezTo>
                      <a:pt x="12511" y="14181"/>
                      <a:pt x="12752" y="14085"/>
                      <a:pt x="12901" y="13811"/>
                    </a:cubicBezTo>
                    <a:cubicBezTo>
                      <a:pt x="13001" y="13630"/>
                      <a:pt x="13017" y="13419"/>
                      <a:pt x="12979" y="13194"/>
                    </a:cubicBezTo>
                    <a:cubicBezTo>
                      <a:pt x="12857" y="12495"/>
                      <a:pt x="12213" y="11674"/>
                      <a:pt x="11909" y="11223"/>
                    </a:cubicBezTo>
                    <a:cubicBezTo>
                      <a:pt x="11298" y="10311"/>
                      <a:pt x="10572" y="9484"/>
                      <a:pt x="9836" y="8673"/>
                    </a:cubicBezTo>
                    <a:cubicBezTo>
                      <a:pt x="9454" y="8252"/>
                      <a:pt x="9066" y="7835"/>
                      <a:pt x="8687" y="7413"/>
                    </a:cubicBezTo>
                    <a:cubicBezTo>
                      <a:pt x="8383" y="7074"/>
                      <a:pt x="8060" y="6509"/>
                      <a:pt x="7694" y="6254"/>
                    </a:cubicBezTo>
                    <a:lnTo>
                      <a:pt x="7694" y="6254"/>
                    </a:lnTo>
                    <a:cubicBezTo>
                      <a:pt x="8108" y="6540"/>
                      <a:pt x="8536" y="6834"/>
                      <a:pt x="9033" y="6922"/>
                    </a:cubicBezTo>
                    <a:cubicBezTo>
                      <a:pt x="9116" y="6937"/>
                      <a:pt x="9203" y="6944"/>
                      <a:pt x="9290" y="6944"/>
                    </a:cubicBezTo>
                    <a:cubicBezTo>
                      <a:pt x="9712" y="6944"/>
                      <a:pt x="10145" y="6765"/>
                      <a:pt x="10336" y="6393"/>
                    </a:cubicBezTo>
                    <a:cubicBezTo>
                      <a:pt x="11054" y="5012"/>
                      <a:pt x="8260" y="3456"/>
                      <a:pt x="7413" y="2789"/>
                    </a:cubicBezTo>
                    <a:cubicBezTo>
                      <a:pt x="6692" y="2221"/>
                      <a:pt x="5936" y="1697"/>
                      <a:pt x="5149" y="1227"/>
                    </a:cubicBezTo>
                    <a:cubicBezTo>
                      <a:pt x="4975" y="1123"/>
                      <a:pt x="3210" y="205"/>
                      <a:pt x="2848" y="30"/>
                    </a:cubicBezTo>
                    <a:cubicBezTo>
                      <a:pt x="2812" y="11"/>
                      <a:pt x="2789" y="1"/>
                      <a:pt x="278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9" name="Google Shape;1739;p36"/>
              <p:cNvSpPr/>
              <p:nvPr/>
            </p:nvSpPr>
            <p:spPr>
              <a:xfrm>
                <a:off x="946525" y="1440625"/>
                <a:ext cx="262150" cy="503600"/>
              </a:xfrm>
              <a:custGeom>
                <a:avLst/>
                <a:gdLst/>
                <a:ahLst/>
                <a:cxnLst/>
                <a:rect l="l" t="t" r="r" b="b"/>
                <a:pathLst>
                  <a:path w="10486" h="20144" extrusionOk="0">
                    <a:moveTo>
                      <a:pt x="1589" y="1"/>
                    </a:moveTo>
                    <a:cubicBezTo>
                      <a:pt x="1589" y="1"/>
                      <a:pt x="1588" y="1"/>
                      <a:pt x="1588" y="1"/>
                    </a:cubicBezTo>
                    <a:cubicBezTo>
                      <a:pt x="1577" y="43"/>
                      <a:pt x="1564" y="83"/>
                      <a:pt x="1549" y="125"/>
                    </a:cubicBezTo>
                    <a:cubicBezTo>
                      <a:pt x="1789" y="766"/>
                      <a:pt x="2022" y="1412"/>
                      <a:pt x="2251" y="2055"/>
                    </a:cubicBezTo>
                    <a:cubicBezTo>
                      <a:pt x="2244" y="2062"/>
                      <a:pt x="2240" y="2071"/>
                      <a:pt x="2238" y="2081"/>
                    </a:cubicBezTo>
                    <a:cubicBezTo>
                      <a:pt x="1931" y="4132"/>
                      <a:pt x="1163" y="6131"/>
                      <a:pt x="22" y="7860"/>
                    </a:cubicBezTo>
                    <a:cubicBezTo>
                      <a:pt x="0" y="7890"/>
                      <a:pt x="9" y="7932"/>
                      <a:pt x="39" y="7954"/>
                    </a:cubicBezTo>
                    <a:cubicBezTo>
                      <a:pt x="51" y="7961"/>
                      <a:pt x="64" y="7964"/>
                      <a:pt x="77" y="7964"/>
                    </a:cubicBezTo>
                    <a:cubicBezTo>
                      <a:pt x="98" y="7964"/>
                      <a:pt x="120" y="7954"/>
                      <a:pt x="133" y="7935"/>
                    </a:cubicBezTo>
                    <a:cubicBezTo>
                      <a:pt x="1248" y="6246"/>
                      <a:pt x="2011" y="4300"/>
                      <a:pt x="2338" y="2302"/>
                    </a:cubicBezTo>
                    <a:cubicBezTo>
                      <a:pt x="2872" y="3822"/>
                      <a:pt x="3340" y="5382"/>
                      <a:pt x="3792" y="6899"/>
                    </a:cubicBezTo>
                    <a:cubicBezTo>
                      <a:pt x="3781" y="8002"/>
                      <a:pt x="3309" y="9064"/>
                      <a:pt x="2783" y="10147"/>
                    </a:cubicBezTo>
                    <a:cubicBezTo>
                      <a:pt x="2215" y="11314"/>
                      <a:pt x="1637" y="12442"/>
                      <a:pt x="856" y="13433"/>
                    </a:cubicBezTo>
                    <a:cubicBezTo>
                      <a:pt x="833" y="13459"/>
                      <a:pt x="840" y="13503"/>
                      <a:pt x="866" y="13527"/>
                    </a:cubicBezTo>
                    <a:cubicBezTo>
                      <a:pt x="878" y="13536"/>
                      <a:pt x="892" y="13540"/>
                      <a:pt x="907" y="13540"/>
                    </a:cubicBezTo>
                    <a:cubicBezTo>
                      <a:pt x="927" y="13540"/>
                      <a:pt x="946" y="13532"/>
                      <a:pt x="960" y="13516"/>
                    </a:cubicBezTo>
                    <a:cubicBezTo>
                      <a:pt x="1752" y="12516"/>
                      <a:pt x="2331" y="11379"/>
                      <a:pt x="2903" y="10207"/>
                    </a:cubicBezTo>
                    <a:cubicBezTo>
                      <a:pt x="3377" y="9232"/>
                      <a:pt x="3807" y="8271"/>
                      <a:pt x="3903" y="7281"/>
                    </a:cubicBezTo>
                    <a:cubicBezTo>
                      <a:pt x="4109" y="7973"/>
                      <a:pt x="4321" y="8678"/>
                      <a:pt x="4540" y="9384"/>
                    </a:cubicBezTo>
                    <a:cubicBezTo>
                      <a:pt x="4578" y="12220"/>
                      <a:pt x="4214" y="15045"/>
                      <a:pt x="3457" y="17781"/>
                    </a:cubicBezTo>
                    <a:cubicBezTo>
                      <a:pt x="3448" y="17815"/>
                      <a:pt x="3469" y="17852"/>
                      <a:pt x="3505" y="17862"/>
                    </a:cubicBezTo>
                    <a:cubicBezTo>
                      <a:pt x="3512" y="17864"/>
                      <a:pt x="3519" y="17865"/>
                      <a:pt x="3525" y="17865"/>
                    </a:cubicBezTo>
                    <a:cubicBezTo>
                      <a:pt x="3555" y="17865"/>
                      <a:pt x="3580" y="17845"/>
                      <a:pt x="3587" y="17817"/>
                    </a:cubicBezTo>
                    <a:cubicBezTo>
                      <a:pt x="4308" y="15210"/>
                      <a:pt x="4672" y="12521"/>
                      <a:pt x="4676" y="9817"/>
                    </a:cubicBezTo>
                    <a:cubicBezTo>
                      <a:pt x="4795" y="10195"/>
                      <a:pt x="4915" y="10570"/>
                      <a:pt x="5039" y="10946"/>
                    </a:cubicBezTo>
                    <a:cubicBezTo>
                      <a:pt x="5924" y="13604"/>
                      <a:pt x="6885" y="16767"/>
                      <a:pt x="7312" y="20085"/>
                    </a:cubicBezTo>
                    <a:cubicBezTo>
                      <a:pt x="7315" y="20119"/>
                      <a:pt x="7345" y="20144"/>
                      <a:pt x="7378" y="20144"/>
                    </a:cubicBezTo>
                    <a:cubicBezTo>
                      <a:pt x="7381" y="20144"/>
                      <a:pt x="7383" y="20143"/>
                      <a:pt x="7386" y="20143"/>
                    </a:cubicBezTo>
                    <a:cubicBezTo>
                      <a:pt x="7422" y="20137"/>
                      <a:pt x="7450" y="20104"/>
                      <a:pt x="7444" y="20068"/>
                    </a:cubicBezTo>
                    <a:cubicBezTo>
                      <a:pt x="7015" y="16738"/>
                      <a:pt x="6051" y="13568"/>
                      <a:pt x="5164" y="10904"/>
                    </a:cubicBezTo>
                    <a:cubicBezTo>
                      <a:pt x="5070" y="10622"/>
                      <a:pt x="4980" y="10338"/>
                      <a:pt x="4887" y="10053"/>
                    </a:cubicBezTo>
                    <a:lnTo>
                      <a:pt x="4887" y="10053"/>
                    </a:lnTo>
                    <a:cubicBezTo>
                      <a:pt x="5737" y="11601"/>
                      <a:pt x="8050" y="15543"/>
                      <a:pt x="10372" y="17138"/>
                    </a:cubicBezTo>
                    <a:cubicBezTo>
                      <a:pt x="10384" y="17146"/>
                      <a:pt x="10397" y="17149"/>
                      <a:pt x="10410" y="17149"/>
                    </a:cubicBezTo>
                    <a:cubicBezTo>
                      <a:pt x="10431" y="17149"/>
                      <a:pt x="10452" y="17140"/>
                      <a:pt x="10464" y="17122"/>
                    </a:cubicBezTo>
                    <a:cubicBezTo>
                      <a:pt x="10485" y="17092"/>
                      <a:pt x="10478" y="17048"/>
                      <a:pt x="10448" y="17028"/>
                    </a:cubicBezTo>
                    <a:cubicBezTo>
                      <a:pt x="7626" y="15088"/>
                      <a:pt x="4809" y="9630"/>
                      <a:pt x="4672" y="9365"/>
                    </a:cubicBezTo>
                    <a:cubicBezTo>
                      <a:pt x="4431" y="8588"/>
                      <a:pt x="4198" y="7812"/>
                      <a:pt x="3971" y="7049"/>
                    </a:cubicBezTo>
                    <a:cubicBezTo>
                      <a:pt x="3959" y="7009"/>
                      <a:pt x="3948" y="6968"/>
                      <a:pt x="3935" y="6929"/>
                    </a:cubicBezTo>
                    <a:lnTo>
                      <a:pt x="3935" y="6929"/>
                    </a:lnTo>
                    <a:cubicBezTo>
                      <a:pt x="5766" y="8750"/>
                      <a:pt x="7665" y="10613"/>
                      <a:pt x="10018" y="11802"/>
                    </a:cubicBezTo>
                    <a:cubicBezTo>
                      <a:pt x="10028" y="11808"/>
                      <a:pt x="10039" y="11810"/>
                      <a:pt x="10049" y="11810"/>
                    </a:cubicBezTo>
                    <a:cubicBezTo>
                      <a:pt x="10073" y="11810"/>
                      <a:pt x="10096" y="11796"/>
                      <a:pt x="10108" y="11773"/>
                    </a:cubicBezTo>
                    <a:cubicBezTo>
                      <a:pt x="10126" y="11740"/>
                      <a:pt x="10109" y="11699"/>
                      <a:pt x="10079" y="11683"/>
                    </a:cubicBezTo>
                    <a:cubicBezTo>
                      <a:pt x="7693" y="10470"/>
                      <a:pt x="5768" y="8555"/>
                      <a:pt x="3904" y="6702"/>
                    </a:cubicBezTo>
                    <a:cubicBezTo>
                      <a:pt x="3894" y="6692"/>
                      <a:pt x="3881" y="6687"/>
                      <a:pt x="3867" y="6683"/>
                    </a:cubicBezTo>
                    <a:cubicBezTo>
                      <a:pt x="3438" y="5240"/>
                      <a:pt x="2991" y="3757"/>
                      <a:pt x="2483" y="2308"/>
                    </a:cubicBezTo>
                    <a:lnTo>
                      <a:pt x="2483" y="2308"/>
                    </a:lnTo>
                    <a:cubicBezTo>
                      <a:pt x="4124" y="3558"/>
                      <a:pt x="5859" y="4714"/>
                      <a:pt x="7649" y="5742"/>
                    </a:cubicBezTo>
                    <a:cubicBezTo>
                      <a:pt x="7660" y="5748"/>
                      <a:pt x="7671" y="5751"/>
                      <a:pt x="7682" y="5751"/>
                    </a:cubicBezTo>
                    <a:cubicBezTo>
                      <a:pt x="7705" y="5751"/>
                      <a:pt x="7728" y="5739"/>
                      <a:pt x="7739" y="5717"/>
                    </a:cubicBezTo>
                    <a:cubicBezTo>
                      <a:pt x="7758" y="5684"/>
                      <a:pt x="7746" y="5645"/>
                      <a:pt x="7715" y="5626"/>
                    </a:cubicBezTo>
                    <a:cubicBezTo>
                      <a:pt x="5873" y="4568"/>
                      <a:pt x="4085" y="3375"/>
                      <a:pt x="2402" y="2079"/>
                    </a:cubicBezTo>
                    <a:cubicBezTo>
                      <a:pt x="2159" y="1396"/>
                      <a:pt x="1911" y="711"/>
                      <a:pt x="1653" y="30"/>
                    </a:cubicBezTo>
                    <a:cubicBezTo>
                      <a:pt x="1617" y="11"/>
                      <a:pt x="1594" y="1"/>
                      <a:pt x="158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740" name="Google Shape;1740;p36"/>
            <p:cNvSpPr/>
            <p:nvPr/>
          </p:nvSpPr>
          <p:spPr>
            <a:xfrm rot="10800000" flipH="1">
              <a:off x="7760134" y="118505"/>
              <a:ext cx="238146" cy="269200"/>
            </a:xfrm>
            <a:custGeom>
              <a:avLst/>
              <a:gdLst/>
              <a:ahLst/>
              <a:cxnLst/>
              <a:rect l="l" t="t" r="r" b="b"/>
              <a:pathLst>
                <a:path w="5046" h="5704" extrusionOk="0">
                  <a:moveTo>
                    <a:pt x="239" y="0"/>
                  </a:moveTo>
                  <a:cubicBezTo>
                    <a:pt x="176" y="0"/>
                    <a:pt x="114" y="877"/>
                    <a:pt x="68" y="1791"/>
                  </a:cubicBezTo>
                  <a:cubicBezTo>
                    <a:pt x="25" y="2700"/>
                    <a:pt x="0" y="3649"/>
                    <a:pt x="7" y="3815"/>
                  </a:cubicBezTo>
                  <a:cubicBezTo>
                    <a:pt x="22" y="4035"/>
                    <a:pt x="96" y="4291"/>
                    <a:pt x="303" y="4368"/>
                  </a:cubicBezTo>
                  <a:cubicBezTo>
                    <a:pt x="346" y="4385"/>
                    <a:pt x="392" y="4392"/>
                    <a:pt x="438" y="4392"/>
                  </a:cubicBezTo>
                  <a:cubicBezTo>
                    <a:pt x="482" y="4392"/>
                    <a:pt x="527" y="4386"/>
                    <a:pt x="571" y="4375"/>
                  </a:cubicBezTo>
                  <a:cubicBezTo>
                    <a:pt x="840" y="4310"/>
                    <a:pt x="1053" y="4096"/>
                    <a:pt x="1182" y="3850"/>
                  </a:cubicBezTo>
                  <a:cubicBezTo>
                    <a:pt x="1310" y="3605"/>
                    <a:pt x="1368" y="3329"/>
                    <a:pt x="1422" y="3057"/>
                  </a:cubicBezTo>
                  <a:lnTo>
                    <a:pt x="1422" y="3057"/>
                  </a:lnTo>
                  <a:cubicBezTo>
                    <a:pt x="1410" y="3518"/>
                    <a:pt x="1436" y="3982"/>
                    <a:pt x="1500" y="4439"/>
                  </a:cubicBezTo>
                  <a:cubicBezTo>
                    <a:pt x="1519" y="4575"/>
                    <a:pt x="1542" y="4713"/>
                    <a:pt x="1613" y="4830"/>
                  </a:cubicBezTo>
                  <a:cubicBezTo>
                    <a:pt x="1678" y="4940"/>
                    <a:pt x="1795" y="5028"/>
                    <a:pt x="1922" y="5028"/>
                  </a:cubicBezTo>
                  <a:cubicBezTo>
                    <a:pt x="1930" y="5028"/>
                    <a:pt x="1939" y="5028"/>
                    <a:pt x="1947" y="5027"/>
                  </a:cubicBezTo>
                  <a:cubicBezTo>
                    <a:pt x="2173" y="5008"/>
                    <a:pt x="2280" y="4742"/>
                    <a:pt x="2322" y="4519"/>
                  </a:cubicBezTo>
                  <a:cubicBezTo>
                    <a:pt x="2389" y="4163"/>
                    <a:pt x="2409" y="3796"/>
                    <a:pt x="2385" y="3434"/>
                  </a:cubicBezTo>
                  <a:lnTo>
                    <a:pt x="2385" y="3434"/>
                  </a:lnTo>
                  <a:cubicBezTo>
                    <a:pt x="2667" y="4122"/>
                    <a:pt x="3090" y="4769"/>
                    <a:pt x="3661" y="5248"/>
                  </a:cubicBezTo>
                  <a:cubicBezTo>
                    <a:pt x="3861" y="5415"/>
                    <a:pt x="4175" y="5703"/>
                    <a:pt x="4452" y="5703"/>
                  </a:cubicBezTo>
                  <a:cubicBezTo>
                    <a:pt x="4457" y="5703"/>
                    <a:pt x="4462" y="5703"/>
                    <a:pt x="4466" y="5703"/>
                  </a:cubicBezTo>
                  <a:cubicBezTo>
                    <a:pt x="4777" y="5691"/>
                    <a:pt x="4938" y="5408"/>
                    <a:pt x="4961" y="5134"/>
                  </a:cubicBezTo>
                  <a:cubicBezTo>
                    <a:pt x="4983" y="4866"/>
                    <a:pt x="4870" y="4606"/>
                    <a:pt x="4733" y="4375"/>
                  </a:cubicBezTo>
                  <a:cubicBezTo>
                    <a:pt x="4372" y="3773"/>
                    <a:pt x="3832" y="3278"/>
                    <a:pt x="3202" y="2967"/>
                  </a:cubicBezTo>
                  <a:lnTo>
                    <a:pt x="3202" y="2967"/>
                  </a:lnTo>
                  <a:cubicBezTo>
                    <a:pt x="3590" y="3142"/>
                    <a:pt x="4002" y="3268"/>
                    <a:pt x="4418" y="3340"/>
                  </a:cubicBezTo>
                  <a:cubicBezTo>
                    <a:pt x="4482" y="3351"/>
                    <a:pt x="4550" y="3360"/>
                    <a:pt x="4616" y="3360"/>
                  </a:cubicBezTo>
                  <a:cubicBezTo>
                    <a:pt x="4722" y="3360"/>
                    <a:pt x="4824" y="3337"/>
                    <a:pt x="4899" y="3265"/>
                  </a:cubicBezTo>
                  <a:cubicBezTo>
                    <a:pt x="5045" y="3123"/>
                    <a:pt x="4995" y="2870"/>
                    <a:pt x="4874" y="2706"/>
                  </a:cubicBezTo>
                  <a:cubicBezTo>
                    <a:pt x="4735" y="2514"/>
                    <a:pt x="4527" y="2383"/>
                    <a:pt x="4321" y="2268"/>
                  </a:cubicBezTo>
                  <a:cubicBezTo>
                    <a:pt x="3854" y="2006"/>
                    <a:pt x="3367" y="1780"/>
                    <a:pt x="2881" y="1555"/>
                  </a:cubicBezTo>
                  <a:lnTo>
                    <a:pt x="2881" y="1555"/>
                  </a:lnTo>
                  <a:cubicBezTo>
                    <a:pt x="3226" y="1684"/>
                    <a:pt x="3593" y="1751"/>
                    <a:pt x="3962" y="1751"/>
                  </a:cubicBezTo>
                  <a:cubicBezTo>
                    <a:pt x="3966" y="1751"/>
                    <a:pt x="3970" y="1751"/>
                    <a:pt x="3974" y="1751"/>
                  </a:cubicBezTo>
                  <a:cubicBezTo>
                    <a:pt x="4126" y="1748"/>
                    <a:pt x="4281" y="1736"/>
                    <a:pt x="4417" y="1667"/>
                  </a:cubicBezTo>
                  <a:cubicBezTo>
                    <a:pt x="4553" y="1599"/>
                    <a:pt x="4663" y="1463"/>
                    <a:pt x="4662" y="1311"/>
                  </a:cubicBezTo>
                  <a:cubicBezTo>
                    <a:pt x="4662" y="1198"/>
                    <a:pt x="4599" y="1094"/>
                    <a:pt x="4527" y="1008"/>
                  </a:cubicBezTo>
                  <a:cubicBezTo>
                    <a:pt x="4016" y="406"/>
                    <a:pt x="3217" y="515"/>
                    <a:pt x="2513" y="431"/>
                  </a:cubicBezTo>
                  <a:cubicBezTo>
                    <a:pt x="1748" y="342"/>
                    <a:pt x="976" y="218"/>
                    <a:pt x="241" y="1"/>
                  </a:cubicBezTo>
                  <a:cubicBezTo>
                    <a:pt x="240" y="0"/>
                    <a:pt x="239" y="0"/>
                    <a:pt x="239"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1" name="Google Shape;1741;p36"/>
            <p:cNvSpPr/>
            <p:nvPr/>
          </p:nvSpPr>
          <p:spPr>
            <a:xfrm>
              <a:off x="1215971" y="201761"/>
              <a:ext cx="215870" cy="185948"/>
            </a:xfrm>
            <a:custGeom>
              <a:avLst/>
              <a:gdLst/>
              <a:ahLst/>
              <a:cxnLst/>
              <a:rect l="l" t="t" r="r" b="b"/>
              <a:pathLst>
                <a:path w="4574" h="3940" extrusionOk="0">
                  <a:moveTo>
                    <a:pt x="1749" y="0"/>
                  </a:moveTo>
                  <a:cubicBezTo>
                    <a:pt x="1486" y="0"/>
                    <a:pt x="1232" y="53"/>
                    <a:pt x="1002" y="235"/>
                  </a:cubicBezTo>
                  <a:cubicBezTo>
                    <a:pt x="932" y="291"/>
                    <a:pt x="869" y="364"/>
                    <a:pt x="850" y="452"/>
                  </a:cubicBezTo>
                  <a:cubicBezTo>
                    <a:pt x="825" y="572"/>
                    <a:pt x="890" y="695"/>
                    <a:pt x="986" y="769"/>
                  </a:cubicBezTo>
                  <a:cubicBezTo>
                    <a:pt x="1081" y="843"/>
                    <a:pt x="1202" y="879"/>
                    <a:pt x="1320" y="903"/>
                  </a:cubicBezTo>
                  <a:cubicBezTo>
                    <a:pt x="1481" y="936"/>
                    <a:pt x="1645" y="953"/>
                    <a:pt x="1808" y="953"/>
                  </a:cubicBezTo>
                  <a:cubicBezTo>
                    <a:pt x="1942" y="953"/>
                    <a:pt x="2075" y="942"/>
                    <a:pt x="2208" y="919"/>
                  </a:cubicBezTo>
                  <a:lnTo>
                    <a:pt x="2208" y="919"/>
                  </a:lnTo>
                  <a:cubicBezTo>
                    <a:pt x="1791" y="1021"/>
                    <a:pt x="1375" y="1122"/>
                    <a:pt x="968" y="1255"/>
                  </a:cubicBezTo>
                  <a:cubicBezTo>
                    <a:pt x="789" y="1316"/>
                    <a:pt x="604" y="1384"/>
                    <a:pt x="466" y="1513"/>
                  </a:cubicBezTo>
                  <a:cubicBezTo>
                    <a:pt x="347" y="1623"/>
                    <a:pt x="269" y="1813"/>
                    <a:pt x="362" y="1949"/>
                  </a:cubicBezTo>
                  <a:cubicBezTo>
                    <a:pt x="437" y="2059"/>
                    <a:pt x="592" y="2079"/>
                    <a:pt x="725" y="2083"/>
                  </a:cubicBezTo>
                  <a:cubicBezTo>
                    <a:pt x="755" y="2084"/>
                    <a:pt x="784" y="2084"/>
                    <a:pt x="813" y="2084"/>
                  </a:cubicBezTo>
                  <a:cubicBezTo>
                    <a:pt x="1124" y="2084"/>
                    <a:pt x="1434" y="2049"/>
                    <a:pt x="1737" y="1978"/>
                  </a:cubicBezTo>
                  <a:lnTo>
                    <a:pt x="1737" y="1978"/>
                  </a:lnTo>
                  <a:cubicBezTo>
                    <a:pt x="1194" y="2124"/>
                    <a:pt x="695" y="2431"/>
                    <a:pt x="320" y="2848"/>
                  </a:cubicBezTo>
                  <a:cubicBezTo>
                    <a:pt x="177" y="3007"/>
                    <a:pt x="46" y="3194"/>
                    <a:pt x="23" y="3408"/>
                  </a:cubicBezTo>
                  <a:cubicBezTo>
                    <a:pt x="0" y="3626"/>
                    <a:pt x="83" y="3873"/>
                    <a:pt x="323" y="3930"/>
                  </a:cubicBezTo>
                  <a:cubicBezTo>
                    <a:pt x="349" y="3937"/>
                    <a:pt x="377" y="3940"/>
                    <a:pt x="406" y="3940"/>
                  </a:cubicBezTo>
                  <a:cubicBezTo>
                    <a:pt x="613" y="3940"/>
                    <a:pt x="864" y="3788"/>
                    <a:pt x="1026" y="3699"/>
                  </a:cubicBezTo>
                  <a:cubicBezTo>
                    <a:pt x="1549" y="3411"/>
                    <a:pt x="1979" y="2969"/>
                    <a:pt x="2308" y="2474"/>
                  </a:cubicBezTo>
                  <a:lnTo>
                    <a:pt x="2308" y="2474"/>
                  </a:lnTo>
                  <a:cubicBezTo>
                    <a:pt x="2232" y="2754"/>
                    <a:pt x="2192" y="3043"/>
                    <a:pt x="2187" y="3333"/>
                  </a:cubicBezTo>
                  <a:cubicBezTo>
                    <a:pt x="2186" y="3514"/>
                    <a:pt x="2229" y="3741"/>
                    <a:pt x="2403" y="3792"/>
                  </a:cubicBezTo>
                  <a:cubicBezTo>
                    <a:pt x="2424" y="3798"/>
                    <a:pt x="2445" y="3800"/>
                    <a:pt x="2466" y="3800"/>
                  </a:cubicBezTo>
                  <a:cubicBezTo>
                    <a:pt x="2551" y="3800"/>
                    <a:pt x="2636" y="3754"/>
                    <a:pt x="2696" y="3690"/>
                  </a:cubicBezTo>
                  <a:cubicBezTo>
                    <a:pt x="2771" y="3608"/>
                    <a:pt x="2810" y="3503"/>
                    <a:pt x="2845" y="3401"/>
                  </a:cubicBezTo>
                  <a:cubicBezTo>
                    <a:pt x="2966" y="3050"/>
                    <a:pt x="3057" y="2691"/>
                    <a:pt x="3120" y="2327"/>
                  </a:cubicBezTo>
                  <a:cubicBezTo>
                    <a:pt x="3121" y="2549"/>
                    <a:pt x="3121" y="2774"/>
                    <a:pt x="3185" y="2985"/>
                  </a:cubicBezTo>
                  <a:cubicBezTo>
                    <a:pt x="3249" y="3198"/>
                    <a:pt x="3382" y="3401"/>
                    <a:pt x="3583" y="3492"/>
                  </a:cubicBezTo>
                  <a:cubicBezTo>
                    <a:pt x="3633" y="3516"/>
                    <a:pt x="3689" y="3532"/>
                    <a:pt x="3745" y="3532"/>
                  </a:cubicBezTo>
                  <a:cubicBezTo>
                    <a:pt x="3761" y="3532"/>
                    <a:pt x="3778" y="3531"/>
                    <a:pt x="3794" y="3528"/>
                  </a:cubicBezTo>
                  <a:cubicBezTo>
                    <a:pt x="3969" y="3499"/>
                    <a:pt x="4065" y="3311"/>
                    <a:pt x="4111" y="3140"/>
                  </a:cubicBezTo>
                  <a:cubicBezTo>
                    <a:pt x="4146" y="3007"/>
                    <a:pt x="4272" y="2260"/>
                    <a:pt x="4379" y="1540"/>
                  </a:cubicBezTo>
                  <a:cubicBezTo>
                    <a:pt x="4487" y="809"/>
                    <a:pt x="4574" y="109"/>
                    <a:pt x="4523" y="109"/>
                  </a:cubicBezTo>
                  <a:cubicBezTo>
                    <a:pt x="4523" y="109"/>
                    <a:pt x="4523" y="109"/>
                    <a:pt x="4522" y="109"/>
                  </a:cubicBezTo>
                  <a:cubicBezTo>
                    <a:pt x="4267" y="132"/>
                    <a:pt x="4010" y="142"/>
                    <a:pt x="3751" y="142"/>
                  </a:cubicBezTo>
                  <a:cubicBezTo>
                    <a:pt x="3391" y="142"/>
                    <a:pt x="3030" y="123"/>
                    <a:pt x="2672" y="94"/>
                  </a:cubicBezTo>
                  <a:cubicBezTo>
                    <a:pt x="2369" y="71"/>
                    <a:pt x="2053" y="0"/>
                    <a:pt x="17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4107094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4" name="Google Shape;11;p2"/>
          <p:cNvGrpSpPr>
            <a:grpSpLocks/>
          </p:cNvGrpSpPr>
          <p:nvPr/>
        </p:nvGrpSpPr>
        <p:grpSpPr bwMode="auto">
          <a:xfrm rot="5400000" flipH="1">
            <a:off x="-2203450" y="-669926"/>
            <a:ext cx="5151438" cy="2005013"/>
            <a:chOff x="5118925" y="3316075"/>
            <a:chExt cx="2765798" cy="1076613"/>
          </a:xfrm>
        </p:grpSpPr>
        <p:sp>
          <p:nvSpPr>
            <p:cNvPr id="5" name="Google Shape;12;p2"/>
            <p:cNvSpPr/>
            <p:nvPr/>
          </p:nvSpPr>
          <p:spPr>
            <a:xfrm>
              <a:off x="5221204" y="3324600"/>
              <a:ext cx="2655848" cy="1027172"/>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 name="Google Shape;13;p2"/>
            <p:cNvSpPr/>
            <p:nvPr/>
          </p:nvSpPr>
          <p:spPr>
            <a:xfrm>
              <a:off x="5221204" y="3315222"/>
              <a:ext cx="2663519" cy="1043369"/>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 name="Google Shape;14;p2"/>
            <p:cNvSpPr/>
            <p:nvPr/>
          </p:nvSpPr>
          <p:spPr>
            <a:xfrm>
              <a:off x="5127448" y="3420071"/>
              <a:ext cx="2585105" cy="963240"/>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 name="Google Shape;15;p2"/>
            <p:cNvSpPr/>
            <p:nvPr/>
          </p:nvSpPr>
          <p:spPr>
            <a:xfrm>
              <a:off x="5118925" y="3413252"/>
              <a:ext cx="2602151" cy="979437"/>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 name="Google Shape;16;p2"/>
            <p:cNvSpPr/>
            <p:nvPr/>
          </p:nvSpPr>
          <p:spPr>
            <a:xfrm>
              <a:off x="5316665" y="3587146"/>
              <a:ext cx="2189626" cy="584764"/>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 name="Google Shape;17;p2"/>
            <p:cNvSpPr/>
            <p:nvPr/>
          </p:nvSpPr>
          <p:spPr>
            <a:xfrm>
              <a:off x="6089723" y="3576065"/>
              <a:ext cx="42616" cy="45179"/>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18;p2"/>
            <p:cNvSpPr/>
            <p:nvPr/>
          </p:nvSpPr>
          <p:spPr>
            <a:xfrm>
              <a:off x="7272753" y="4098601"/>
              <a:ext cx="32388" cy="32392"/>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19;p2"/>
            <p:cNvSpPr/>
            <p:nvPr/>
          </p:nvSpPr>
          <p:spPr>
            <a:xfrm>
              <a:off x="7309402" y="3836054"/>
              <a:ext cx="21308" cy="34097"/>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20;p2"/>
            <p:cNvSpPr/>
            <p:nvPr/>
          </p:nvSpPr>
          <p:spPr>
            <a:xfrm>
              <a:off x="7352871" y="4078996"/>
              <a:ext cx="34093" cy="23015"/>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21;p2"/>
            <p:cNvSpPr/>
            <p:nvPr/>
          </p:nvSpPr>
          <p:spPr>
            <a:xfrm>
              <a:off x="7467083" y="3563278"/>
              <a:ext cx="23013" cy="28130"/>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22;p2"/>
            <p:cNvSpPr/>
            <p:nvPr/>
          </p:nvSpPr>
          <p:spPr>
            <a:xfrm>
              <a:off x="7167917" y="4047456"/>
              <a:ext cx="23865" cy="22163"/>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 name="Google Shape;23;p2"/>
            <p:cNvSpPr/>
            <p:nvPr/>
          </p:nvSpPr>
          <p:spPr>
            <a:xfrm>
              <a:off x="6905400" y="3894872"/>
              <a:ext cx="22160" cy="28982"/>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 name="Google Shape;24;p2"/>
            <p:cNvSpPr/>
            <p:nvPr/>
          </p:nvSpPr>
          <p:spPr>
            <a:xfrm>
              <a:off x="5704472" y="3429448"/>
              <a:ext cx="0" cy="0"/>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25;p2"/>
            <p:cNvSpPr/>
            <p:nvPr/>
          </p:nvSpPr>
          <p:spPr>
            <a:xfrm>
              <a:off x="6771585" y="3740583"/>
              <a:ext cx="27274" cy="22163"/>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26;p2"/>
            <p:cNvSpPr/>
            <p:nvPr/>
          </p:nvSpPr>
          <p:spPr>
            <a:xfrm>
              <a:off x="6572140" y="3591408"/>
              <a:ext cx="15342" cy="19606"/>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27;p2"/>
            <p:cNvSpPr/>
            <p:nvPr/>
          </p:nvSpPr>
          <p:spPr>
            <a:xfrm>
              <a:off x="7474754" y="4119912"/>
              <a:ext cx="33241" cy="14491"/>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28;p2"/>
            <p:cNvSpPr/>
            <p:nvPr/>
          </p:nvSpPr>
          <p:spPr>
            <a:xfrm>
              <a:off x="6834657" y="4127584"/>
              <a:ext cx="14489" cy="17901"/>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29;p2"/>
            <p:cNvSpPr/>
            <p:nvPr/>
          </p:nvSpPr>
          <p:spPr>
            <a:xfrm>
              <a:off x="6564469" y="4086668"/>
              <a:ext cx="17899" cy="21311"/>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30;p2"/>
            <p:cNvSpPr/>
            <p:nvPr/>
          </p:nvSpPr>
          <p:spPr>
            <a:xfrm>
              <a:off x="7010237" y="3767860"/>
              <a:ext cx="19603" cy="15344"/>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31;p2"/>
            <p:cNvSpPr/>
            <p:nvPr/>
          </p:nvSpPr>
          <p:spPr>
            <a:xfrm>
              <a:off x="5584295" y="3943460"/>
              <a:ext cx="17047" cy="17901"/>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32;p2"/>
            <p:cNvSpPr/>
            <p:nvPr/>
          </p:nvSpPr>
          <p:spPr>
            <a:xfrm>
              <a:off x="5900507" y="3927264"/>
              <a:ext cx="5114" cy="17048"/>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33;p2"/>
            <p:cNvSpPr/>
            <p:nvPr/>
          </p:nvSpPr>
          <p:spPr>
            <a:xfrm>
              <a:off x="6265303" y="4172763"/>
              <a:ext cx="0" cy="0"/>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34;p2"/>
            <p:cNvSpPr/>
            <p:nvPr/>
          </p:nvSpPr>
          <p:spPr>
            <a:xfrm>
              <a:off x="6412756" y="4052570"/>
              <a:ext cx="19603" cy="14491"/>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35;p2"/>
            <p:cNvSpPr/>
            <p:nvPr/>
          </p:nvSpPr>
          <p:spPr>
            <a:xfrm>
              <a:off x="5527189" y="3969033"/>
              <a:ext cx="13637" cy="1193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36;p2"/>
            <p:cNvSpPr/>
            <p:nvPr/>
          </p:nvSpPr>
          <p:spPr>
            <a:xfrm>
              <a:off x="6212459" y="3905953"/>
              <a:ext cx="16194" cy="14491"/>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37;p2"/>
            <p:cNvSpPr/>
            <p:nvPr/>
          </p:nvSpPr>
          <p:spPr>
            <a:xfrm>
              <a:off x="5605603" y="3867594"/>
              <a:ext cx="13637" cy="6819"/>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3" name="Google Shape;38;p2"/>
            <p:cNvSpPr/>
            <p:nvPr/>
          </p:nvSpPr>
          <p:spPr>
            <a:xfrm>
              <a:off x="6267860" y="3514690"/>
              <a:ext cx="11080" cy="14491"/>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4" name="Google Shape;39;p2"/>
            <p:cNvSpPr/>
            <p:nvPr/>
          </p:nvSpPr>
          <p:spPr>
            <a:xfrm>
              <a:off x="7084389" y="4091782"/>
              <a:ext cx="17899" cy="15344"/>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40;p2"/>
            <p:cNvSpPr/>
            <p:nvPr/>
          </p:nvSpPr>
          <p:spPr>
            <a:xfrm>
              <a:off x="7142346" y="4110536"/>
              <a:ext cx="12785" cy="17048"/>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41;p2"/>
            <p:cNvSpPr/>
            <p:nvPr/>
          </p:nvSpPr>
          <p:spPr>
            <a:xfrm>
              <a:off x="5954204" y="4136961"/>
              <a:ext cx="15342" cy="14491"/>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7" name="Google Shape;42;p2"/>
            <p:cNvSpPr/>
            <p:nvPr/>
          </p:nvSpPr>
          <p:spPr>
            <a:xfrm>
              <a:off x="7326449" y="4026998"/>
              <a:ext cx="20456" cy="10229"/>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8" name="Google Shape;43;p2"/>
            <p:cNvSpPr/>
            <p:nvPr/>
          </p:nvSpPr>
          <p:spPr>
            <a:xfrm>
              <a:off x="6129784" y="3559016"/>
              <a:ext cx="6819" cy="11934"/>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9" name="Google Shape;44;p2"/>
            <p:cNvSpPr/>
            <p:nvPr/>
          </p:nvSpPr>
          <p:spPr>
            <a:xfrm>
              <a:off x="6686353" y="4160828"/>
              <a:ext cx="12785" cy="1193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0" name="Google Shape;45;p2"/>
            <p:cNvSpPr/>
            <p:nvPr/>
          </p:nvSpPr>
          <p:spPr>
            <a:xfrm>
              <a:off x="6907105" y="4111388"/>
              <a:ext cx="10228" cy="1193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41" name="Google Shape;46;p2"/>
          <p:cNvGrpSpPr>
            <a:grpSpLocks/>
          </p:cNvGrpSpPr>
          <p:nvPr/>
        </p:nvGrpSpPr>
        <p:grpSpPr bwMode="auto">
          <a:xfrm>
            <a:off x="9248777" y="5734050"/>
            <a:ext cx="3687763" cy="1435100"/>
            <a:chOff x="5118925" y="3316075"/>
            <a:chExt cx="2765798" cy="1076613"/>
          </a:xfrm>
        </p:grpSpPr>
        <p:sp>
          <p:nvSpPr>
            <p:cNvPr id="42" name="Google Shape;47;p2"/>
            <p:cNvSpPr/>
            <p:nvPr/>
          </p:nvSpPr>
          <p:spPr>
            <a:xfrm>
              <a:off x="5221318" y="3324412"/>
              <a:ext cx="2656261" cy="102778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3" name="Google Shape;48;p2"/>
            <p:cNvSpPr/>
            <p:nvPr/>
          </p:nvSpPr>
          <p:spPr>
            <a:xfrm>
              <a:off x="5221318" y="3316075"/>
              <a:ext cx="2663405" cy="1043267"/>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4" name="Google Shape;49;p2"/>
            <p:cNvSpPr/>
            <p:nvPr/>
          </p:nvSpPr>
          <p:spPr>
            <a:xfrm>
              <a:off x="5127260" y="3420878"/>
              <a:ext cx="2586015" cy="963474"/>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5" name="Google Shape;50;p2"/>
            <p:cNvSpPr/>
            <p:nvPr/>
          </p:nvSpPr>
          <p:spPr>
            <a:xfrm>
              <a:off x="5118925" y="3412542"/>
              <a:ext cx="2602683" cy="980146"/>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6" name="Google Shape;51;p2"/>
            <p:cNvSpPr/>
            <p:nvPr/>
          </p:nvSpPr>
          <p:spPr>
            <a:xfrm>
              <a:off x="5316567" y="3587610"/>
              <a:ext cx="2189541" cy="584754"/>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7" name="Google Shape;52;p2"/>
            <p:cNvSpPr/>
            <p:nvPr/>
          </p:nvSpPr>
          <p:spPr>
            <a:xfrm>
              <a:off x="6088085" y="3575701"/>
              <a:ext cx="44053" cy="452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8" name="Google Shape;53;p2"/>
            <p:cNvSpPr/>
            <p:nvPr/>
          </p:nvSpPr>
          <p:spPr>
            <a:xfrm>
              <a:off x="7273937" y="4098525"/>
              <a:ext cx="32147" cy="32155"/>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9" name="Google Shape;54;p2"/>
            <p:cNvSpPr/>
            <p:nvPr/>
          </p:nvSpPr>
          <p:spPr>
            <a:xfrm>
              <a:off x="7310847" y="3835326"/>
              <a:ext cx="21431" cy="34538"/>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0" name="Google Shape;55;p2"/>
            <p:cNvSpPr/>
            <p:nvPr/>
          </p:nvSpPr>
          <p:spPr>
            <a:xfrm>
              <a:off x="7352518" y="4078279"/>
              <a:ext cx="34528" cy="22628"/>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56;p2"/>
            <p:cNvSpPr/>
            <p:nvPr/>
          </p:nvSpPr>
          <p:spPr>
            <a:xfrm>
              <a:off x="7466817" y="3563791"/>
              <a:ext cx="23812" cy="27392"/>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2" name="Google Shape;57;p2"/>
            <p:cNvSpPr/>
            <p:nvPr/>
          </p:nvSpPr>
          <p:spPr>
            <a:xfrm>
              <a:off x="7169163" y="4046124"/>
              <a:ext cx="23812" cy="22628"/>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3" name="Google Shape;58;p2"/>
            <p:cNvSpPr/>
            <p:nvPr/>
          </p:nvSpPr>
          <p:spPr>
            <a:xfrm>
              <a:off x="6906038" y="3893683"/>
              <a:ext cx="22621" cy="28583"/>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4" name="Google Shape;59;p2"/>
            <p:cNvSpPr/>
            <p:nvPr/>
          </p:nvSpPr>
          <p:spPr>
            <a:xfrm>
              <a:off x="5703517" y="3429215"/>
              <a:ext cx="0" cy="1191"/>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5" name="Google Shape;60;p2"/>
            <p:cNvSpPr/>
            <p:nvPr/>
          </p:nvSpPr>
          <p:spPr>
            <a:xfrm>
              <a:off x="6772689" y="3740051"/>
              <a:ext cx="27384" cy="22628"/>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6" name="Google Shape;61;p2"/>
            <p:cNvSpPr/>
            <p:nvPr/>
          </p:nvSpPr>
          <p:spPr>
            <a:xfrm>
              <a:off x="6571475" y="3591183"/>
              <a:ext cx="15478" cy="19055"/>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7" name="Google Shape;62;p2"/>
            <p:cNvSpPr/>
            <p:nvPr/>
          </p:nvSpPr>
          <p:spPr>
            <a:xfrm>
              <a:off x="7475152" y="4118771"/>
              <a:ext cx="32146" cy="14291"/>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8" name="Google Shape;63;p2"/>
            <p:cNvSpPr/>
            <p:nvPr/>
          </p:nvSpPr>
          <p:spPr>
            <a:xfrm>
              <a:off x="6834601" y="4127108"/>
              <a:ext cx="14287" cy="17864"/>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9" name="Google Shape;64;p2"/>
            <p:cNvSpPr/>
            <p:nvPr/>
          </p:nvSpPr>
          <p:spPr>
            <a:xfrm>
              <a:off x="6564331" y="4086616"/>
              <a:ext cx="17860" cy="21437"/>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0" name="Google Shape;65;p2"/>
            <p:cNvSpPr/>
            <p:nvPr/>
          </p:nvSpPr>
          <p:spPr>
            <a:xfrm>
              <a:off x="7010812" y="3767443"/>
              <a:ext cx="20240" cy="15482"/>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1" name="Google Shape;66;p2"/>
            <p:cNvSpPr/>
            <p:nvPr/>
          </p:nvSpPr>
          <p:spPr>
            <a:xfrm>
              <a:off x="5584456" y="3943703"/>
              <a:ext cx="16669" cy="17864"/>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2" name="Google Shape;67;p2"/>
            <p:cNvSpPr/>
            <p:nvPr/>
          </p:nvSpPr>
          <p:spPr>
            <a:xfrm>
              <a:off x="5899968" y="3928220"/>
              <a:ext cx="5953" cy="17865"/>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3" name="Google Shape;68;p2"/>
            <p:cNvSpPr/>
            <p:nvPr/>
          </p:nvSpPr>
          <p:spPr>
            <a:xfrm>
              <a:off x="6265487" y="4173554"/>
              <a:ext cx="0" cy="0"/>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4" name="Google Shape;69;p2"/>
            <p:cNvSpPr/>
            <p:nvPr/>
          </p:nvSpPr>
          <p:spPr>
            <a:xfrm>
              <a:off x="6413123" y="4052078"/>
              <a:ext cx="19050" cy="14291"/>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5" name="Google Shape;70;p2"/>
            <p:cNvSpPr/>
            <p:nvPr/>
          </p:nvSpPr>
          <p:spPr>
            <a:xfrm>
              <a:off x="5527306" y="3969903"/>
              <a:ext cx="13096" cy="11909"/>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6" name="Google Shape;71;p2"/>
            <p:cNvSpPr/>
            <p:nvPr/>
          </p:nvSpPr>
          <p:spPr>
            <a:xfrm>
              <a:off x="6211909" y="3905592"/>
              <a:ext cx="16669" cy="14291"/>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7" name="Google Shape;72;p2"/>
            <p:cNvSpPr/>
            <p:nvPr/>
          </p:nvSpPr>
          <p:spPr>
            <a:xfrm>
              <a:off x="5605887" y="3868673"/>
              <a:ext cx="13096" cy="7146"/>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8" name="Google Shape;73;p2"/>
            <p:cNvSpPr/>
            <p:nvPr/>
          </p:nvSpPr>
          <p:spPr>
            <a:xfrm>
              <a:off x="6267868" y="3514963"/>
              <a:ext cx="10715" cy="14291"/>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9" name="Google Shape;74;p2"/>
            <p:cNvSpPr/>
            <p:nvPr/>
          </p:nvSpPr>
          <p:spPr>
            <a:xfrm>
              <a:off x="7085820" y="4091380"/>
              <a:ext cx="16669" cy="15482"/>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0" name="Google Shape;75;p2"/>
            <p:cNvSpPr/>
            <p:nvPr/>
          </p:nvSpPr>
          <p:spPr>
            <a:xfrm>
              <a:off x="7144161" y="4109243"/>
              <a:ext cx="11906" cy="1786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1" name="Google Shape;76;p2"/>
            <p:cNvSpPr/>
            <p:nvPr/>
          </p:nvSpPr>
          <p:spPr>
            <a:xfrm>
              <a:off x="5953546" y="4136636"/>
              <a:ext cx="15478" cy="14291"/>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2" name="Google Shape;77;p2"/>
            <p:cNvSpPr/>
            <p:nvPr/>
          </p:nvSpPr>
          <p:spPr>
            <a:xfrm>
              <a:off x="7327515" y="4025877"/>
              <a:ext cx="20240" cy="10719"/>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3" name="Google Shape;78;p2"/>
            <p:cNvSpPr/>
            <p:nvPr/>
          </p:nvSpPr>
          <p:spPr>
            <a:xfrm>
              <a:off x="6128566" y="3559027"/>
              <a:ext cx="7144" cy="11909"/>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4" name="Google Shape;79;p2"/>
            <p:cNvSpPr/>
            <p:nvPr/>
          </p:nvSpPr>
          <p:spPr>
            <a:xfrm>
              <a:off x="6685774" y="4161645"/>
              <a:ext cx="13097" cy="11909"/>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5" name="Google Shape;80;p2"/>
            <p:cNvSpPr/>
            <p:nvPr/>
          </p:nvSpPr>
          <p:spPr>
            <a:xfrm>
              <a:off x="6908419" y="4110435"/>
              <a:ext cx="9525" cy="11909"/>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76" name="Google Shape;81;p2"/>
          <p:cNvGrpSpPr>
            <a:grpSpLocks/>
          </p:cNvGrpSpPr>
          <p:nvPr/>
        </p:nvGrpSpPr>
        <p:grpSpPr bwMode="auto">
          <a:xfrm>
            <a:off x="2541590" y="-706438"/>
            <a:ext cx="1649412" cy="1438276"/>
            <a:chOff x="2389000" y="3547600"/>
            <a:chExt cx="1218300" cy="1062975"/>
          </a:xfrm>
        </p:grpSpPr>
        <p:sp>
          <p:nvSpPr>
            <p:cNvPr id="77" name="Google Shape;82;p2"/>
            <p:cNvSpPr/>
            <p:nvPr/>
          </p:nvSpPr>
          <p:spPr>
            <a:xfrm>
              <a:off x="2389000" y="3547600"/>
              <a:ext cx="1218300" cy="1062975"/>
            </a:xfrm>
            <a:custGeom>
              <a:avLst/>
              <a:gdLst/>
              <a:ahLst/>
              <a:cxnLst/>
              <a:rect l="l" t="t" r="r" b="b"/>
              <a:pathLst>
                <a:path w="48732" h="42519" extrusionOk="0">
                  <a:moveTo>
                    <a:pt x="26504" y="1"/>
                  </a:moveTo>
                  <a:cubicBezTo>
                    <a:pt x="26234" y="1"/>
                    <a:pt x="25965" y="9"/>
                    <a:pt x="25701" y="27"/>
                  </a:cubicBezTo>
                  <a:cubicBezTo>
                    <a:pt x="22413" y="234"/>
                    <a:pt x="19702" y="1815"/>
                    <a:pt x="21078" y="5847"/>
                  </a:cubicBezTo>
                  <a:cubicBezTo>
                    <a:pt x="21518" y="7113"/>
                    <a:pt x="24064" y="10745"/>
                    <a:pt x="22729" y="12038"/>
                  </a:cubicBezTo>
                  <a:cubicBezTo>
                    <a:pt x="22454" y="12303"/>
                    <a:pt x="22173" y="12415"/>
                    <a:pt x="21892" y="12415"/>
                  </a:cubicBezTo>
                  <a:cubicBezTo>
                    <a:pt x="20567" y="12415"/>
                    <a:pt x="19267" y="9907"/>
                    <a:pt x="18904" y="9011"/>
                  </a:cubicBezTo>
                  <a:cubicBezTo>
                    <a:pt x="18106" y="7058"/>
                    <a:pt x="17666" y="5035"/>
                    <a:pt x="15602" y="4031"/>
                  </a:cubicBezTo>
                  <a:cubicBezTo>
                    <a:pt x="14928" y="3700"/>
                    <a:pt x="14255" y="3551"/>
                    <a:pt x="13599" y="3551"/>
                  </a:cubicBezTo>
                  <a:cubicBezTo>
                    <a:pt x="12127" y="3551"/>
                    <a:pt x="10741" y="4301"/>
                    <a:pt x="9618" y="5434"/>
                  </a:cubicBezTo>
                  <a:cubicBezTo>
                    <a:pt x="1" y="15078"/>
                    <a:pt x="11049" y="27405"/>
                    <a:pt x="18561" y="33844"/>
                  </a:cubicBezTo>
                  <a:cubicBezTo>
                    <a:pt x="22591" y="37297"/>
                    <a:pt x="27131" y="40187"/>
                    <a:pt x="32401" y="41260"/>
                  </a:cubicBezTo>
                  <a:cubicBezTo>
                    <a:pt x="34820" y="41756"/>
                    <a:pt x="37748" y="42518"/>
                    <a:pt x="40513" y="42518"/>
                  </a:cubicBezTo>
                  <a:cubicBezTo>
                    <a:pt x="41963" y="42518"/>
                    <a:pt x="43368" y="42309"/>
                    <a:pt x="44631" y="41741"/>
                  </a:cubicBezTo>
                  <a:cubicBezTo>
                    <a:pt x="47025" y="40668"/>
                    <a:pt x="47287" y="38521"/>
                    <a:pt x="47617" y="36142"/>
                  </a:cubicBezTo>
                  <a:cubicBezTo>
                    <a:pt x="48731" y="27887"/>
                    <a:pt x="47645" y="20856"/>
                    <a:pt x="42857" y="13992"/>
                  </a:cubicBezTo>
                  <a:cubicBezTo>
                    <a:pt x="39858" y="9699"/>
                    <a:pt x="37340" y="4223"/>
                    <a:pt x="32607" y="1444"/>
                  </a:cubicBezTo>
                  <a:cubicBezTo>
                    <a:pt x="31145" y="596"/>
                    <a:pt x="28761" y="1"/>
                    <a:pt x="26504"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83;p2"/>
            <p:cNvSpPr/>
            <p:nvPr/>
          </p:nvSpPr>
          <p:spPr>
            <a:xfrm>
              <a:off x="2627031" y="3864380"/>
              <a:ext cx="261484" cy="194761"/>
            </a:xfrm>
            <a:custGeom>
              <a:avLst/>
              <a:gdLst/>
              <a:ahLst/>
              <a:cxnLst/>
              <a:rect l="l" t="t" r="r" b="b"/>
              <a:pathLst>
                <a:path w="10457" h="7792" extrusionOk="0">
                  <a:moveTo>
                    <a:pt x="3792" y="0"/>
                  </a:moveTo>
                  <a:cubicBezTo>
                    <a:pt x="2252" y="0"/>
                    <a:pt x="926" y="828"/>
                    <a:pt x="550" y="2619"/>
                  </a:cubicBezTo>
                  <a:cubicBezTo>
                    <a:pt x="0" y="5219"/>
                    <a:pt x="2820" y="7104"/>
                    <a:pt x="4994" y="7655"/>
                  </a:cubicBezTo>
                  <a:cubicBezTo>
                    <a:pt x="5351" y="7743"/>
                    <a:pt x="5793" y="7792"/>
                    <a:pt x="6269" y="7792"/>
                  </a:cubicBezTo>
                  <a:cubicBezTo>
                    <a:pt x="7791" y="7792"/>
                    <a:pt x="9662" y="7295"/>
                    <a:pt x="10249" y="6017"/>
                  </a:cubicBezTo>
                  <a:cubicBezTo>
                    <a:pt x="10401" y="5674"/>
                    <a:pt x="10456" y="5343"/>
                    <a:pt x="10442" y="4999"/>
                  </a:cubicBezTo>
                  <a:cubicBezTo>
                    <a:pt x="10304" y="2977"/>
                    <a:pt x="7347" y="1092"/>
                    <a:pt x="5833" y="446"/>
                  </a:cubicBezTo>
                  <a:cubicBezTo>
                    <a:pt x="5152" y="152"/>
                    <a:pt x="4453" y="0"/>
                    <a:pt x="3792"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84;p2"/>
            <p:cNvSpPr/>
            <p:nvPr/>
          </p:nvSpPr>
          <p:spPr>
            <a:xfrm>
              <a:off x="2756014" y="4086127"/>
              <a:ext cx="276727" cy="170123"/>
            </a:xfrm>
            <a:custGeom>
              <a:avLst/>
              <a:gdLst/>
              <a:ahLst/>
              <a:cxnLst/>
              <a:rect l="l" t="t" r="r" b="b"/>
              <a:pathLst>
                <a:path w="11089" h="6817" extrusionOk="0">
                  <a:moveTo>
                    <a:pt x="6260" y="1"/>
                  </a:moveTo>
                  <a:cubicBezTo>
                    <a:pt x="4599" y="1"/>
                    <a:pt x="2582" y="875"/>
                    <a:pt x="1802" y="1782"/>
                  </a:cubicBezTo>
                  <a:cubicBezTo>
                    <a:pt x="1" y="3878"/>
                    <a:pt x="1035" y="6816"/>
                    <a:pt x="3759" y="6816"/>
                  </a:cubicBezTo>
                  <a:cubicBezTo>
                    <a:pt x="3968" y="6816"/>
                    <a:pt x="4187" y="6799"/>
                    <a:pt x="4416" y="6762"/>
                  </a:cubicBezTo>
                  <a:cubicBezTo>
                    <a:pt x="6521" y="6432"/>
                    <a:pt x="11089" y="1892"/>
                    <a:pt x="7635" y="269"/>
                  </a:cubicBezTo>
                  <a:cubicBezTo>
                    <a:pt x="7240" y="82"/>
                    <a:pt x="6766" y="1"/>
                    <a:pt x="626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0" name="Google Shape;85;p2"/>
            <p:cNvSpPr/>
            <p:nvPr/>
          </p:nvSpPr>
          <p:spPr>
            <a:xfrm>
              <a:off x="2937763" y="4214013"/>
              <a:ext cx="209890" cy="201801"/>
            </a:xfrm>
            <a:custGeom>
              <a:avLst/>
              <a:gdLst/>
              <a:ahLst/>
              <a:cxnLst/>
              <a:rect l="l" t="t" r="r" b="b"/>
              <a:pathLst>
                <a:path w="8366" h="8066" extrusionOk="0">
                  <a:moveTo>
                    <a:pt x="4938" y="1"/>
                  </a:moveTo>
                  <a:cubicBezTo>
                    <a:pt x="4843" y="1"/>
                    <a:pt x="4745" y="5"/>
                    <a:pt x="4643" y="14"/>
                  </a:cubicBezTo>
                  <a:cubicBezTo>
                    <a:pt x="2771" y="179"/>
                    <a:pt x="653" y="2738"/>
                    <a:pt x="378" y="4265"/>
                  </a:cubicBezTo>
                  <a:cubicBezTo>
                    <a:pt x="1" y="6387"/>
                    <a:pt x="1346" y="8065"/>
                    <a:pt x="3065" y="8065"/>
                  </a:cubicBezTo>
                  <a:cubicBezTo>
                    <a:pt x="3731" y="8065"/>
                    <a:pt x="4453" y="7813"/>
                    <a:pt x="5152" y="7237"/>
                  </a:cubicBezTo>
                  <a:cubicBezTo>
                    <a:pt x="6759" y="5925"/>
                    <a:pt x="8365" y="1"/>
                    <a:pt x="493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1" name="Google Shape;86;p2"/>
            <p:cNvSpPr/>
            <p:nvPr/>
          </p:nvSpPr>
          <p:spPr>
            <a:xfrm>
              <a:off x="3125374" y="4293795"/>
              <a:ext cx="170022" cy="214706"/>
            </a:xfrm>
            <a:custGeom>
              <a:avLst/>
              <a:gdLst/>
              <a:ahLst/>
              <a:cxnLst/>
              <a:rect l="l" t="t" r="r" b="b"/>
              <a:pathLst>
                <a:path w="6786" h="8574" extrusionOk="0">
                  <a:moveTo>
                    <a:pt x="3350" y="1"/>
                  </a:moveTo>
                  <a:cubicBezTo>
                    <a:pt x="2954" y="1"/>
                    <a:pt x="2525" y="144"/>
                    <a:pt x="2065" y="472"/>
                  </a:cubicBezTo>
                  <a:cubicBezTo>
                    <a:pt x="537" y="1559"/>
                    <a:pt x="1" y="4847"/>
                    <a:pt x="537" y="6305"/>
                  </a:cubicBezTo>
                  <a:cubicBezTo>
                    <a:pt x="1077" y="7767"/>
                    <a:pt x="2285" y="8573"/>
                    <a:pt x="3475" y="8573"/>
                  </a:cubicBezTo>
                  <a:cubicBezTo>
                    <a:pt x="4558" y="8573"/>
                    <a:pt x="5627" y="7905"/>
                    <a:pt x="6164" y="6457"/>
                  </a:cubicBezTo>
                  <a:cubicBezTo>
                    <a:pt x="6785" y="4757"/>
                    <a:pt x="5629" y="1"/>
                    <a:pt x="335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2" name="Google Shape;87;p2"/>
            <p:cNvSpPr/>
            <p:nvPr/>
          </p:nvSpPr>
          <p:spPr>
            <a:xfrm>
              <a:off x="2979975" y="3664926"/>
              <a:ext cx="181748" cy="238172"/>
            </a:xfrm>
            <a:custGeom>
              <a:avLst/>
              <a:gdLst/>
              <a:ahLst/>
              <a:cxnLst/>
              <a:rect l="l" t="t" r="r" b="b"/>
              <a:pathLst>
                <a:path w="7265" h="9536" extrusionOk="0">
                  <a:moveTo>
                    <a:pt x="3457" y="1"/>
                  </a:moveTo>
                  <a:cubicBezTo>
                    <a:pt x="3451" y="1"/>
                    <a:pt x="3446" y="1"/>
                    <a:pt x="3440" y="1"/>
                  </a:cubicBezTo>
                  <a:cubicBezTo>
                    <a:pt x="1019" y="28"/>
                    <a:pt x="1" y="2175"/>
                    <a:pt x="482" y="4431"/>
                  </a:cubicBezTo>
                  <a:cubicBezTo>
                    <a:pt x="799" y="5931"/>
                    <a:pt x="1954" y="8971"/>
                    <a:pt x="3770" y="9466"/>
                  </a:cubicBezTo>
                  <a:cubicBezTo>
                    <a:pt x="3935" y="9511"/>
                    <a:pt x="4107" y="9536"/>
                    <a:pt x="4283" y="9536"/>
                  </a:cubicBezTo>
                  <a:cubicBezTo>
                    <a:pt x="4432" y="9536"/>
                    <a:pt x="4582" y="9518"/>
                    <a:pt x="4733" y="9481"/>
                  </a:cubicBezTo>
                  <a:cubicBezTo>
                    <a:pt x="6397" y="9095"/>
                    <a:pt x="7265" y="6440"/>
                    <a:pt x="7210" y="4996"/>
                  </a:cubicBezTo>
                  <a:cubicBezTo>
                    <a:pt x="7113" y="2909"/>
                    <a:pt x="5922" y="1"/>
                    <a:pt x="3457"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3" name="Google Shape;88;p2"/>
            <p:cNvSpPr/>
            <p:nvPr/>
          </p:nvSpPr>
          <p:spPr>
            <a:xfrm>
              <a:off x="3146480" y="3830356"/>
              <a:ext cx="212235" cy="190068"/>
            </a:xfrm>
            <a:custGeom>
              <a:avLst/>
              <a:gdLst/>
              <a:ahLst/>
              <a:cxnLst/>
              <a:rect l="l" t="t" r="r" b="b"/>
              <a:pathLst>
                <a:path w="8471" h="7635" extrusionOk="0">
                  <a:moveTo>
                    <a:pt x="4972" y="1"/>
                  </a:moveTo>
                  <a:cubicBezTo>
                    <a:pt x="4385" y="1"/>
                    <a:pt x="3760" y="156"/>
                    <a:pt x="3151" y="495"/>
                  </a:cubicBezTo>
                  <a:cubicBezTo>
                    <a:pt x="1762" y="1266"/>
                    <a:pt x="1" y="4141"/>
                    <a:pt x="441" y="5984"/>
                  </a:cubicBezTo>
                  <a:cubicBezTo>
                    <a:pt x="732" y="7179"/>
                    <a:pt x="1474" y="7634"/>
                    <a:pt x="2377" y="7634"/>
                  </a:cubicBezTo>
                  <a:cubicBezTo>
                    <a:pt x="4336" y="7634"/>
                    <a:pt x="7054" y="5493"/>
                    <a:pt x="7581" y="4100"/>
                  </a:cubicBezTo>
                  <a:cubicBezTo>
                    <a:pt x="8470" y="1729"/>
                    <a:pt x="6932" y="1"/>
                    <a:pt x="497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4" name="Google Shape;89;p2"/>
            <p:cNvSpPr/>
            <p:nvPr/>
          </p:nvSpPr>
          <p:spPr>
            <a:xfrm>
              <a:off x="3241458" y="4027464"/>
              <a:ext cx="257965" cy="158391"/>
            </a:xfrm>
            <a:custGeom>
              <a:avLst/>
              <a:gdLst/>
              <a:ahLst/>
              <a:cxnLst/>
              <a:rect l="l" t="t" r="r" b="b"/>
              <a:pathLst>
                <a:path w="10317" h="6334" extrusionOk="0">
                  <a:moveTo>
                    <a:pt x="5722" y="0"/>
                  </a:moveTo>
                  <a:cubicBezTo>
                    <a:pt x="4129" y="0"/>
                    <a:pt x="1191" y="1572"/>
                    <a:pt x="658" y="3385"/>
                  </a:cubicBezTo>
                  <a:cubicBezTo>
                    <a:pt x="1" y="5557"/>
                    <a:pt x="1945" y="6334"/>
                    <a:pt x="4016" y="6334"/>
                  </a:cubicBezTo>
                  <a:cubicBezTo>
                    <a:pt x="5501" y="6334"/>
                    <a:pt x="7051" y="5935"/>
                    <a:pt x="7757" y="5366"/>
                  </a:cubicBezTo>
                  <a:cubicBezTo>
                    <a:pt x="10316" y="3289"/>
                    <a:pt x="8790" y="83"/>
                    <a:pt x="5763" y="1"/>
                  </a:cubicBezTo>
                  <a:cubicBezTo>
                    <a:pt x="5749" y="0"/>
                    <a:pt x="5736" y="0"/>
                    <a:pt x="5722"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5" name="Google Shape;90;p2"/>
            <p:cNvSpPr/>
            <p:nvPr/>
          </p:nvSpPr>
          <p:spPr>
            <a:xfrm>
              <a:off x="3255529" y="4228092"/>
              <a:ext cx="286107" cy="157217"/>
            </a:xfrm>
            <a:custGeom>
              <a:avLst/>
              <a:gdLst/>
              <a:ahLst/>
              <a:cxnLst/>
              <a:rect l="l" t="t" r="r" b="b"/>
              <a:pathLst>
                <a:path w="11411" h="6295" extrusionOk="0">
                  <a:moveTo>
                    <a:pt x="5946" y="1"/>
                  </a:moveTo>
                  <a:cubicBezTo>
                    <a:pt x="4709" y="1"/>
                    <a:pt x="3442" y="289"/>
                    <a:pt x="2716" y="972"/>
                  </a:cubicBezTo>
                  <a:cubicBezTo>
                    <a:pt x="1" y="3478"/>
                    <a:pt x="5112" y="6294"/>
                    <a:pt x="7476" y="6294"/>
                  </a:cubicBezTo>
                  <a:cubicBezTo>
                    <a:pt x="7604" y="6294"/>
                    <a:pt x="7724" y="6286"/>
                    <a:pt x="7834" y="6269"/>
                  </a:cubicBezTo>
                  <a:cubicBezTo>
                    <a:pt x="11095" y="5774"/>
                    <a:pt x="11411" y="2238"/>
                    <a:pt x="8824" y="642"/>
                  </a:cubicBezTo>
                  <a:cubicBezTo>
                    <a:pt x="8181" y="241"/>
                    <a:pt x="7076" y="1"/>
                    <a:pt x="5946"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6" name="Google Shape;91;p2"/>
            <p:cNvSpPr/>
            <p:nvPr/>
          </p:nvSpPr>
          <p:spPr>
            <a:xfrm>
              <a:off x="2967077" y="3917178"/>
              <a:ext cx="239204" cy="282756"/>
            </a:xfrm>
            <a:custGeom>
              <a:avLst/>
              <a:gdLst/>
              <a:ahLst/>
              <a:cxnLst/>
              <a:rect l="l" t="t" r="r" b="b"/>
              <a:pathLst>
                <a:path w="9563" h="11323" extrusionOk="0">
                  <a:moveTo>
                    <a:pt x="0" y="1"/>
                  </a:moveTo>
                  <a:cubicBezTo>
                    <a:pt x="0" y="1"/>
                    <a:pt x="165" y="427"/>
                    <a:pt x="523" y="1142"/>
                  </a:cubicBezTo>
                  <a:cubicBezTo>
                    <a:pt x="867" y="1857"/>
                    <a:pt x="1418" y="2862"/>
                    <a:pt x="2188" y="4004"/>
                  </a:cubicBezTo>
                  <a:cubicBezTo>
                    <a:pt x="3701" y="6315"/>
                    <a:pt x="6191" y="9204"/>
                    <a:pt x="9562" y="11323"/>
                  </a:cubicBezTo>
                  <a:cubicBezTo>
                    <a:pt x="9232" y="10952"/>
                    <a:pt x="7444" y="9081"/>
                    <a:pt x="5503" y="6769"/>
                  </a:cubicBezTo>
                  <a:cubicBezTo>
                    <a:pt x="3536" y="4486"/>
                    <a:pt x="1458" y="1734"/>
                    <a:pt x="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7" name="Google Shape;92;p2"/>
            <p:cNvSpPr/>
            <p:nvPr/>
          </p:nvSpPr>
          <p:spPr>
            <a:xfrm>
              <a:off x="3354025" y="3664926"/>
              <a:ext cx="5863" cy="3520"/>
            </a:xfrm>
            <a:custGeom>
              <a:avLst/>
              <a:gdLst/>
              <a:ahLst/>
              <a:cxnLst/>
              <a:rect l="l" t="t" r="r" b="b"/>
              <a:pathLst>
                <a:path w="234" h="169" extrusionOk="0">
                  <a:moveTo>
                    <a:pt x="111" y="1"/>
                  </a:moveTo>
                  <a:cubicBezTo>
                    <a:pt x="77" y="1"/>
                    <a:pt x="50" y="49"/>
                    <a:pt x="0" y="85"/>
                  </a:cubicBezTo>
                  <a:cubicBezTo>
                    <a:pt x="55" y="127"/>
                    <a:pt x="96" y="168"/>
                    <a:pt x="138" y="168"/>
                  </a:cubicBezTo>
                  <a:cubicBezTo>
                    <a:pt x="165" y="155"/>
                    <a:pt x="193" y="100"/>
                    <a:pt x="234" y="72"/>
                  </a:cubicBezTo>
                  <a:cubicBezTo>
                    <a:pt x="193" y="45"/>
                    <a:pt x="151" y="3"/>
                    <a:pt x="123" y="3"/>
                  </a:cubicBezTo>
                  <a:cubicBezTo>
                    <a:pt x="119" y="2"/>
                    <a:pt x="115" y="1"/>
                    <a:pt x="11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88" name="Google Shape;93;p2"/>
          <p:cNvGrpSpPr>
            <a:grpSpLocks/>
          </p:cNvGrpSpPr>
          <p:nvPr/>
        </p:nvGrpSpPr>
        <p:grpSpPr bwMode="auto">
          <a:xfrm rot="5400000">
            <a:off x="516733" y="3231357"/>
            <a:ext cx="473075" cy="395288"/>
            <a:chOff x="5613525" y="2508525"/>
            <a:chExt cx="354275" cy="296400"/>
          </a:xfrm>
        </p:grpSpPr>
        <p:sp>
          <p:nvSpPr>
            <p:cNvPr id="89" name="Google Shape;94;p2"/>
            <p:cNvSpPr/>
            <p:nvPr/>
          </p:nvSpPr>
          <p:spPr>
            <a:xfrm>
              <a:off x="5613525" y="2508525"/>
              <a:ext cx="48742" cy="296400"/>
            </a:xfrm>
            <a:custGeom>
              <a:avLst/>
              <a:gdLst/>
              <a:ahLst/>
              <a:cxnLst/>
              <a:rect l="l" t="t" r="r" b="b"/>
              <a:pathLst>
                <a:path w="1967" h="11856" extrusionOk="0">
                  <a:moveTo>
                    <a:pt x="1077" y="0"/>
                  </a:moveTo>
                  <a:cubicBezTo>
                    <a:pt x="691" y="0"/>
                    <a:pt x="309" y="248"/>
                    <a:pt x="316" y="743"/>
                  </a:cubicBezTo>
                  <a:cubicBezTo>
                    <a:pt x="316" y="1389"/>
                    <a:pt x="330" y="2022"/>
                    <a:pt x="330" y="2655"/>
                  </a:cubicBezTo>
                  <a:cubicBezTo>
                    <a:pt x="233" y="5572"/>
                    <a:pt x="0" y="8571"/>
                    <a:pt x="385" y="11419"/>
                  </a:cubicBezTo>
                  <a:cubicBezTo>
                    <a:pt x="418" y="11710"/>
                    <a:pt x="670" y="11855"/>
                    <a:pt x="933" y="11855"/>
                  </a:cubicBezTo>
                  <a:cubicBezTo>
                    <a:pt x="994" y="11855"/>
                    <a:pt x="1055" y="11848"/>
                    <a:pt x="1114" y="11832"/>
                  </a:cubicBezTo>
                  <a:cubicBezTo>
                    <a:pt x="1143" y="11835"/>
                    <a:pt x="1172" y="11836"/>
                    <a:pt x="1202" y="11836"/>
                  </a:cubicBezTo>
                  <a:cubicBezTo>
                    <a:pt x="1587" y="11836"/>
                    <a:pt x="1967" y="11588"/>
                    <a:pt x="1967" y="11102"/>
                  </a:cubicBezTo>
                  <a:cubicBezTo>
                    <a:pt x="1939" y="7842"/>
                    <a:pt x="1926" y="4595"/>
                    <a:pt x="1912" y="1334"/>
                  </a:cubicBezTo>
                  <a:cubicBezTo>
                    <a:pt x="1912" y="1224"/>
                    <a:pt x="1884" y="1128"/>
                    <a:pt x="1857" y="1046"/>
                  </a:cubicBezTo>
                  <a:lnTo>
                    <a:pt x="1857" y="743"/>
                  </a:lnTo>
                  <a:cubicBezTo>
                    <a:pt x="1850" y="248"/>
                    <a:pt x="1462" y="0"/>
                    <a:pt x="1077"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0" name="Google Shape;95;p2"/>
            <p:cNvSpPr/>
            <p:nvPr/>
          </p:nvSpPr>
          <p:spPr>
            <a:xfrm>
              <a:off x="5689611" y="2508525"/>
              <a:ext cx="49931" cy="296400"/>
            </a:xfrm>
            <a:custGeom>
              <a:avLst/>
              <a:gdLst/>
              <a:ahLst/>
              <a:cxnLst/>
              <a:rect l="l" t="t" r="r" b="b"/>
              <a:pathLst>
                <a:path w="1982" h="11856" extrusionOk="0">
                  <a:moveTo>
                    <a:pt x="1091" y="0"/>
                  </a:moveTo>
                  <a:cubicBezTo>
                    <a:pt x="706" y="0"/>
                    <a:pt x="324" y="248"/>
                    <a:pt x="330" y="743"/>
                  </a:cubicBezTo>
                  <a:cubicBezTo>
                    <a:pt x="330" y="1389"/>
                    <a:pt x="345" y="2022"/>
                    <a:pt x="345" y="2655"/>
                  </a:cubicBezTo>
                  <a:cubicBezTo>
                    <a:pt x="234" y="5572"/>
                    <a:pt x="0" y="8571"/>
                    <a:pt x="385" y="11419"/>
                  </a:cubicBezTo>
                  <a:cubicBezTo>
                    <a:pt x="430" y="11710"/>
                    <a:pt x="684" y="11855"/>
                    <a:pt x="947" y="11855"/>
                  </a:cubicBezTo>
                  <a:cubicBezTo>
                    <a:pt x="1008" y="11855"/>
                    <a:pt x="1069" y="11848"/>
                    <a:pt x="1128" y="11832"/>
                  </a:cubicBezTo>
                  <a:cubicBezTo>
                    <a:pt x="1157" y="11835"/>
                    <a:pt x="1187" y="11836"/>
                    <a:pt x="1216" y="11836"/>
                  </a:cubicBezTo>
                  <a:cubicBezTo>
                    <a:pt x="1601" y="11836"/>
                    <a:pt x="1981" y="11588"/>
                    <a:pt x="1981" y="11102"/>
                  </a:cubicBezTo>
                  <a:cubicBezTo>
                    <a:pt x="1954" y="7842"/>
                    <a:pt x="1940" y="4595"/>
                    <a:pt x="1926" y="1334"/>
                  </a:cubicBezTo>
                  <a:cubicBezTo>
                    <a:pt x="1926" y="1224"/>
                    <a:pt x="1899" y="1128"/>
                    <a:pt x="1871" y="1046"/>
                  </a:cubicBezTo>
                  <a:lnTo>
                    <a:pt x="1871" y="743"/>
                  </a:lnTo>
                  <a:cubicBezTo>
                    <a:pt x="1865" y="248"/>
                    <a:pt x="1476" y="0"/>
                    <a:pt x="1091"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1" name="Google Shape;96;p2"/>
            <p:cNvSpPr/>
            <p:nvPr/>
          </p:nvSpPr>
          <p:spPr>
            <a:xfrm>
              <a:off x="5765697" y="2508525"/>
              <a:ext cx="49931" cy="296400"/>
            </a:xfrm>
            <a:custGeom>
              <a:avLst/>
              <a:gdLst/>
              <a:ahLst/>
              <a:cxnLst/>
              <a:rect l="l" t="t" r="r" b="b"/>
              <a:pathLst>
                <a:path w="1981" h="11856" extrusionOk="0">
                  <a:moveTo>
                    <a:pt x="1089" y="0"/>
                  </a:moveTo>
                  <a:cubicBezTo>
                    <a:pt x="706" y="0"/>
                    <a:pt x="324" y="248"/>
                    <a:pt x="330" y="743"/>
                  </a:cubicBezTo>
                  <a:cubicBezTo>
                    <a:pt x="330" y="1389"/>
                    <a:pt x="345" y="2022"/>
                    <a:pt x="345" y="2655"/>
                  </a:cubicBezTo>
                  <a:cubicBezTo>
                    <a:pt x="235" y="5572"/>
                    <a:pt x="0" y="8571"/>
                    <a:pt x="386" y="11419"/>
                  </a:cubicBezTo>
                  <a:cubicBezTo>
                    <a:pt x="430" y="11710"/>
                    <a:pt x="684" y="11855"/>
                    <a:pt x="947" y="11855"/>
                  </a:cubicBezTo>
                  <a:cubicBezTo>
                    <a:pt x="1008" y="11855"/>
                    <a:pt x="1069" y="11848"/>
                    <a:pt x="1128" y="11832"/>
                  </a:cubicBezTo>
                  <a:cubicBezTo>
                    <a:pt x="1158" y="11835"/>
                    <a:pt x="1187" y="11836"/>
                    <a:pt x="1216" y="11836"/>
                  </a:cubicBezTo>
                  <a:cubicBezTo>
                    <a:pt x="1601" y="11836"/>
                    <a:pt x="1980" y="11588"/>
                    <a:pt x="1968" y="11102"/>
                  </a:cubicBezTo>
                  <a:cubicBezTo>
                    <a:pt x="1954" y="7842"/>
                    <a:pt x="1941" y="4595"/>
                    <a:pt x="1926" y="1334"/>
                  </a:cubicBezTo>
                  <a:cubicBezTo>
                    <a:pt x="1926" y="1224"/>
                    <a:pt x="1899" y="1128"/>
                    <a:pt x="1871" y="1046"/>
                  </a:cubicBezTo>
                  <a:cubicBezTo>
                    <a:pt x="1871" y="949"/>
                    <a:pt x="1858" y="839"/>
                    <a:pt x="1858" y="743"/>
                  </a:cubicBezTo>
                  <a:cubicBezTo>
                    <a:pt x="1858" y="248"/>
                    <a:pt x="1473" y="0"/>
                    <a:pt x="1089"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2" name="Google Shape;97;p2"/>
            <p:cNvSpPr/>
            <p:nvPr/>
          </p:nvSpPr>
          <p:spPr>
            <a:xfrm>
              <a:off x="5841783" y="2508525"/>
              <a:ext cx="49931"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30" y="11710"/>
                    <a:pt x="684" y="11855"/>
                    <a:pt x="948" y="11855"/>
                  </a:cubicBezTo>
                  <a:cubicBezTo>
                    <a:pt x="1008" y="11855"/>
                    <a:pt x="1069" y="11848"/>
                    <a:pt x="1129" y="11832"/>
                  </a:cubicBezTo>
                  <a:cubicBezTo>
                    <a:pt x="1158" y="11835"/>
                    <a:pt x="1187" y="11836"/>
                    <a:pt x="1216" y="11836"/>
                  </a:cubicBezTo>
                  <a:cubicBezTo>
                    <a:pt x="1600" y="11836"/>
                    <a:pt x="1968" y="11588"/>
                    <a:pt x="1968" y="11102"/>
                  </a:cubicBezTo>
                  <a:cubicBezTo>
                    <a:pt x="1954" y="7842"/>
                    <a:pt x="1941" y="4595"/>
                    <a:pt x="1913" y="1334"/>
                  </a:cubicBezTo>
                  <a:cubicBezTo>
                    <a:pt x="1913" y="1224"/>
                    <a:pt x="1899" y="1128"/>
                    <a:pt x="1858" y="1046"/>
                  </a:cubicBezTo>
                  <a:lnTo>
                    <a:pt x="1858" y="743"/>
                  </a:lnTo>
                  <a:cubicBezTo>
                    <a:pt x="1851" y="248"/>
                    <a:pt x="1466" y="0"/>
                    <a:pt x="1083"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3" name="Google Shape;98;p2"/>
            <p:cNvSpPr/>
            <p:nvPr/>
          </p:nvSpPr>
          <p:spPr>
            <a:xfrm>
              <a:off x="5919057" y="2508525"/>
              <a:ext cx="48743"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20" y="11710"/>
                    <a:pt x="681" y="11855"/>
                    <a:pt x="947" y="11855"/>
                  </a:cubicBezTo>
                  <a:cubicBezTo>
                    <a:pt x="1008" y="11855"/>
                    <a:pt x="1070" y="11848"/>
                    <a:pt x="1129" y="11832"/>
                  </a:cubicBezTo>
                  <a:cubicBezTo>
                    <a:pt x="1158" y="11835"/>
                    <a:pt x="1187" y="11836"/>
                    <a:pt x="1217" y="11836"/>
                  </a:cubicBezTo>
                  <a:cubicBezTo>
                    <a:pt x="1600" y="11836"/>
                    <a:pt x="1969" y="11588"/>
                    <a:pt x="1969" y="11102"/>
                  </a:cubicBezTo>
                  <a:cubicBezTo>
                    <a:pt x="1954" y="7842"/>
                    <a:pt x="1941" y="4595"/>
                    <a:pt x="1914" y="1334"/>
                  </a:cubicBezTo>
                  <a:cubicBezTo>
                    <a:pt x="1914" y="1224"/>
                    <a:pt x="1899" y="1128"/>
                    <a:pt x="1859" y="1046"/>
                  </a:cubicBezTo>
                  <a:lnTo>
                    <a:pt x="1859" y="743"/>
                  </a:lnTo>
                  <a:cubicBezTo>
                    <a:pt x="1851" y="248"/>
                    <a:pt x="1466" y="0"/>
                    <a:pt x="1083"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94" name="Google Shape;99;p2"/>
          <p:cNvSpPr/>
          <p:nvPr/>
        </p:nvSpPr>
        <p:spPr>
          <a:xfrm>
            <a:off x="1020763" y="-330200"/>
            <a:ext cx="1077912" cy="1031875"/>
          </a:xfrm>
          <a:custGeom>
            <a:avLst/>
            <a:gdLst/>
            <a:ahLst/>
            <a:cxnLst/>
            <a:rect l="l" t="t" r="r" b="b"/>
            <a:pathLst>
              <a:path w="32340" h="30944" extrusionOk="0">
                <a:moveTo>
                  <a:pt x="23369" y="5703"/>
                </a:moveTo>
                <a:cubicBezTo>
                  <a:pt x="23411" y="6872"/>
                  <a:pt x="23452" y="8042"/>
                  <a:pt x="23507" y="9211"/>
                </a:cubicBezTo>
                <a:cubicBezTo>
                  <a:pt x="21636" y="9349"/>
                  <a:pt x="19752" y="9446"/>
                  <a:pt x="17881" y="9501"/>
                </a:cubicBezTo>
                <a:cubicBezTo>
                  <a:pt x="17866" y="9184"/>
                  <a:pt x="17853" y="8868"/>
                  <a:pt x="17839" y="8538"/>
                </a:cubicBezTo>
                <a:cubicBezTo>
                  <a:pt x="17826" y="7602"/>
                  <a:pt x="17771" y="6666"/>
                  <a:pt x="17661" y="5744"/>
                </a:cubicBezTo>
                <a:cubicBezTo>
                  <a:pt x="19559" y="5731"/>
                  <a:pt x="21471" y="5717"/>
                  <a:pt x="23369" y="5703"/>
                </a:cubicBezTo>
                <a:close/>
                <a:moveTo>
                  <a:pt x="11414" y="5758"/>
                </a:moveTo>
                <a:cubicBezTo>
                  <a:pt x="11428" y="7052"/>
                  <a:pt x="11469" y="8331"/>
                  <a:pt x="11510" y="9611"/>
                </a:cubicBezTo>
                <a:cubicBezTo>
                  <a:pt x="10259" y="9611"/>
                  <a:pt x="9021" y="9611"/>
                  <a:pt x="7768" y="9583"/>
                </a:cubicBezTo>
                <a:cubicBezTo>
                  <a:pt x="7782" y="8758"/>
                  <a:pt x="7782" y="7945"/>
                  <a:pt x="7782" y="7120"/>
                </a:cubicBezTo>
                <a:lnTo>
                  <a:pt x="7782" y="5772"/>
                </a:lnTo>
                <a:cubicBezTo>
                  <a:pt x="8993" y="5772"/>
                  <a:pt x="10204" y="5772"/>
                  <a:pt x="11414" y="5758"/>
                </a:cubicBezTo>
                <a:close/>
                <a:moveTo>
                  <a:pt x="16986" y="5744"/>
                </a:moveTo>
                <a:cubicBezTo>
                  <a:pt x="17110" y="6735"/>
                  <a:pt x="17110" y="7753"/>
                  <a:pt x="17123" y="8730"/>
                </a:cubicBezTo>
                <a:cubicBezTo>
                  <a:pt x="17138" y="9005"/>
                  <a:pt x="17138" y="9266"/>
                  <a:pt x="17151" y="9528"/>
                </a:cubicBezTo>
                <a:cubicBezTo>
                  <a:pt x="15487" y="9583"/>
                  <a:pt x="13822" y="9611"/>
                  <a:pt x="12157" y="9611"/>
                </a:cubicBezTo>
                <a:cubicBezTo>
                  <a:pt x="12130" y="8758"/>
                  <a:pt x="12088" y="7905"/>
                  <a:pt x="12075" y="7052"/>
                </a:cubicBezTo>
                <a:cubicBezTo>
                  <a:pt x="12075" y="6625"/>
                  <a:pt x="12061" y="6199"/>
                  <a:pt x="12061" y="5758"/>
                </a:cubicBezTo>
                <a:cubicBezTo>
                  <a:pt x="13698" y="5758"/>
                  <a:pt x="15349" y="5758"/>
                  <a:pt x="16986" y="5744"/>
                </a:cubicBezTo>
                <a:close/>
                <a:moveTo>
                  <a:pt x="23535" y="9831"/>
                </a:moveTo>
                <a:cubicBezTo>
                  <a:pt x="23631" y="11647"/>
                  <a:pt x="23741" y="13476"/>
                  <a:pt x="23879" y="15279"/>
                </a:cubicBezTo>
                <a:cubicBezTo>
                  <a:pt x="21994" y="15499"/>
                  <a:pt x="20095" y="15637"/>
                  <a:pt x="18197" y="15760"/>
                </a:cubicBezTo>
                <a:cubicBezTo>
                  <a:pt x="18059" y="13889"/>
                  <a:pt x="17963" y="12018"/>
                  <a:pt x="17894" y="10133"/>
                </a:cubicBezTo>
                <a:cubicBezTo>
                  <a:pt x="19779" y="10064"/>
                  <a:pt x="21663" y="9968"/>
                  <a:pt x="23535" y="9831"/>
                </a:cubicBezTo>
                <a:close/>
                <a:moveTo>
                  <a:pt x="17165" y="10161"/>
                </a:moveTo>
                <a:cubicBezTo>
                  <a:pt x="17206" y="11715"/>
                  <a:pt x="17275" y="13270"/>
                  <a:pt x="17371" y="14811"/>
                </a:cubicBezTo>
                <a:cubicBezTo>
                  <a:pt x="17399" y="15155"/>
                  <a:pt x="17426" y="15485"/>
                  <a:pt x="17440" y="15815"/>
                </a:cubicBezTo>
                <a:cubicBezTo>
                  <a:pt x="16821" y="15857"/>
                  <a:pt x="16188" y="15897"/>
                  <a:pt x="15555" y="15952"/>
                </a:cubicBezTo>
                <a:cubicBezTo>
                  <a:pt x="14579" y="16022"/>
                  <a:pt x="13588" y="16077"/>
                  <a:pt x="12598" y="16132"/>
                </a:cubicBezTo>
                <a:cubicBezTo>
                  <a:pt x="12418" y="14178"/>
                  <a:pt x="12281" y="12225"/>
                  <a:pt x="12185" y="10271"/>
                </a:cubicBezTo>
                <a:cubicBezTo>
                  <a:pt x="13849" y="10257"/>
                  <a:pt x="15514" y="10216"/>
                  <a:pt x="17165" y="10161"/>
                </a:cubicBezTo>
                <a:close/>
                <a:moveTo>
                  <a:pt x="7768" y="10257"/>
                </a:moveTo>
                <a:cubicBezTo>
                  <a:pt x="9021" y="10271"/>
                  <a:pt x="10286" y="10271"/>
                  <a:pt x="11538" y="10271"/>
                </a:cubicBezTo>
                <a:cubicBezTo>
                  <a:pt x="11620" y="12238"/>
                  <a:pt x="11745" y="14206"/>
                  <a:pt x="11910" y="16173"/>
                </a:cubicBezTo>
                <a:cubicBezTo>
                  <a:pt x="10534" y="16255"/>
                  <a:pt x="9144" y="16338"/>
                  <a:pt x="7768" y="16393"/>
                </a:cubicBezTo>
                <a:lnTo>
                  <a:pt x="7768" y="10257"/>
                </a:lnTo>
                <a:close/>
                <a:moveTo>
                  <a:pt x="23920" y="15870"/>
                </a:moveTo>
                <a:lnTo>
                  <a:pt x="23920" y="16035"/>
                </a:lnTo>
                <a:cubicBezTo>
                  <a:pt x="24044" y="17618"/>
                  <a:pt x="24195" y="19199"/>
                  <a:pt x="24347" y="20768"/>
                </a:cubicBezTo>
                <a:lnTo>
                  <a:pt x="23232" y="20892"/>
                </a:lnTo>
                <a:cubicBezTo>
                  <a:pt x="21898" y="21030"/>
                  <a:pt x="20577" y="21140"/>
                  <a:pt x="19242" y="21250"/>
                </a:cubicBezTo>
                <a:cubicBezTo>
                  <a:pt x="19064" y="21263"/>
                  <a:pt x="18884" y="21263"/>
                  <a:pt x="18706" y="21277"/>
                </a:cubicBezTo>
                <a:cubicBezTo>
                  <a:pt x="18664" y="20960"/>
                  <a:pt x="18637" y="20658"/>
                  <a:pt x="18596" y="20342"/>
                </a:cubicBezTo>
                <a:cubicBezTo>
                  <a:pt x="18458" y="19021"/>
                  <a:pt x="18348" y="17700"/>
                  <a:pt x="18238" y="16393"/>
                </a:cubicBezTo>
                <a:cubicBezTo>
                  <a:pt x="20137" y="16228"/>
                  <a:pt x="22021" y="16035"/>
                  <a:pt x="23920" y="15870"/>
                </a:cubicBezTo>
                <a:close/>
                <a:moveTo>
                  <a:pt x="17495" y="16448"/>
                </a:moveTo>
                <a:cubicBezTo>
                  <a:pt x="17605" y="17920"/>
                  <a:pt x="17729" y="19379"/>
                  <a:pt x="17894" y="20837"/>
                </a:cubicBezTo>
                <a:cubicBezTo>
                  <a:pt x="17908" y="21002"/>
                  <a:pt x="17936" y="21167"/>
                  <a:pt x="17949" y="21332"/>
                </a:cubicBezTo>
                <a:cubicBezTo>
                  <a:pt x="16380" y="21442"/>
                  <a:pt x="14826" y="21525"/>
                  <a:pt x="13258" y="21593"/>
                </a:cubicBezTo>
                <a:cubicBezTo>
                  <a:pt x="13093" y="20410"/>
                  <a:pt x="12928" y="19227"/>
                  <a:pt x="12803" y="18044"/>
                </a:cubicBezTo>
                <a:cubicBezTo>
                  <a:pt x="12748" y="17631"/>
                  <a:pt x="12708" y="17205"/>
                  <a:pt x="12666" y="16792"/>
                </a:cubicBezTo>
                <a:cubicBezTo>
                  <a:pt x="13684" y="16723"/>
                  <a:pt x="14702" y="16668"/>
                  <a:pt x="15707" y="16600"/>
                </a:cubicBezTo>
                <a:cubicBezTo>
                  <a:pt x="16312" y="16558"/>
                  <a:pt x="16903" y="16503"/>
                  <a:pt x="17495" y="16448"/>
                </a:cubicBezTo>
                <a:close/>
                <a:moveTo>
                  <a:pt x="11895" y="0"/>
                </a:moveTo>
                <a:cubicBezTo>
                  <a:pt x="11697" y="0"/>
                  <a:pt x="11463" y="153"/>
                  <a:pt x="11455" y="393"/>
                </a:cubicBezTo>
                <a:cubicBezTo>
                  <a:pt x="11414" y="1934"/>
                  <a:pt x="11414" y="3475"/>
                  <a:pt x="11414" y="5016"/>
                </a:cubicBezTo>
                <a:lnTo>
                  <a:pt x="8786" y="5016"/>
                </a:lnTo>
                <a:cubicBezTo>
                  <a:pt x="8456" y="5016"/>
                  <a:pt x="8113" y="5001"/>
                  <a:pt x="7782" y="5001"/>
                </a:cubicBezTo>
                <a:lnTo>
                  <a:pt x="7782" y="1066"/>
                </a:lnTo>
                <a:cubicBezTo>
                  <a:pt x="7782" y="816"/>
                  <a:pt x="7504" y="642"/>
                  <a:pt x="7284" y="642"/>
                </a:cubicBezTo>
                <a:cubicBezTo>
                  <a:pt x="7142" y="642"/>
                  <a:pt x="7025" y="715"/>
                  <a:pt x="7025" y="888"/>
                </a:cubicBezTo>
                <a:cubicBezTo>
                  <a:pt x="7025" y="2264"/>
                  <a:pt x="7025" y="3625"/>
                  <a:pt x="7012" y="5001"/>
                </a:cubicBezTo>
                <a:cubicBezTo>
                  <a:pt x="5471" y="4988"/>
                  <a:pt x="3930" y="4974"/>
                  <a:pt x="2375" y="4974"/>
                </a:cubicBezTo>
                <a:cubicBezTo>
                  <a:pt x="2371" y="4974"/>
                  <a:pt x="2367" y="4974"/>
                  <a:pt x="2364" y="4974"/>
                </a:cubicBezTo>
                <a:cubicBezTo>
                  <a:pt x="1922" y="4974"/>
                  <a:pt x="1953" y="5744"/>
                  <a:pt x="2362" y="5744"/>
                </a:cubicBezTo>
                <a:cubicBezTo>
                  <a:pt x="3916" y="5758"/>
                  <a:pt x="5471" y="5758"/>
                  <a:pt x="7012" y="5758"/>
                </a:cubicBezTo>
                <a:lnTo>
                  <a:pt x="7012" y="9569"/>
                </a:lnTo>
                <a:cubicBezTo>
                  <a:pt x="4824" y="9528"/>
                  <a:pt x="2623" y="9418"/>
                  <a:pt x="436" y="9280"/>
                </a:cubicBezTo>
                <a:cubicBezTo>
                  <a:pt x="428" y="9280"/>
                  <a:pt x="421" y="9280"/>
                  <a:pt x="413" y="9280"/>
                </a:cubicBezTo>
                <a:cubicBezTo>
                  <a:pt x="0" y="9280"/>
                  <a:pt x="140" y="10037"/>
                  <a:pt x="546" y="10051"/>
                </a:cubicBezTo>
                <a:cubicBezTo>
                  <a:pt x="2705" y="10147"/>
                  <a:pt x="4851" y="10216"/>
                  <a:pt x="7012" y="10244"/>
                </a:cubicBezTo>
                <a:cubicBezTo>
                  <a:pt x="6998" y="11247"/>
                  <a:pt x="6998" y="12238"/>
                  <a:pt x="6998" y="13228"/>
                </a:cubicBezTo>
                <a:lnTo>
                  <a:pt x="6998" y="16435"/>
                </a:lnTo>
                <a:cubicBezTo>
                  <a:pt x="6269" y="16462"/>
                  <a:pt x="5539" y="16503"/>
                  <a:pt x="4811" y="16530"/>
                </a:cubicBezTo>
                <a:cubicBezTo>
                  <a:pt x="4307" y="16558"/>
                  <a:pt x="4477" y="17191"/>
                  <a:pt x="4933" y="17191"/>
                </a:cubicBezTo>
                <a:cubicBezTo>
                  <a:pt x="4938" y="17191"/>
                  <a:pt x="4943" y="17191"/>
                  <a:pt x="4948" y="17191"/>
                </a:cubicBezTo>
                <a:cubicBezTo>
                  <a:pt x="5622" y="17163"/>
                  <a:pt x="6310" y="17122"/>
                  <a:pt x="6984" y="17095"/>
                </a:cubicBezTo>
                <a:lnTo>
                  <a:pt x="6984" y="19406"/>
                </a:lnTo>
                <a:cubicBezTo>
                  <a:pt x="6984" y="21360"/>
                  <a:pt x="6929" y="23341"/>
                  <a:pt x="7163" y="25295"/>
                </a:cubicBezTo>
                <a:cubicBezTo>
                  <a:pt x="7232" y="25817"/>
                  <a:pt x="7315" y="26326"/>
                  <a:pt x="7425" y="26836"/>
                </a:cubicBezTo>
                <a:cubicBezTo>
                  <a:pt x="7507" y="27193"/>
                  <a:pt x="7575" y="27619"/>
                  <a:pt x="7878" y="27881"/>
                </a:cubicBezTo>
                <a:cubicBezTo>
                  <a:pt x="8051" y="28034"/>
                  <a:pt x="8236" y="28101"/>
                  <a:pt x="8405" y="28101"/>
                </a:cubicBezTo>
                <a:cubicBezTo>
                  <a:pt x="8816" y="28101"/>
                  <a:pt x="9129" y="27705"/>
                  <a:pt x="8924" y="27179"/>
                </a:cubicBezTo>
                <a:cubicBezTo>
                  <a:pt x="8870" y="27042"/>
                  <a:pt x="8782" y="26987"/>
                  <a:pt x="8689" y="26987"/>
                </a:cubicBezTo>
                <a:cubicBezTo>
                  <a:pt x="8522" y="26987"/>
                  <a:pt x="8341" y="27168"/>
                  <a:pt x="8333" y="27372"/>
                </a:cubicBezTo>
                <a:cubicBezTo>
                  <a:pt x="8318" y="27358"/>
                  <a:pt x="8318" y="27276"/>
                  <a:pt x="8278" y="27166"/>
                </a:cubicBezTo>
                <a:cubicBezTo>
                  <a:pt x="8236" y="27001"/>
                  <a:pt x="8195" y="26836"/>
                  <a:pt x="8168" y="26656"/>
                </a:cubicBezTo>
                <a:cubicBezTo>
                  <a:pt x="8071" y="26230"/>
                  <a:pt x="7988" y="25790"/>
                  <a:pt x="7933" y="25350"/>
                </a:cubicBezTo>
                <a:cubicBezTo>
                  <a:pt x="7837" y="24510"/>
                  <a:pt x="7782" y="23657"/>
                  <a:pt x="7768" y="22818"/>
                </a:cubicBezTo>
                <a:cubicBezTo>
                  <a:pt x="7727" y="21098"/>
                  <a:pt x="7755" y="19379"/>
                  <a:pt x="7755" y="17658"/>
                </a:cubicBezTo>
                <a:cubicBezTo>
                  <a:pt x="7755" y="17453"/>
                  <a:pt x="7768" y="17260"/>
                  <a:pt x="7768" y="17053"/>
                </a:cubicBezTo>
                <a:cubicBezTo>
                  <a:pt x="9171" y="16985"/>
                  <a:pt x="10575" y="16916"/>
                  <a:pt x="11978" y="16833"/>
                </a:cubicBezTo>
                <a:cubicBezTo>
                  <a:pt x="12116" y="18429"/>
                  <a:pt x="12308" y="20025"/>
                  <a:pt x="12528" y="21621"/>
                </a:cubicBezTo>
                <a:lnTo>
                  <a:pt x="11167" y="21663"/>
                </a:lnTo>
                <a:cubicBezTo>
                  <a:pt x="10690" y="21676"/>
                  <a:pt x="10645" y="22323"/>
                  <a:pt x="11138" y="22323"/>
                </a:cubicBezTo>
                <a:cubicBezTo>
                  <a:pt x="11142" y="22323"/>
                  <a:pt x="11147" y="22323"/>
                  <a:pt x="11153" y="22323"/>
                </a:cubicBezTo>
                <a:cubicBezTo>
                  <a:pt x="11635" y="22295"/>
                  <a:pt x="12130" y="22281"/>
                  <a:pt x="12625" y="22268"/>
                </a:cubicBezTo>
                <a:cubicBezTo>
                  <a:pt x="12680" y="22653"/>
                  <a:pt x="12735" y="23038"/>
                  <a:pt x="12790" y="23409"/>
                </a:cubicBezTo>
                <a:cubicBezTo>
                  <a:pt x="13079" y="25280"/>
                  <a:pt x="13326" y="27289"/>
                  <a:pt x="14221" y="28982"/>
                </a:cubicBezTo>
                <a:cubicBezTo>
                  <a:pt x="14283" y="29115"/>
                  <a:pt x="14452" y="29256"/>
                  <a:pt x="14619" y="29256"/>
                </a:cubicBezTo>
                <a:cubicBezTo>
                  <a:pt x="14676" y="29256"/>
                  <a:pt x="14733" y="29240"/>
                  <a:pt x="14785" y="29202"/>
                </a:cubicBezTo>
                <a:cubicBezTo>
                  <a:pt x="15225" y="28885"/>
                  <a:pt x="15307" y="28417"/>
                  <a:pt x="15225" y="27909"/>
                </a:cubicBezTo>
                <a:cubicBezTo>
                  <a:pt x="15190" y="27706"/>
                  <a:pt x="15063" y="27621"/>
                  <a:pt x="14931" y="27621"/>
                </a:cubicBezTo>
                <a:cubicBezTo>
                  <a:pt x="14748" y="27621"/>
                  <a:pt x="14554" y="27785"/>
                  <a:pt x="14579" y="28032"/>
                </a:cubicBezTo>
                <a:cubicBezTo>
                  <a:pt x="14042" y="26546"/>
                  <a:pt x="13781" y="25019"/>
                  <a:pt x="13533" y="23437"/>
                </a:cubicBezTo>
                <a:cubicBezTo>
                  <a:pt x="13464" y="23038"/>
                  <a:pt x="13409" y="22639"/>
                  <a:pt x="13354" y="22240"/>
                </a:cubicBezTo>
                <a:cubicBezTo>
                  <a:pt x="14909" y="22171"/>
                  <a:pt x="16463" y="22089"/>
                  <a:pt x="18031" y="21978"/>
                </a:cubicBezTo>
                <a:cubicBezTo>
                  <a:pt x="18197" y="23396"/>
                  <a:pt x="18389" y="24827"/>
                  <a:pt x="18747" y="26203"/>
                </a:cubicBezTo>
                <a:cubicBezTo>
                  <a:pt x="18981" y="27124"/>
                  <a:pt x="19284" y="28019"/>
                  <a:pt x="19682" y="28885"/>
                </a:cubicBezTo>
                <a:cubicBezTo>
                  <a:pt x="19889" y="29325"/>
                  <a:pt x="20123" y="29765"/>
                  <a:pt x="20385" y="30178"/>
                </a:cubicBezTo>
                <a:cubicBezTo>
                  <a:pt x="20618" y="30536"/>
                  <a:pt x="20825" y="30866"/>
                  <a:pt x="21278" y="30935"/>
                </a:cubicBezTo>
                <a:cubicBezTo>
                  <a:pt x="21303" y="30941"/>
                  <a:pt x="21327" y="30944"/>
                  <a:pt x="21351" y="30944"/>
                </a:cubicBezTo>
                <a:cubicBezTo>
                  <a:pt x="21445" y="30944"/>
                  <a:pt x="21526" y="30899"/>
                  <a:pt x="21581" y="30811"/>
                </a:cubicBezTo>
                <a:cubicBezTo>
                  <a:pt x="21809" y="30482"/>
                  <a:pt x="21629" y="29932"/>
                  <a:pt x="21214" y="29932"/>
                </a:cubicBezTo>
                <a:cubicBezTo>
                  <a:pt x="21177" y="29932"/>
                  <a:pt x="21140" y="29936"/>
                  <a:pt x="21100" y="29945"/>
                </a:cubicBezTo>
                <a:cubicBezTo>
                  <a:pt x="21100" y="29958"/>
                  <a:pt x="21086" y="29958"/>
                  <a:pt x="21086" y="29958"/>
                </a:cubicBezTo>
                <a:lnTo>
                  <a:pt x="21072" y="29958"/>
                </a:lnTo>
                <a:cubicBezTo>
                  <a:pt x="21045" y="29875"/>
                  <a:pt x="20935" y="29738"/>
                  <a:pt x="20907" y="29670"/>
                </a:cubicBezTo>
                <a:cubicBezTo>
                  <a:pt x="20797" y="29505"/>
                  <a:pt x="20715" y="29325"/>
                  <a:pt x="20618" y="29160"/>
                </a:cubicBezTo>
                <a:cubicBezTo>
                  <a:pt x="20412" y="28762"/>
                  <a:pt x="20233" y="28362"/>
                  <a:pt x="20082" y="27949"/>
                </a:cubicBezTo>
                <a:cubicBezTo>
                  <a:pt x="19779" y="27179"/>
                  <a:pt x="19545" y="26381"/>
                  <a:pt x="19366" y="25570"/>
                </a:cubicBezTo>
                <a:cubicBezTo>
                  <a:pt x="19091" y="24372"/>
                  <a:pt x="18926" y="23148"/>
                  <a:pt x="18774" y="21923"/>
                </a:cubicBezTo>
                <a:cubicBezTo>
                  <a:pt x="18926" y="21923"/>
                  <a:pt x="19077" y="21910"/>
                  <a:pt x="19229" y="21896"/>
                </a:cubicBezTo>
                <a:cubicBezTo>
                  <a:pt x="20563" y="21800"/>
                  <a:pt x="21884" y="21690"/>
                  <a:pt x="23219" y="21552"/>
                </a:cubicBezTo>
                <a:lnTo>
                  <a:pt x="24415" y="21428"/>
                </a:lnTo>
                <a:cubicBezTo>
                  <a:pt x="24457" y="21758"/>
                  <a:pt x="24484" y="22089"/>
                  <a:pt x="24512" y="22419"/>
                </a:cubicBezTo>
                <a:cubicBezTo>
                  <a:pt x="24635" y="23464"/>
                  <a:pt x="24745" y="24497"/>
                  <a:pt x="24883" y="25542"/>
                </a:cubicBezTo>
                <a:cubicBezTo>
                  <a:pt x="24938" y="26065"/>
                  <a:pt x="25007" y="26574"/>
                  <a:pt x="25075" y="27096"/>
                </a:cubicBezTo>
                <a:cubicBezTo>
                  <a:pt x="25117" y="27454"/>
                  <a:pt x="25255" y="27909"/>
                  <a:pt x="25255" y="28307"/>
                </a:cubicBezTo>
                <a:cubicBezTo>
                  <a:pt x="25172" y="28376"/>
                  <a:pt x="25130" y="28500"/>
                  <a:pt x="25130" y="28610"/>
                </a:cubicBezTo>
                <a:lnTo>
                  <a:pt x="25130" y="28734"/>
                </a:lnTo>
                <a:cubicBezTo>
                  <a:pt x="25130" y="28941"/>
                  <a:pt x="25331" y="29115"/>
                  <a:pt x="25537" y="29115"/>
                </a:cubicBezTo>
                <a:cubicBezTo>
                  <a:pt x="25590" y="29115"/>
                  <a:pt x="25644" y="29103"/>
                  <a:pt x="25695" y="29078"/>
                </a:cubicBezTo>
                <a:cubicBezTo>
                  <a:pt x="25998" y="28927"/>
                  <a:pt x="26038" y="28707"/>
                  <a:pt x="25998" y="28362"/>
                </a:cubicBezTo>
                <a:cubicBezTo>
                  <a:pt x="25956" y="27949"/>
                  <a:pt x="25888" y="27523"/>
                  <a:pt x="25833" y="27111"/>
                </a:cubicBezTo>
                <a:cubicBezTo>
                  <a:pt x="25723" y="26271"/>
                  <a:pt x="25613" y="25445"/>
                  <a:pt x="25516" y="24607"/>
                </a:cubicBezTo>
                <a:lnTo>
                  <a:pt x="25145" y="21346"/>
                </a:lnTo>
                <a:lnTo>
                  <a:pt x="25255" y="21346"/>
                </a:lnTo>
                <a:cubicBezTo>
                  <a:pt x="25571" y="21305"/>
                  <a:pt x="25888" y="21263"/>
                  <a:pt x="26218" y="21236"/>
                </a:cubicBezTo>
                <a:cubicBezTo>
                  <a:pt x="26530" y="21191"/>
                  <a:pt x="26886" y="21110"/>
                  <a:pt x="27215" y="21110"/>
                </a:cubicBezTo>
                <a:cubicBezTo>
                  <a:pt x="27292" y="21110"/>
                  <a:pt x="27368" y="21115"/>
                  <a:pt x="27442" y="21125"/>
                </a:cubicBezTo>
                <a:cubicBezTo>
                  <a:pt x="27465" y="21129"/>
                  <a:pt x="27487" y="21130"/>
                  <a:pt x="27508" y="21130"/>
                </a:cubicBezTo>
                <a:cubicBezTo>
                  <a:pt x="27982" y="21130"/>
                  <a:pt x="27831" y="20345"/>
                  <a:pt x="27461" y="20345"/>
                </a:cubicBezTo>
                <a:cubicBezTo>
                  <a:pt x="27424" y="20345"/>
                  <a:pt x="27386" y="20353"/>
                  <a:pt x="27346" y="20369"/>
                </a:cubicBezTo>
                <a:cubicBezTo>
                  <a:pt x="26741" y="20630"/>
                  <a:pt x="25915" y="20603"/>
                  <a:pt x="25268" y="20672"/>
                </a:cubicBezTo>
                <a:cubicBezTo>
                  <a:pt x="25200" y="20685"/>
                  <a:pt x="25145" y="20685"/>
                  <a:pt x="25090" y="20700"/>
                </a:cubicBezTo>
                <a:cubicBezTo>
                  <a:pt x="25048" y="20327"/>
                  <a:pt x="25007" y="19970"/>
                  <a:pt x="24965" y="19612"/>
                </a:cubicBezTo>
                <a:cubicBezTo>
                  <a:pt x="24842" y="18346"/>
                  <a:pt x="24732" y="17081"/>
                  <a:pt x="24635" y="15829"/>
                </a:cubicBezTo>
                <a:cubicBezTo>
                  <a:pt x="25310" y="15774"/>
                  <a:pt x="25983" y="15719"/>
                  <a:pt x="26671" y="15677"/>
                </a:cubicBezTo>
                <a:cubicBezTo>
                  <a:pt x="27106" y="15651"/>
                  <a:pt x="26898" y="14944"/>
                  <a:pt x="26518" y="14944"/>
                </a:cubicBezTo>
                <a:cubicBezTo>
                  <a:pt x="26501" y="14944"/>
                  <a:pt x="26483" y="14946"/>
                  <a:pt x="26466" y="14949"/>
                </a:cubicBezTo>
                <a:cubicBezTo>
                  <a:pt x="25833" y="15044"/>
                  <a:pt x="25213" y="15127"/>
                  <a:pt x="24580" y="15196"/>
                </a:cubicBezTo>
                <a:cubicBezTo>
                  <a:pt x="24443" y="13394"/>
                  <a:pt x="24319" y="11592"/>
                  <a:pt x="24222" y="9789"/>
                </a:cubicBezTo>
                <a:lnTo>
                  <a:pt x="24319" y="9789"/>
                </a:lnTo>
                <a:cubicBezTo>
                  <a:pt x="26561" y="9624"/>
                  <a:pt x="28804" y="9418"/>
                  <a:pt x="31033" y="9184"/>
                </a:cubicBezTo>
                <a:cubicBezTo>
                  <a:pt x="31520" y="9131"/>
                  <a:pt x="31326" y="8547"/>
                  <a:pt x="30898" y="8547"/>
                </a:cubicBezTo>
                <a:cubicBezTo>
                  <a:pt x="30879" y="8547"/>
                  <a:pt x="30860" y="8548"/>
                  <a:pt x="30841" y="8551"/>
                </a:cubicBezTo>
                <a:cubicBezTo>
                  <a:pt x="28639" y="8813"/>
                  <a:pt x="26410" y="9005"/>
                  <a:pt x="24195" y="9170"/>
                </a:cubicBezTo>
                <a:lnTo>
                  <a:pt x="24195" y="9143"/>
                </a:lnTo>
                <a:cubicBezTo>
                  <a:pt x="24140" y="8000"/>
                  <a:pt x="24085" y="6845"/>
                  <a:pt x="24044" y="5703"/>
                </a:cubicBezTo>
                <a:cubicBezTo>
                  <a:pt x="24470" y="5703"/>
                  <a:pt x="24897" y="5703"/>
                  <a:pt x="25337" y="5689"/>
                </a:cubicBezTo>
                <a:cubicBezTo>
                  <a:pt x="27167" y="5676"/>
                  <a:pt x="29010" y="5662"/>
                  <a:pt x="30854" y="5648"/>
                </a:cubicBezTo>
                <a:cubicBezTo>
                  <a:pt x="30896" y="5662"/>
                  <a:pt x="30951" y="5676"/>
                  <a:pt x="31006" y="5676"/>
                </a:cubicBezTo>
                <a:cubicBezTo>
                  <a:pt x="31281" y="5662"/>
                  <a:pt x="31556" y="5662"/>
                  <a:pt x="31831" y="5634"/>
                </a:cubicBezTo>
                <a:cubicBezTo>
                  <a:pt x="32340" y="5607"/>
                  <a:pt x="32189" y="4946"/>
                  <a:pt x="31749" y="4946"/>
                </a:cubicBezTo>
                <a:cubicBezTo>
                  <a:pt x="31446" y="4946"/>
                  <a:pt x="31156" y="4946"/>
                  <a:pt x="30868" y="4933"/>
                </a:cubicBezTo>
                <a:cubicBezTo>
                  <a:pt x="30813" y="4933"/>
                  <a:pt x="30758" y="4946"/>
                  <a:pt x="30716" y="4961"/>
                </a:cubicBezTo>
                <a:cubicBezTo>
                  <a:pt x="28487" y="5001"/>
                  <a:pt x="26259" y="5016"/>
                  <a:pt x="24017" y="5029"/>
                </a:cubicBezTo>
                <a:cubicBezTo>
                  <a:pt x="24002" y="4423"/>
                  <a:pt x="23975" y="3818"/>
                  <a:pt x="23962" y="3213"/>
                </a:cubicBezTo>
                <a:cubicBezTo>
                  <a:pt x="23954" y="2959"/>
                  <a:pt x="23771" y="2820"/>
                  <a:pt x="23601" y="2820"/>
                </a:cubicBezTo>
                <a:cubicBezTo>
                  <a:pt x="23449" y="2820"/>
                  <a:pt x="23308" y="2931"/>
                  <a:pt x="23314" y="3172"/>
                </a:cubicBezTo>
                <a:lnTo>
                  <a:pt x="23356" y="5029"/>
                </a:lnTo>
                <a:cubicBezTo>
                  <a:pt x="21416" y="5043"/>
                  <a:pt x="19477" y="5043"/>
                  <a:pt x="17550" y="5043"/>
                </a:cubicBezTo>
                <a:cubicBezTo>
                  <a:pt x="17399" y="4218"/>
                  <a:pt x="17165" y="3420"/>
                  <a:pt x="16821" y="2635"/>
                </a:cubicBezTo>
                <a:cubicBezTo>
                  <a:pt x="16755" y="2500"/>
                  <a:pt x="16661" y="2446"/>
                  <a:pt x="16566" y="2446"/>
                </a:cubicBezTo>
                <a:cubicBezTo>
                  <a:pt x="16341" y="2446"/>
                  <a:pt x="16112" y="2753"/>
                  <a:pt x="16257" y="3034"/>
                </a:cubicBezTo>
                <a:cubicBezTo>
                  <a:pt x="16560" y="3680"/>
                  <a:pt x="16752" y="4355"/>
                  <a:pt x="16890" y="5043"/>
                </a:cubicBezTo>
                <a:cubicBezTo>
                  <a:pt x="15280" y="5029"/>
                  <a:pt x="13671" y="5029"/>
                  <a:pt x="12061" y="5029"/>
                </a:cubicBezTo>
                <a:cubicBezTo>
                  <a:pt x="12047" y="3447"/>
                  <a:pt x="12075" y="1879"/>
                  <a:pt x="12171" y="310"/>
                </a:cubicBezTo>
                <a:cubicBezTo>
                  <a:pt x="12183" y="93"/>
                  <a:pt x="12049" y="0"/>
                  <a:pt x="11895"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95" name="Google Shape;100;p2"/>
          <p:cNvGrpSpPr>
            <a:grpSpLocks/>
          </p:cNvGrpSpPr>
          <p:nvPr/>
        </p:nvGrpSpPr>
        <p:grpSpPr bwMode="auto">
          <a:xfrm>
            <a:off x="-474663" y="3949700"/>
            <a:ext cx="977901" cy="609600"/>
            <a:chOff x="4819000" y="1410925"/>
            <a:chExt cx="327450" cy="203925"/>
          </a:xfrm>
        </p:grpSpPr>
        <p:sp>
          <p:nvSpPr>
            <p:cNvPr id="96" name="Google Shape;101;p2"/>
            <p:cNvSpPr/>
            <p:nvPr/>
          </p:nvSpPr>
          <p:spPr>
            <a:xfrm>
              <a:off x="4849300" y="1436947"/>
              <a:ext cx="267382" cy="151882"/>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7" name="Google Shape;102;p2"/>
            <p:cNvSpPr/>
            <p:nvPr/>
          </p:nvSpPr>
          <p:spPr>
            <a:xfrm>
              <a:off x="4873221" y="1495363"/>
              <a:ext cx="10631" cy="9559"/>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8" name="Google Shape;103;p2"/>
            <p:cNvSpPr/>
            <p:nvPr/>
          </p:nvSpPr>
          <p:spPr>
            <a:xfrm>
              <a:off x="4921594" y="1456065"/>
              <a:ext cx="9037" cy="8497"/>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9" name="Google Shape;104;p2"/>
            <p:cNvSpPr/>
            <p:nvPr/>
          </p:nvSpPr>
          <p:spPr>
            <a:xfrm>
              <a:off x="5043856" y="1568648"/>
              <a:ext cx="9037" cy="7966"/>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0" name="Google Shape;105;p2"/>
            <p:cNvSpPr/>
            <p:nvPr/>
          </p:nvSpPr>
          <p:spPr>
            <a:xfrm>
              <a:off x="5057146" y="1525102"/>
              <a:ext cx="5847" cy="7966"/>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1" name="Google Shape;106;p2"/>
            <p:cNvSpPr/>
            <p:nvPr/>
          </p:nvSpPr>
          <p:spPr>
            <a:xfrm>
              <a:off x="5082129" y="1499611"/>
              <a:ext cx="4784" cy="5311"/>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2" name="Google Shape;107;p2"/>
            <p:cNvSpPr/>
            <p:nvPr/>
          </p:nvSpPr>
          <p:spPr>
            <a:xfrm>
              <a:off x="4923720" y="1484742"/>
              <a:ext cx="98873" cy="56292"/>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3" name="Google Shape;108;p2"/>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04" name="Google Shape;109;p2"/>
          <p:cNvGrpSpPr>
            <a:grpSpLocks/>
          </p:cNvGrpSpPr>
          <p:nvPr/>
        </p:nvGrpSpPr>
        <p:grpSpPr bwMode="auto">
          <a:xfrm>
            <a:off x="2413002" y="2908300"/>
            <a:ext cx="250825" cy="395288"/>
            <a:chOff x="4749525" y="2413575"/>
            <a:chExt cx="311271" cy="490672"/>
          </a:xfrm>
        </p:grpSpPr>
        <p:sp>
          <p:nvSpPr>
            <p:cNvPr id="105" name="Google Shape;110;p2"/>
            <p:cNvSpPr/>
            <p:nvPr/>
          </p:nvSpPr>
          <p:spPr>
            <a:xfrm>
              <a:off x="4749525" y="2557427"/>
              <a:ext cx="293541"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6" name="Google Shape;111;p2"/>
            <p:cNvSpPr/>
            <p:nvPr/>
          </p:nvSpPr>
          <p:spPr>
            <a:xfrm>
              <a:off x="4857879" y="2691426"/>
              <a:ext cx="202917" cy="212821"/>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7" name="Google Shape;112;p2"/>
            <p:cNvSpPr/>
            <p:nvPr/>
          </p:nvSpPr>
          <p:spPr>
            <a:xfrm>
              <a:off x="4769226" y="2413575"/>
              <a:ext cx="234439" cy="120205"/>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08" name="Google Shape;113;p2"/>
          <p:cNvGrpSpPr>
            <a:grpSpLocks/>
          </p:cNvGrpSpPr>
          <p:nvPr/>
        </p:nvGrpSpPr>
        <p:grpSpPr bwMode="auto">
          <a:xfrm rot="10800000">
            <a:off x="8680453" y="1652588"/>
            <a:ext cx="250825" cy="395287"/>
            <a:chOff x="4749525" y="2413575"/>
            <a:chExt cx="311271" cy="490672"/>
          </a:xfrm>
        </p:grpSpPr>
        <p:sp>
          <p:nvSpPr>
            <p:cNvPr id="109" name="Google Shape;114;p2"/>
            <p:cNvSpPr/>
            <p:nvPr/>
          </p:nvSpPr>
          <p:spPr>
            <a:xfrm>
              <a:off x="4751494" y="2557426"/>
              <a:ext cx="293541"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0" name="Google Shape;115;p2"/>
            <p:cNvSpPr/>
            <p:nvPr/>
          </p:nvSpPr>
          <p:spPr>
            <a:xfrm>
              <a:off x="4859849" y="2691425"/>
              <a:ext cx="202917" cy="212822"/>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1" name="Google Shape;116;p2"/>
            <p:cNvSpPr/>
            <p:nvPr/>
          </p:nvSpPr>
          <p:spPr>
            <a:xfrm>
              <a:off x="4771195" y="2415545"/>
              <a:ext cx="234439" cy="120206"/>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12" name="Google Shape;117;p2"/>
          <p:cNvGrpSpPr>
            <a:grpSpLocks/>
          </p:cNvGrpSpPr>
          <p:nvPr/>
        </p:nvGrpSpPr>
        <p:grpSpPr bwMode="auto">
          <a:xfrm rot="-1668623">
            <a:off x="11664953" y="833438"/>
            <a:ext cx="765175" cy="823912"/>
            <a:chOff x="2145500" y="2775800"/>
            <a:chExt cx="378025" cy="407150"/>
          </a:xfrm>
        </p:grpSpPr>
        <p:sp>
          <p:nvSpPr>
            <p:cNvPr id="113" name="Google Shape;118;p2"/>
            <p:cNvSpPr/>
            <p:nvPr/>
          </p:nvSpPr>
          <p:spPr>
            <a:xfrm>
              <a:off x="2145500" y="2775800"/>
              <a:ext cx="378025" cy="40715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4" name="Google Shape;119;p2"/>
            <p:cNvSpPr/>
            <p:nvPr/>
          </p:nvSpPr>
          <p:spPr>
            <a:xfrm>
              <a:off x="2294620" y="2798675"/>
              <a:ext cx="105094" cy="84725"/>
            </a:xfrm>
            <a:custGeom>
              <a:avLst/>
              <a:gdLst/>
              <a:ahLst/>
              <a:cxnLst/>
              <a:rect l="l" t="t" r="r" b="b"/>
              <a:pathLst>
                <a:path w="4183" h="3380" extrusionOk="0">
                  <a:moveTo>
                    <a:pt x="1188" y="1"/>
                  </a:moveTo>
                  <a:cubicBezTo>
                    <a:pt x="1019" y="1"/>
                    <a:pt x="895" y="222"/>
                    <a:pt x="1060" y="364"/>
                  </a:cubicBezTo>
                  <a:cubicBezTo>
                    <a:pt x="1170" y="474"/>
                    <a:pt x="1293" y="571"/>
                    <a:pt x="1418" y="681"/>
                  </a:cubicBezTo>
                  <a:cubicBezTo>
                    <a:pt x="1280" y="722"/>
                    <a:pt x="1156" y="791"/>
                    <a:pt x="1060" y="901"/>
                  </a:cubicBezTo>
                  <a:cubicBezTo>
                    <a:pt x="838" y="838"/>
                    <a:pt x="608" y="791"/>
                    <a:pt x="370" y="791"/>
                  </a:cubicBezTo>
                  <a:cubicBezTo>
                    <a:pt x="298" y="791"/>
                    <a:pt x="225" y="795"/>
                    <a:pt x="152" y="805"/>
                  </a:cubicBezTo>
                  <a:cubicBezTo>
                    <a:pt x="55" y="805"/>
                    <a:pt x="0" y="956"/>
                    <a:pt x="83" y="1012"/>
                  </a:cubicBezTo>
                  <a:cubicBezTo>
                    <a:pt x="345" y="1162"/>
                    <a:pt x="620" y="1259"/>
                    <a:pt x="895" y="1355"/>
                  </a:cubicBezTo>
                  <a:cubicBezTo>
                    <a:pt x="895" y="1575"/>
                    <a:pt x="1018" y="1782"/>
                    <a:pt x="1183" y="1933"/>
                  </a:cubicBezTo>
                  <a:cubicBezTo>
                    <a:pt x="1198" y="1933"/>
                    <a:pt x="1198" y="1933"/>
                    <a:pt x="1198" y="1947"/>
                  </a:cubicBezTo>
                  <a:cubicBezTo>
                    <a:pt x="1128" y="1988"/>
                    <a:pt x="1060" y="2043"/>
                    <a:pt x="991" y="2098"/>
                  </a:cubicBezTo>
                  <a:cubicBezTo>
                    <a:pt x="936" y="2140"/>
                    <a:pt x="868" y="2222"/>
                    <a:pt x="840" y="2277"/>
                  </a:cubicBezTo>
                  <a:cubicBezTo>
                    <a:pt x="826" y="2305"/>
                    <a:pt x="826" y="2332"/>
                    <a:pt x="826" y="2373"/>
                  </a:cubicBezTo>
                  <a:cubicBezTo>
                    <a:pt x="826" y="2353"/>
                    <a:pt x="826" y="2342"/>
                    <a:pt x="824" y="2342"/>
                  </a:cubicBezTo>
                  <a:cubicBezTo>
                    <a:pt x="822" y="2342"/>
                    <a:pt x="819" y="2353"/>
                    <a:pt x="813" y="2373"/>
                  </a:cubicBezTo>
                  <a:cubicBezTo>
                    <a:pt x="769" y="2470"/>
                    <a:pt x="845" y="2542"/>
                    <a:pt x="925" y="2542"/>
                  </a:cubicBezTo>
                  <a:cubicBezTo>
                    <a:pt x="945" y="2542"/>
                    <a:pt x="965" y="2538"/>
                    <a:pt x="984" y="2529"/>
                  </a:cubicBezTo>
                  <a:lnTo>
                    <a:pt x="984" y="2529"/>
                  </a:lnTo>
                  <a:cubicBezTo>
                    <a:pt x="974" y="2534"/>
                    <a:pt x="975" y="2537"/>
                    <a:pt x="982" y="2537"/>
                  </a:cubicBezTo>
                  <a:cubicBezTo>
                    <a:pt x="1001" y="2537"/>
                    <a:pt x="1060" y="2520"/>
                    <a:pt x="1060" y="2511"/>
                  </a:cubicBezTo>
                  <a:cubicBezTo>
                    <a:pt x="1088" y="2511"/>
                    <a:pt x="1115" y="2497"/>
                    <a:pt x="1143" y="2483"/>
                  </a:cubicBezTo>
                  <a:cubicBezTo>
                    <a:pt x="1225" y="2470"/>
                    <a:pt x="1308" y="2415"/>
                    <a:pt x="1376" y="2360"/>
                  </a:cubicBezTo>
                  <a:cubicBezTo>
                    <a:pt x="1445" y="2318"/>
                    <a:pt x="1500" y="2263"/>
                    <a:pt x="1569" y="2208"/>
                  </a:cubicBezTo>
                  <a:cubicBezTo>
                    <a:pt x="1638" y="2250"/>
                    <a:pt x="1706" y="2290"/>
                    <a:pt x="1776" y="2318"/>
                  </a:cubicBezTo>
                  <a:cubicBezTo>
                    <a:pt x="1761" y="2566"/>
                    <a:pt x="1803" y="2841"/>
                    <a:pt x="1679" y="3061"/>
                  </a:cubicBezTo>
                  <a:cubicBezTo>
                    <a:pt x="1600" y="3209"/>
                    <a:pt x="1754" y="3364"/>
                    <a:pt x="1899" y="3364"/>
                  </a:cubicBezTo>
                  <a:cubicBezTo>
                    <a:pt x="1956" y="3364"/>
                    <a:pt x="2012" y="3340"/>
                    <a:pt x="2051" y="3281"/>
                  </a:cubicBezTo>
                  <a:cubicBezTo>
                    <a:pt x="2216" y="3020"/>
                    <a:pt x="2174" y="2745"/>
                    <a:pt x="2174" y="2456"/>
                  </a:cubicBezTo>
                  <a:lnTo>
                    <a:pt x="2174" y="2456"/>
                  </a:lnTo>
                  <a:cubicBezTo>
                    <a:pt x="2202" y="2470"/>
                    <a:pt x="2229" y="2470"/>
                    <a:pt x="2257" y="2470"/>
                  </a:cubicBezTo>
                  <a:cubicBezTo>
                    <a:pt x="2284" y="2497"/>
                    <a:pt x="2312" y="2525"/>
                    <a:pt x="2339" y="2580"/>
                  </a:cubicBezTo>
                  <a:cubicBezTo>
                    <a:pt x="2381" y="2635"/>
                    <a:pt x="2436" y="2703"/>
                    <a:pt x="2463" y="2773"/>
                  </a:cubicBezTo>
                  <a:cubicBezTo>
                    <a:pt x="2504" y="2841"/>
                    <a:pt x="2546" y="2923"/>
                    <a:pt x="2546" y="3020"/>
                  </a:cubicBezTo>
                  <a:cubicBezTo>
                    <a:pt x="2546" y="3088"/>
                    <a:pt x="2532" y="3143"/>
                    <a:pt x="2532" y="3213"/>
                  </a:cubicBezTo>
                  <a:cubicBezTo>
                    <a:pt x="2542" y="3320"/>
                    <a:pt x="2636" y="3379"/>
                    <a:pt x="2729" y="3379"/>
                  </a:cubicBezTo>
                  <a:cubicBezTo>
                    <a:pt x="2766" y="3379"/>
                    <a:pt x="2803" y="3370"/>
                    <a:pt x="2834" y="3350"/>
                  </a:cubicBezTo>
                  <a:cubicBezTo>
                    <a:pt x="3069" y="3213"/>
                    <a:pt x="2986" y="2841"/>
                    <a:pt x="2889" y="2648"/>
                  </a:cubicBezTo>
                  <a:cubicBezTo>
                    <a:pt x="2849" y="2566"/>
                    <a:pt x="2807" y="2497"/>
                    <a:pt x="2766" y="2415"/>
                  </a:cubicBezTo>
                  <a:cubicBezTo>
                    <a:pt x="2779" y="2415"/>
                    <a:pt x="2779" y="2415"/>
                    <a:pt x="2794" y="2401"/>
                  </a:cubicBezTo>
                  <a:cubicBezTo>
                    <a:pt x="2821" y="2470"/>
                    <a:pt x="2862" y="2525"/>
                    <a:pt x="2959" y="2538"/>
                  </a:cubicBezTo>
                  <a:cubicBezTo>
                    <a:pt x="3124" y="2580"/>
                    <a:pt x="3289" y="2580"/>
                    <a:pt x="3454" y="2580"/>
                  </a:cubicBezTo>
                  <a:cubicBezTo>
                    <a:pt x="3605" y="2580"/>
                    <a:pt x="3715" y="2593"/>
                    <a:pt x="3852" y="2648"/>
                  </a:cubicBezTo>
                  <a:cubicBezTo>
                    <a:pt x="3884" y="2661"/>
                    <a:pt x="3918" y="2667"/>
                    <a:pt x="3951" y="2667"/>
                  </a:cubicBezTo>
                  <a:cubicBezTo>
                    <a:pt x="3991" y="2667"/>
                    <a:pt x="4029" y="2657"/>
                    <a:pt x="4059" y="2635"/>
                  </a:cubicBezTo>
                  <a:cubicBezTo>
                    <a:pt x="4100" y="2607"/>
                    <a:pt x="4114" y="2580"/>
                    <a:pt x="4142" y="2538"/>
                  </a:cubicBezTo>
                  <a:cubicBezTo>
                    <a:pt x="4183" y="2456"/>
                    <a:pt x="4142" y="2345"/>
                    <a:pt x="4073" y="2290"/>
                  </a:cubicBezTo>
                  <a:cubicBezTo>
                    <a:pt x="3939" y="2165"/>
                    <a:pt x="3765" y="2138"/>
                    <a:pt x="3584" y="2138"/>
                  </a:cubicBezTo>
                  <a:cubicBezTo>
                    <a:pt x="3448" y="2138"/>
                    <a:pt x="3309" y="2153"/>
                    <a:pt x="3179" y="2153"/>
                  </a:cubicBezTo>
                  <a:cubicBezTo>
                    <a:pt x="3261" y="2057"/>
                    <a:pt x="3302" y="1933"/>
                    <a:pt x="3316" y="1795"/>
                  </a:cubicBezTo>
                  <a:cubicBezTo>
                    <a:pt x="3316" y="1740"/>
                    <a:pt x="3316" y="1672"/>
                    <a:pt x="3302" y="1617"/>
                  </a:cubicBezTo>
                  <a:cubicBezTo>
                    <a:pt x="3385" y="1589"/>
                    <a:pt x="3454" y="1548"/>
                    <a:pt x="3522" y="1507"/>
                  </a:cubicBezTo>
                  <a:cubicBezTo>
                    <a:pt x="3552" y="1524"/>
                    <a:pt x="3582" y="1531"/>
                    <a:pt x="3612" y="1531"/>
                  </a:cubicBezTo>
                  <a:cubicBezTo>
                    <a:pt x="3774" y="1531"/>
                    <a:pt x="3914" y="1304"/>
                    <a:pt x="3797" y="1177"/>
                  </a:cubicBezTo>
                  <a:cubicBezTo>
                    <a:pt x="3757" y="1135"/>
                    <a:pt x="3715" y="1094"/>
                    <a:pt x="3687" y="1052"/>
                  </a:cubicBezTo>
                  <a:cubicBezTo>
                    <a:pt x="3624" y="989"/>
                    <a:pt x="3543" y="937"/>
                    <a:pt x="3459" y="937"/>
                  </a:cubicBezTo>
                  <a:cubicBezTo>
                    <a:pt x="3416" y="937"/>
                    <a:pt x="3372" y="951"/>
                    <a:pt x="3330" y="984"/>
                  </a:cubicBezTo>
                  <a:cubicBezTo>
                    <a:pt x="3247" y="1052"/>
                    <a:pt x="3179" y="1094"/>
                    <a:pt x="3096" y="1135"/>
                  </a:cubicBezTo>
                  <a:cubicBezTo>
                    <a:pt x="3027" y="1067"/>
                    <a:pt x="2959" y="1012"/>
                    <a:pt x="2876" y="956"/>
                  </a:cubicBezTo>
                  <a:cubicBezTo>
                    <a:pt x="2862" y="942"/>
                    <a:pt x="2834" y="929"/>
                    <a:pt x="2807" y="915"/>
                  </a:cubicBezTo>
                  <a:lnTo>
                    <a:pt x="2807" y="832"/>
                  </a:lnTo>
                  <a:cubicBezTo>
                    <a:pt x="2807" y="695"/>
                    <a:pt x="2807" y="544"/>
                    <a:pt x="2779" y="406"/>
                  </a:cubicBezTo>
                  <a:cubicBezTo>
                    <a:pt x="2761" y="268"/>
                    <a:pt x="2662" y="205"/>
                    <a:pt x="2560" y="205"/>
                  </a:cubicBezTo>
                  <a:cubicBezTo>
                    <a:pt x="2438" y="205"/>
                    <a:pt x="2312" y="296"/>
                    <a:pt x="2312" y="461"/>
                  </a:cubicBezTo>
                  <a:lnTo>
                    <a:pt x="2312" y="695"/>
                  </a:lnTo>
                  <a:cubicBezTo>
                    <a:pt x="2202" y="667"/>
                    <a:pt x="2091" y="639"/>
                    <a:pt x="1981" y="639"/>
                  </a:cubicBezTo>
                  <a:cubicBezTo>
                    <a:pt x="1776" y="406"/>
                    <a:pt x="1541" y="214"/>
                    <a:pt x="1321" y="48"/>
                  </a:cubicBezTo>
                  <a:cubicBezTo>
                    <a:pt x="1276" y="15"/>
                    <a:pt x="1231" y="1"/>
                    <a:pt x="1188"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15" name="Google Shape;120;p2"/>
          <p:cNvSpPr/>
          <p:nvPr/>
        </p:nvSpPr>
        <p:spPr>
          <a:xfrm>
            <a:off x="9955213" y="846138"/>
            <a:ext cx="1077912" cy="582612"/>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16" name="Google Shape;121;p2"/>
          <p:cNvGrpSpPr>
            <a:grpSpLocks/>
          </p:cNvGrpSpPr>
          <p:nvPr/>
        </p:nvGrpSpPr>
        <p:grpSpPr bwMode="auto">
          <a:xfrm>
            <a:off x="11241088" y="1708154"/>
            <a:ext cx="1077912" cy="1292225"/>
            <a:chOff x="5937150" y="5007400"/>
            <a:chExt cx="373225" cy="447450"/>
          </a:xfrm>
        </p:grpSpPr>
        <p:sp>
          <p:nvSpPr>
            <p:cNvPr id="117" name="Google Shape;122;p2"/>
            <p:cNvSpPr/>
            <p:nvPr/>
          </p:nvSpPr>
          <p:spPr>
            <a:xfrm>
              <a:off x="5937150" y="5007400"/>
              <a:ext cx="373225" cy="444702"/>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8" name="Google Shape;123;p2"/>
            <p:cNvSpPr/>
            <p:nvPr/>
          </p:nvSpPr>
          <p:spPr>
            <a:xfrm>
              <a:off x="5993766" y="5046428"/>
              <a:ext cx="307265" cy="399077"/>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9" name="Google Shape;124;p2"/>
            <p:cNvSpPr/>
            <p:nvPr/>
          </p:nvSpPr>
          <p:spPr>
            <a:xfrm>
              <a:off x="5937150" y="5008499"/>
              <a:ext cx="364430" cy="446351"/>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20" name="Google Shape;125;p2"/>
          <p:cNvGrpSpPr>
            <a:grpSpLocks/>
          </p:cNvGrpSpPr>
          <p:nvPr/>
        </p:nvGrpSpPr>
        <p:grpSpPr bwMode="auto">
          <a:xfrm>
            <a:off x="-1052514" y="4860929"/>
            <a:ext cx="3044827" cy="2555875"/>
            <a:chOff x="4946600" y="4739900"/>
            <a:chExt cx="782150" cy="656800"/>
          </a:xfrm>
        </p:grpSpPr>
        <p:sp>
          <p:nvSpPr>
            <p:cNvPr id="121" name="Google Shape;126;p2"/>
            <p:cNvSpPr/>
            <p:nvPr/>
          </p:nvSpPr>
          <p:spPr>
            <a:xfrm>
              <a:off x="4997574" y="4739900"/>
              <a:ext cx="731176" cy="602951"/>
            </a:xfrm>
            <a:custGeom>
              <a:avLst/>
              <a:gdLst/>
              <a:ahLst/>
              <a:cxnLst/>
              <a:rect l="l" t="t" r="r" b="b"/>
              <a:pathLst>
                <a:path w="29250" h="24113" extrusionOk="0">
                  <a:moveTo>
                    <a:pt x="15038" y="0"/>
                  </a:moveTo>
                  <a:cubicBezTo>
                    <a:pt x="14303" y="0"/>
                    <a:pt x="14104" y="1588"/>
                    <a:pt x="13965" y="2083"/>
                  </a:cubicBezTo>
                  <a:cubicBezTo>
                    <a:pt x="13676" y="3061"/>
                    <a:pt x="13538" y="4079"/>
                    <a:pt x="13415" y="5097"/>
                  </a:cubicBezTo>
                  <a:cubicBezTo>
                    <a:pt x="13140" y="7298"/>
                    <a:pt x="12864" y="9485"/>
                    <a:pt x="12602" y="11686"/>
                  </a:cubicBezTo>
                  <a:cubicBezTo>
                    <a:pt x="12521" y="12390"/>
                    <a:pt x="12307" y="13228"/>
                    <a:pt x="11500" y="13228"/>
                  </a:cubicBezTo>
                  <a:cubicBezTo>
                    <a:pt x="11487" y="13228"/>
                    <a:pt x="11474" y="13228"/>
                    <a:pt x="11461" y="13227"/>
                  </a:cubicBezTo>
                  <a:cubicBezTo>
                    <a:pt x="10594" y="13200"/>
                    <a:pt x="9783" y="12594"/>
                    <a:pt x="9218" y="11976"/>
                  </a:cubicBezTo>
                  <a:cubicBezTo>
                    <a:pt x="8517" y="11178"/>
                    <a:pt x="8035" y="10228"/>
                    <a:pt x="7374" y="9402"/>
                  </a:cubicBezTo>
                  <a:cubicBezTo>
                    <a:pt x="6466" y="8302"/>
                    <a:pt x="5215" y="7463"/>
                    <a:pt x="3839" y="7064"/>
                  </a:cubicBezTo>
                  <a:cubicBezTo>
                    <a:pt x="3687" y="7013"/>
                    <a:pt x="3524" y="6974"/>
                    <a:pt x="3368" y="6974"/>
                  </a:cubicBezTo>
                  <a:cubicBezTo>
                    <a:pt x="3226" y="6974"/>
                    <a:pt x="3090" y="7006"/>
                    <a:pt x="2972" y="7091"/>
                  </a:cubicBezTo>
                  <a:cubicBezTo>
                    <a:pt x="2711" y="7298"/>
                    <a:pt x="2697" y="7696"/>
                    <a:pt x="2766" y="8027"/>
                  </a:cubicBezTo>
                  <a:cubicBezTo>
                    <a:pt x="3041" y="9430"/>
                    <a:pt x="4197" y="10462"/>
                    <a:pt x="5133" y="11453"/>
                  </a:cubicBezTo>
                  <a:cubicBezTo>
                    <a:pt x="6261" y="12649"/>
                    <a:pt x="7402" y="13847"/>
                    <a:pt x="8338" y="15195"/>
                  </a:cubicBezTo>
                  <a:cubicBezTo>
                    <a:pt x="8489" y="15428"/>
                    <a:pt x="8627" y="15676"/>
                    <a:pt x="8655" y="15938"/>
                  </a:cubicBezTo>
                  <a:cubicBezTo>
                    <a:pt x="8655" y="16131"/>
                    <a:pt x="8613" y="16323"/>
                    <a:pt x="8503" y="16461"/>
                  </a:cubicBezTo>
                  <a:cubicBezTo>
                    <a:pt x="8344" y="16656"/>
                    <a:pt x="8076" y="16754"/>
                    <a:pt x="7826" y="16754"/>
                  </a:cubicBezTo>
                  <a:cubicBezTo>
                    <a:pt x="7794" y="16754"/>
                    <a:pt x="7763" y="16752"/>
                    <a:pt x="7732" y="16749"/>
                  </a:cubicBezTo>
                  <a:cubicBezTo>
                    <a:pt x="6522" y="16667"/>
                    <a:pt x="5160" y="16021"/>
                    <a:pt x="3990" y="15690"/>
                  </a:cubicBezTo>
                  <a:cubicBezTo>
                    <a:pt x="3384" y="15505"/>
                    <a:pt x="2694" y="15328"/>
                    <a:pt x="2027" y="15328"/>
                  </a:cubicBezTo>
                  <a:cubicBezTo>
                    <a:pt x="1454" y="15328"/>
                    <a:pt x="898" y="15459"/>
                    <a:pt x="427" y="15828"/>
                  </a:cubicBezTo>
                  <a:cubicBezTo>
                    <a:pt x="303" y="15924"/>
                    <a:pt x="193" y="16034"/>
                    <a:pt x="138" y="16171"/>
                  </a:cubicBezTo>
                  <a:cubicBezTo>
                    <a:pt x="0" y="16488"/>
                    <a:pt x="235" y="16804"/>
                    <a:pt x="468" y="16984"/>
                  </a:cubicBezTo>
                  <a:cubicBezTo>
                    <a:pt x="2298" y="18455"/>
                    <a:pt x="4540" y="19267"/>
                    <a:pt x="6728" y="20106"/>
                  </a:cubicBezTo>
                  <a:cubicBezTo>
                    <a:pt x="8805" y="20904"/>
                    <a:pt x="10883" y="21757"/>
                    <a:pt x="12919" y="22637"/>
                  </a:cubicBezTo>
                  <a:cubicBezTo>
                    <a:pt x="14253" y="23202"/>
                    <a:pt x="15602" y="23807"/>
                    <a:pt x="17047" y="24055"/>
                  </a:cubicBezTo>
                  <a:cubicBezTo>
                    <a:pt x="17276" y="24094"/>
                    <a:pt x="17499" y="24112"/>
                    <a:pt x="17715" y="24112"/>
                  </a:cubicBezTo>
                  <a:cubicBezTo>
                    <a:pt x="18731" y="24112"/>
                    <a:pt x="19620" y="23709"/>
                    <a:pt x="20527" y="23120"/>
                  </a:cubicBezTo>
                  <a:cubicBezTo>
                    <a:pt x="22178" y="22060"/>
                    <a:pt x="23898" y="21028"/>
                    <a:pt x="25452" y="19818"/>
                  </a:cubicBezTo>
                  <a:cubicBezTo>
                    <a:pt x="26347" y="19115"/>
                    <a:pt x="27213" y="18332"/>
                    <a:pt x="27915" y="17437"/>
                  </a:cubicBezTo>
                  <a:cubicBezTo>
                    <a:pt x="28314" y="16929"/>
                    <a:pt x="28686" y="16378"/>
                    <a:pt x="28934" y="15786"/>
                  </a:cubicBezTo>
                  <a:cubicBezTo>
                    <a:pt x="29016" y="15566"/>
                    <a:pt x="29249" y="14727"/>
                    <a:pt x="29029" y="14480"/>
                  </a:cubicBezTo>
                  <a:cubicBezTo>
                    <a:pt x="29016" y="14465"/>
                    <a:pt x="29002" y="14452"/>
                    <a:pt x="28974" y="14438"/>
                  </a:cubicBezTo>
                  <a:cubicBezTo>
                    <a:pt x="28950" y="14425"/>
                    <a:pt x="28921" y="14419"/>
                    <a:pt x="28888" y="14419"/>
                  </a:cubicBezTo>
                  <a:cubicBezTo>
                    <a:pt x="28425" y="14419"/>
                    <a:pt x="27206" y="15607"/>
                    <a:pt x="26897" y="15800"/>
                  </a:cubicBezTo>
                  <a:cubicBezTo>
                    <a:pt x="26058" y="16351"/>
                    <a:pt x="25219" y="16887"/>
                    <a:pt x="24379" y="17437"/>
                  </a:cubicBezTo>
                  <a:cubicBezTo>
                    <a:pt x="24051" y="17653"/>
                    <a:pt x="23675" y="17868"/>
                    <a:pt x="23299" y="17868"/>
                  </a:cubicBezTo>
                  <a:cubicBezTo>
                    <a:pt x="23219" y="17868"/>
                    <a:pt x="23138" y="17858"/>
                    <a:pt x="23058" y="17837"/>
                  </a:cubicBezTo>
                  <a:cubicBezTo>
                    <a:pt x="22316" y="17630"/>
                    <a:pt x="22205" y="16626"/>
                    <a:pt x="22330" y="15855"/>
                  </a:cubicBezTo>
                  <a:cubicBezTo>
                    <a:pt x="22811" y="12801"/>
                    <a:pt x="24504" y="9499"/>
                    <a:pt x="23183" y="6418"/>
                  </a:cubicBezTo>
                  <a:cubicBezTo>
                    <a:pt x="23038" y="6074"/>
                    <a:pt x="22859" y="5934"/>
                    <a:pt x="22665" y="5934"/>
                  </a:cubicBezTo>
                  <a:cubicBezTo>
                    <a:pt x="21902" y="5934"/>
                    <a:pt x="20898" y="8097"/>
                    <a:pt x="20734" y="8591"/>
                  </a:cubicBezTo>
                  <a:cubicBezTo>
                    <a:pt x="20321" y="9870"/>
                    <a:pt x="20184" y="11205"/>
                    <a:pt x="19812" y="12498"/>
                  </a:cubicBezTo>
                  <a:cubicBezTo>
                    <a:pt x="19607" y="13221"/>
                    <a:pt x="18974" y="13960"/>
                    <a:pt x="18370" y="13960"/>
                  </a:cubicBezTo>
                  <a:cubicBezTo>
                    <a:pt x="18043" y="13960"/>
                    <a:pt x="17724" y="13743"/>
                    <a:pt x="17487" y="13186"/>
                  </a:cubicBezTo>
                  <a:cubicBezTo>
                    <a:pt x="16647" y="11218"/>
                    <a:pt x="16895" y="8701"/>
                    <a:pt x="16854" y="6623"/>
                  </a:cubicBezTo>
                  <a:cubicBezTo>
                    <a:pt x="16827" y="5454"/>
                    <a:pt x="16757" y="4271"/>
                    <a:pt x="16537" y="3129"/>
                  </a:cubicBezTo>
                  <a:cubicBezTo>
                    <a:pt x="16372" y="2276"/>
                    <a:pt x="16207" y="364"/>
                    <a:pt x="15231" y="34"/>
                  </a:cubicBezTo>
                  <a:cubicBezTo>
                    <a:pt x="15163" y="11"/>
                    <a:pt x="15099" y="0"/>
                    <a:pt x="15038" y="0"/>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2" name="Google Shape;127;p2"/>
            <p:cNvSpPr/>
            <p:nvPr/>
          </p:nvSpPr>
          <p:spPr>
            <a:xfrm>
              <a:off x="5080765" y="4847599"/>
              <a:ext cx="78704" cy="75471"/>
            </a:xfrm>
            <a:custGeom>
              <a:avLst/>
              <a:gdLst/>
              <a:ahLst/>
              <a:cxnLst/>
              <a:rect l="l" t="t" r="r" b="b"/>
              <a:pathLst>
                <a:path w="3152" h="3015" extrusionOk="0">
                  <a:moveTo>
                    <a:pt x="2471" y="1"/>
                  </a:moveTo>
                  <a:cubicBezTo>
                    <a:pt x="2428" y="1"/>
                    <a:pt x="2384" y="5"/>
                    <a:pt x="2340" y="13"/>
                  </a:cubicBezTo>
                  <a:cubicBezTo>
                    <a:pt x="2161" y="41"/>
                    <a:pt x="1982" y="109"/>
                    <a:pt x="1844" y="206"/>
                  </a:cubicBezTo>
                  <a:cubicBezTo>
                    <a:pt x="1143" y="687"/>
                    <a:pt x="634" y="1334"/>
                    <a:pt x="193" y="2035"/>
                  </a:cubicBezTo>
                  <a:cubicBezTo>
                    <a:pt x="1" y="2325"/>
                    <a:pt x="70" y="2641"/>
                    <a:pt x="263" y="2833"/>
                  </a:cubicBezTo>
                  <a:cubicBezTo>
                    <a:pt x="381" y="2944"/>
                    <a:pt x="532" y="3014"/>
                    <a:pt x="691" y="3014"/>
                  </a:cubicBezTo>
                  <a:cubicBezTo>
                    <a:pt x="808" y="3014"/>
                    <a:pt x="930" y="2976"/>
                    <a:pt x="1046" y="2888"/>
                  </a:cubicBezTo>
                  <a:cubicBezTo>
                    <a:pt x="1652" y="2462"/>
                    <a:pt x="2244" y="2008"/>
                    <a:pt x="2794" y="1512"/>
                  </a:cubicBezTo>
                  <a:cubicBezTo>
                    <a:pt x="3000" y="1320"/>
                    <a:pt x="3082" y="1004"/>
                    <a:pt x="3152" y="866"/>
                  </a:cubicBezTo>
                  <a:cubicBezTo>
                    <a:pt x="3152" y="323"/>
                    <a:pt x="2852" y="1"/>
                    <a:pt x="2471"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3" name="Google Shape;128;p2"/>
            <p:cNvSpPr/>
            <p:nvPr/>
          </p:nvSpPr>
          <p:spPr>
            <a:xfrm>
              <a:off x="5188422" y="5074827"/>
              <a:ext cx="65655" cy="71799"/>
            </a:xfrm>
            <a:custGeom>
              <a:avLst/>
              <a:gdLst/>
              <a:ahLst/>
              <a:cxnLst/>
              <a:rect l="l" t="t" r="r" b="b"/>
              <a:pathLst>
                <a:path w="2628" h="2883" extrusionOk="0">
                  <a:moveTo>
                    <a:pt x="1954" y="0"/>
                  </a:moveTo>
                  <a:cubicBezTo>
                    <a:pt x="1651" y="0"/>
                    <a:pt x="1404" y="138"/>
                    <a:pt x="1252" y="358"/>
                  </a:cubicBezTo>
                  <a:cubicBezTo>
                    <a:pt x="881" y="895"/>
                    <a:pt x="523" y="1431"/>
                    <a:pt x="206" y="1981"/>
                  </a:cubicBezTo>
                  <a:cubicBezTo>
                    <a:pt x="0" y="2353"/>
                    <a:pt x="69" y="2656"/>
                    <a:pt x="289" y="2807"/>
                  </a:cubicBezTo>
                  <a:cubicBezTo>
                    <a:pt x="363" y="2856"/>
                    <a:pt x="447" y="2883"/>
                    <a:pt x="536" y="2883"/>
                  </a:cubicBezTo>
                  <a:cubicBezTo>
                    <a:pt x="696" y="2883"/>
                    <a:pt x="875" y="2799"/>
                    <a:pt x="1059" y="2614"/>
                  </a:cubicBezTo>
                  <a:cubicBezTo>
                    <a:pt x="1499" y="2161"/>
                    <a:pt x="1927" y="1706"/>
                    <a:pt x="2339" y="1225"/>
                  </a:cubicBezTo>
                  <a:cubicBezTo>
                    <a:pt x="2463" y="1088"/>
                    <a:pt x="2545" y="881"/>
                    <a:pt x="2573" y="688"/>
                  </a:cubicBezTo>
                  <a:cubicBezTo>
                    <a:pt x="2628" y="317"/>
                    <a:pt x="2339" y="0"/>
                    <a:pt x="1954"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4" name="Google Shape;129;p2"/>
            <p:cNvSpPr/>
            <p:nvPr/>
          </p:nvSpPr>
          <p:spPr>
            <a:xfrm>
              <a:off x="5269166" y="5117662"/>
              <a:ext cx="66878" cy="64456"/>
            </a:xfrm>
            <a:custGeom>
              <a:avLst/>
              <a:gdLst/>
              <a:ahLst/>
              <a:cxnLst/>
              <a:rect l="l" t="t" r="r" b="b"/>
              <a:pathLst>
                <a:path w="2670" h="2586" extrusionOk="0">
                  <a:moveTo>
                    <a:pt x="2107" y="0"/>
                  </a:moveTo>
                  <a:cubicBezTo>
                    <a:pt x="2080" y="0"/>
                    <a:pt x="2052" y="2"/>
                    <a:pt x="2024" y="6"/>
                  </a:cubicBezTo>
                  <a:cubicBezTo>
                    <a:pt x="1790" y="47"/>
                    <a:pt x="1514" y="172"/>
                    <a:pt x="1349" y="350"/>
                  </a:cubicBezTo>
                  <a:cubicBezTo>
                    <a:pt x="937" y="790"/>
                    <a:pt x="593" y="1272"/>
                    <a:pt x="221" y="1753"/>
                  </a:cubicBezTo>
                  <a:cubicBezTo>
                    <a:pt x="70" y="1960"/>
                    <a:pt x="1" y="2208"/>
                    <a:pt x="208" y="2428"/>
                  </a:cubicBezTo>
                  <a:cubicBezTo>
                    <a:pt x="308" y="2542"/>
                    <a:pt x="423" y="2586"/>
                    <a:pt x="543" y="2586"/>
                  </a:cubicBezTo>
                  <a:cubicBezTo>
                    <a:pt x="654" y="2586"/>
                    <a:pt x="770" y="2549"/>
                    <a:pt x="881" y="2496"/>
                  </a:cubicBezTo>
                  <a:cubicBezTo>
                    <a:pt x="951" y="2469"/>
                    <a:pt x="1019" y="2441"/>
                    <a:pt x="1074" y="2400"/>
                  </a:cubicBezTo>
                  <a:cubicBezTo>
                    <a:pt x="1514" y="2001"/>
                    <a:pt x="1969" y="1616"/>
                    <a:pt x="2382" y="1203"/>
                  </a:cubicBezTo>
                  <a:cubicBezTo>
                    <a:pt x="2519" y="1065"/>
                    <a:pt x="2574" y="832"/>
                    <a:pt x="2670" y="639"/>
                  </a:cubicBezTo>
                  <a:cubicBezTo>
                    <a:pt x="2658" y="285"/>
                    <a:pt x="2424" y="0"/>
                    <a:pt x="2107"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5" name="Google Shape;130;p2"/>
            <p:cNvSpPr/>
            <p:nvPr/>
          </p:nvSpPr>
          <p:spPr>
            <a:xfrm>
              <a:off x="5252854" y="4850047"/>
              <a:ext cx="75034" cy="61193"/>
            </a:xfrm>
            <a:custGeom>
              <a:avLst/>
              <a:gdLst/>
              <a:ahLst/>
              <a:cxnLst/>
              <a:rect l="l" t="t" r="r" b="b"/>
              <a:pathLst>
                <a:path w="3000" h="2453" extrusionOk="0">
                  <a:moveTo>
                    <a:pt x="2532" y="1"/>
                  </a:moveTo>
                  <a:cubicBezTo>
                    <a:pt x="2354" y="56"/>
                    <a:pt x="2229" y="69"/>
                    <a:pt x="2134" y="124"/>
                  </a:cubicBezTo>
                  <a:cubicBezTo>
                    <a:pt x="1391" y="551"/>
                    <a:pt x="730" y="1087"/>
                    <a:pt x="193" y="1748"/>
                  </a:cubicBezTo>
                  <a:cubicBezTo>
                    <a:pt x="56" y="1913"/>
                    <a:pt x="1" y="2133"/>
                    <a:pt x="166" y="2325"/>
                  </a:cubicBezTo>
                  <a:cubicBezTo>
                    <a:pt x="245" y="2417"/>
                    <a:pt x="336" y="2453"/>
                    <a:pt x="432" y="2453"/>
                  </a:cubicBezTo>
                  <a:cubicBezTo>
                    <a:pt x="538" y="2453"/>
                    <a:pt x="650" y="2410"/>
                    <a:pt x="758" y="2353"/>
                  </a:cubicBezTo>
                  <a:cubicBezTo>
                    <a:pt x="799" y="2340"/>
                    <a:pt x="840" y="2312"/>
                    <a:pt x="868" y="2285"/>
                  </a:cubicBezTo>
                  <a:cubicBezTo>
                    <a:pt x="1418" y="1913"/>
                    <a:pt x="1982" y="1542"/>
                    <a:pt x="2519" y="1170"/>
                  </a:cubicBezTo>
                  <a:cubicBezTo>
                    <a:pt x="2656" y="1074"/>
                    <a:pt x="2807" y="950"/>
                    <a:pt x="2877" y="812"/>
                  </a:cubicBezTo>
                  <a:cubicBezTo>
                    <a:pt x="2959" y="661"/>
                    <a:pt x="3000" y="441"/>
                    <a:pt x="2932" y="304"/>
                  </a:cubicBezTo>
                  <a:cubicBezTo>
                    <a:pt x="2862" y="166"/>
                    <a:pt x="2656" y="83"/>
                    <a:pt x="2532"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6" name="Google Shape;131;p2"/>
            <p:cNvSpPr/>
            <p:nvPr/>
          </p:nvSpPr>
          <p:spPr>
            <a:xfrm>
              <a:off x="5185160" y="5219650"/>
              <a:ext cx="62800" cy="63232"/>
            </a:xfrm>
            <a:custGeom>
              <a:avLst/>
              <a:gdLst/>
              <a:ahLst/>
              <a:cxnLst/>
              <a:rect l="l" t="t" r="r" b="b"/>
              <a:pathLst>
                <a:path w="2504" h="2528" extrusionOk="0">
                  <a:moveTo>
                    <a:pt x="1936" y="0"/>
                  </a:moveTo>
                  <a:cubicBezTo>
                    <a:pt x="1914" y="0"/>
                    <a:pt x="1893" y="1"/>
                    <a:pt x="1871" y="4"/>
                  </a:cubicBezTo>
                  <a:cubicBezTo>
                    <a:pt x="1693" y="32"/>
                    <a:pt x="1473" y="128"/>
                    <a:pt x="1363" y="266"/>
                  </a:cubicBezTo>
                  <a:cubicBezTo>
                    <a:pt x="950" y="734"/>
                    <a:pt x="565" y="1215"/>
                    <a:pt x="207" y="1710"/>
                  </a:cubicBezTo>
                  <a:cubicBezTo>
                    <a:pt x="0" y="1985"/>
                    <a:pt x="14" y="2247"/>
                    <a:pt x="179" y="2412"/>
                  </a:cubicBezTo>
                  <a:cubicBezTo>
                    <a:pt x="257" y="2490"/>
                    <a:pt x="353" y="2528"/>
                    <a:pt x="462" y="2528"/>
                  </a:cubicBezTo>
                  <a:cubicBezTo>
                    <a:pt x="586" y="2528"/>
                    <a:pt x="728" y="2479"/>
                    <a:pt x="881" y="2385"/>
                  </a:cubicBezTo>
                  <a:cubicBezTo>
                    <a:pt x="922" y="2357"/>
                    <a:pt x="950" y="2343"/>
                    <a:pt x="977" y="2315"/>
                  </a:cubicBezTo>
                  <a:cubicBezTo>
                    <a:pt x="1403" y="1917"/>
                    <a:pt x="1844" y="1517"/>
                    <a:pt x="2243" y="1091"/>
                  </a:cubicBezTo>
                  <a:cubicBezTo>
                    <a:pt x="2366" y="967"/>
                    <a:pt x="2421" y="761"/>
                    <a:pt x="2504" y="596"/>
                  </a:cubicBezTo>
                  <a:cubicBezTo>
                    <a:pt x="2466" y="262"/>
                    <a:pt x="2235" y="0"/>
                    <a:pt x="1936"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7" name="Google Shape;132;p2"/>
            <p:cNvSpPr/>
            <p:nvPr/>
          </p:nvSpPr>
          <p:spPr>
            <a:xfrm>
              <a:off x="5446964" y="5255549"/>
              <a:ext cx="66471" cy="50586"/>
            </a:xfrm>
            <a:custGeom>
              <a:avLst/>
              <a:gdLst/>
              <a:ahLst/>
              <a:cxnLst/>
              <a:rect l="l" t="t" r="r" b="b"/>
              <a:pathLst>
                <a:path w="2656" h="2018" extrusionOk="0">
                  <a:moveTo>
                    <a:pt x="2003" y="1"/>
                  </a:moveTo>
                  <a:cubicBezTo>
                    <a:pt x="1946" y="1"/>
                    <a:pt x="1888" y="8"/>
                    <a:pt x="1830" y="22"/>
                  </a:cubicBezTo>
                  <a:cubicBezTo>
                    <a:pt x="1720" y="50"/>
                    <a:pt x="1609" y="92"/>
                    <a:pt x="1514" y="160"/>
                  </a:cubicBezTo>
                  <a:cubicBezTo>
                    <a:pt x="1142" y="435"/>
                    <a:pt x="771" y="710"/>
                    <a:pt x="399" y="1000"/>
                  </a:cubicBezTo>
                  <a:cubicBezTo>
                    <a:pt x="303" y="1068"/>
                    <a:pt x="220" y="1192"/>
                    <a:pt x="165" y="1316"/>
                  </a:cubicBezTo>
                  <a:cubicBezTo>
                    <a:pt x="0" y="1688"/>
                    <a:pt x="220" y="2018"/>
                    <a:pt x="716" y="2018"/>
                  </a:cubicBezTo>
                  <a:cubicBezTo>
                    <a:pt x="784" y="2003"/>
                    <a:pt x="963" y="1976"/>
                    <a:pt x="1101" y="1893"/>
                  </a:cubicBezTo>
                  <a:cubicBezTo>
                    <a:pt x="1472" y="1688"/>
                    <a:pt x="1844" y="1453"/>
                    <a:pt x="2215" y="1220"/>
                  </a:cubicBezTo>
                  <a:cubicBezTo>
                    <a:pt x="2325" y="1151"/>
                    <a:pt x="2407" y="1055"/>
                    <a:pt x="2477" y="958"/>
                  </a:cubicBezTo>
                  <a:cubicBezTo>
                    <a:pt x="2628" y="738"/>
                    <a:pt x="2655" y="490"/>
                    <a:pt x="2504" y="270"/>
                  </a:cubicBezTo>
                  <a:cubicBezTo>
                    <a:pt x="2396" y="97"/>
                    <a:pt x="2211" y="1"/>
                    <a:pt x="2003"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8" name="Google Shape;133;p2"/>
            <p:cNvSpPr/>
            <p:nvPr/>
          </p:nvSpPr>
          <p:spPr>
            <a:xfrm>
              <a:off x="5160692" y="4968760"/>
              <a:ext cx="62800" cy="61600"/>
            </a:xfrm>
            <a:custGeom>
              <a:avLst/>
              <a:gdLst/>
              <a:ahLst/>
              <a:cxnLst/>
              <a:rect l="l" t="t" r="r" b="b"/>
              <a:pathLst>
                <a:path w="2505" h="2470" extrusionOk="0">
                  <a:moveTo>
                    <a:pt x="2067" y="1"/>
                  </a:moveTo>
                  <a:cubicBezTo>
                    <a:pt x="1993" y="1"/>
                    <a:pt x="1916" y="18"/>
                    <a:pt x="1844" y="49"/>
                  </a:cubicBezTo>
                  <a:cubicBezTo>
                    <a:pt x="1692" y="104"/>
                    <a:pt x="1527" y="172"/>
                    <a:pt x="1432" y="282"/>
                  </a:cubicBezTo>
                  <a:cubicBezTo>
                    <a:pt x="1005" y="750"/>
                    <a:pt x="592" y="1217"/>
                    <a:pt x="193" y="1700"/>
                  </a:cubicBezTo>
                  <a:cubicBezTo>
                    <a:pt x="111" y="1795"/>
                    <a:pt x="56" y="1920"/>
                    <a:pt x="42" y="2043"/>
                  </a:cubicBezTo>
                  <a:cubicBezTo>
                    <a:pt x="1" y="2291"/>
                    <a:pt x="152" y="2456"/>
                    <a:pt x="454" y="2470"/>
                  </a:cubicBezTo>
                  <a:cubicBezTo>
                    <a:pt x="524" y="2428"/>
                    <a:pt x="674" y="2401"/>
                    <a:pt x="784" y="2305"/>
                  </a:cubicBezTo>
                  <a:cubicBezTo>
                    <a:pt x="1267" y="1920"/>
                    <a:pt x="1734" y="1534"/>
                    <a:pt x="2202" y="1122"/>
                  </a:cubicBezTo>
                  <a:cubicBezTo>
                    <a:pt x="2325" y="1025"/>
                    <a:pt x="2435" y="847"/>
                    <a:pt x="2463" y="695"/>
                  </a:cubicBezTo>
                  <a:cubicBezTo>
                    <a:pt x="2505" y="530"/>
                    <a:pt x="2463" y="309"/>
                    <a:pt x="2380" y="172"/>
                  </a:cubicBezTo>
                  <a:cubicBezTo>
                    <a:pt x="2311" y="51"/>
                    <a:pt x="2193" y="1"/>
                    <a:pt x="2067"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9" name="Google Shape;134;p2"/>
            <p:cNvSpPr/>
            <p:nvPr/>
          </p:nvSpPr>
          <p:spPr>
            <a:xfrm>
              <a:off x="5011032" y="4968760"/>
              <a:ext cx="60354" cy="56705"/>
            </a:xfrm>
            <a:custGeom>
              <a:avLst/>
              <a:gdLst/>
              <a:ahLst/>
              <a:cxnLst/>
              <a:rect l="l" t="t" r="r" b="b"/>
              <a:pathLst>
                <a:path w="2422" h="2263" extrusionOk="0">
                  <a:moveTo>
                    <a:pt x="1930" y="1"/>
                  </a:moveTo>
                  <a:cubicBezTo>
                    <a:pt x="1723" y="1"/>
                    <a:pt x="1485" y="58"/>
                    <a:pt x="1349" y="182"/>
                  </a:cubicBezTo>
                  <a:cubicBezTo>
                    <a:pt x="936" y="595"/>
                    <a:pt x="551" y="1048"/>
                    <a:pt x="179" y="1503"/>
                  </a:cubicBezTo>
                  <a:cubicBezTo>
                    <a:pt x="0" y="1736"/>
                    <a:pt x="28" y="2011"/>
                    <a:pt x="193" y="2149"/>
                  </a:cubicBezTo>
                  <a:cubicBezTo>
                    <a:pt x="285" y="2229"/>
                    <a:pt x="380" y="2263"/>
                    <a:pt x="474" y="2263"/>
                  </a:cubicBezTo>
                  <a:cubicBezTo>
                    <a:pt x="590" y="2263"/>
                    <a:pt x="705" y="2212"/>
                    <a:pt x="812" y="2136"/>
                  </a:cubicBezTo>
                  <a:cubicBezTo>
                    <a:pt x="1252" y="1819"/>
                    <a:pt x="1692" y="1489"/>
                    <a:pt x="2105" y="1131"/>
                  </a:cubicBezTo>
                  <a:cubicBezTo>
                    <a:pt x="2270" y="993"/>
                    <a:pt x="2352" y="746"/>
                    <a:pt x="2422" y="650"/>
                  </a:cubicBezTo>
                  <a:cubicBezTo>
                    <a:pt x="2422" y="265"/>
                    <a:pt x="2257" y="3"/>
                    <a:pt x="1995" y="3"/>
                  </a:cubicBezTo>
                  <a:cubicBezTo>
                    <a:pt x="1974" y="2"/>
                    <a:pt x="1952" y="1"/>
                    <a:pt x="1930"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0" name="Google Shape;135;p2"/>
            <p:cNvSpPr/>
            <p:nvPr/>
          </p:nvSpPr>
          <p:spPr>
            <a:xfrm>
              <a:off x="5353987" y="5117662"/>
              <a:ext cx="65655" cy="53034"/>
            </a:xfrm>
            <a:custGeom>
              <a:avLst/>
              <a:gdLst/>
              <a:ahLst/>
              <a:cxnLst/>
              <a:rect l="l" t="t" r="r" b="b"/>
              <a:pathLst>
                <a:path w="2615" h="2117" extrusionOk="0">
                  <a:moveTo>
                    <a:pt x="2050" y="0"/>
                  </a:moveTo>
                  <a:cubicBezTo>
                    <a:pt x="1895" y="0"/>
                    <a:pt x="1722" y="56"/>
                    <a:pt x="1555" y="176"/>
                  </a:cubicBezTo>
                  <a:cubicBezTo>
                    <a:pt x="1211" y="410"/>
                    <a:pt x="881" y="685"/>
                    <a:pt x="564" y="946"/>
                  </a:cubicBezTo>
                  <a:cubicBezTo>
                    <a:pt x="399" y="1098"/>
                    <a:pt x="207" y="1249"/>
                    <a:pt x="96" y="1428"/>
                  </a:cubicBezTo>
                  <a:cubicBezTo>
                    <a:pt x="14" y="1552"/>
                    <a:pt x="1" y="1758"/>
                    <a:pt x="56" y="1882"/>
                  </a:cubicBezTo>
                  <a:cubicBezTo>
                    <a:pt x="96" y="1992"/>
                    <a:pt x="262" y="2047"/>
                    <a:pt x="358" y="2116"/>
                  </a:cubicBezTo>
                  <a:cubicBezTo>
                    <a:pt x="509" y="2061"/>
                    <a:pt x="634" y="2047"/>
                    <a:pt x="716" y="1992"/>
                  </a:cubicBezTo>
                  <a:cubicBezTo>
                    <a:pt x="1211" y="1676"/>
                    <a:pt x="1720" y="1373"/>
                    <a:pt x="2202" y="1029"/>
                  </a:cubicBezTo>
                  <a:cubicBezTo>
                    <a:pt x="2545" y="781"/>
                    <a:pt x="2615" y="410"/>
                    <a:pt x="2450" y="176"/>
                  </a:cubicBezTo>
                  <a:cubicBezTo>
                    <a:pt x="2357" y="62"/>
                    <a:pt x="2214" y="0"/>
                    <a:pt x="2050"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1" name="Google Shape;136;p2"/>
            <p:cNvSpPr/>
            <p:nvPr/>
          </p:nvSpPr>
          <p:spPr>
            <a:xfrm>
              <a:off x="5229610" y="5277171"/>
              <a:ext cx="54237" cy="57113"/>
            </a:xfrm>
            <a:custGeom>
              <a:avLst/>
              <a:gdLst/>
              <a:ahLst/>
              <a:cxnLst/>
              <a:rect l="l" t="t" r="r" b="b"/>
              <a:pathLst>
                <a:path w="2160" h="2292" extrusionOk="0">
                  <a:moveTo>
                    <a:pt x="1581" y="0"/>
                  </a:moveTo>
                  <a:cubicBezTo>
                    <a:pt x="1546" y="0"/>
                    <a:pt x="1509" y="4"/>
                    <a:pt x="1472" y="11"/>
                  </a:cubicBezTo>
                  <a:cubicBezTo>
                    <a:pt x="1307" y="52"/>
                    <a:pt x="1101" y="149"/>
                    <a:pt x="991" y="286"/>
                  </a:cubicBezTo>
                  <a:cubicBezTo>
                    <a:pt x="674" y="685"/>
                    <a:pt x="386" y="1125"/>
                    <a:pt x="96" y="1552"/>
                  </a:cubicBezTo>
                  <a:cubicBezTo>
                    <a:pt x="41" y="1648"/>
                    <a:pt x="14" y="1785"/>
                    <a:pt x="0" y="1910"/>
                  </a:cubicBezTo>
                  <a:cubicBezTo>
                    <a:pt x="0" y="2137"/>
                    <a:pt x="156" y="2291"/>
                    <a:pt x="360" y="2291"/>
                  </a:cubicBezTo>
                  <a:cubicBezTo>
                    <a:pt x="390" y="2291"/>
                    <a:pt x="422" y="2288"/>
                    <a:pt x="454" y="2281"/>
                  </a:cubicBezTo>
                  <a:cubicBezTo>
                    <a:pt x="564" y="2253"/>
                    <a:pt x="688" y="2212"/>
                    <a:pt x="771" y="2130"/>
                  </a:cubicBezTo>
                  <a:cubicBezTo>
                    <a:pt x="1156" y="1800"/>
                    <a:pt x="1527" y="1469"/>
                    <a:pt x="1871" y="1112"/>
                  </a:cubicBezTo>
                  <a:cubicBezTo>
                    <a:pt x="2009" y="987"/>
                    <a:pt x="2064" y="782"/>
                    <a:pt x="2160" y="602"/>
                  </a:cubicBezTo>
                  <a:cubicBezTo>
                    <a:pt x="2123" y="257"/>
                    <a:pt x="1887" y="0"/>
                    <a:pt x="1581"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2" name="Google Shape;137;p2"/>
            <p:cNvSpPr/>
            <p:nvPr/>
          </p:nvSpPr>
          <p:spPr>
            <a:xfrm>
              <a:off x="5141118" y="5048719"/>
              <a:ext cx="54644" cy="55481"/>
            </a:xfrm>
            <a:custGeom>
              <a:avLst/>
              <a:gdLst/>
              <a:ahLst/>
              <a:cxnLst/>
              <a:rect l="l" t="t" r="r" b="b"/>
              <a:pathLst>
                <a:path w="2174" h="2225" extrusionOk="0">
                  <a:moveTo>
                    <a:pt x="1577" y="0"/>
                  </a:moveTo>
                  <a:cubicBezTo>
                    <a:pt x="1443" y="0"/>
                    <a:pt x="1312" y="60"/>
                    <a:pt x="1211" y="161"/>
                  </a:cubicBezTo>
                  <a:cubicBezTo>
                    <a:pt x="936" y="450"/>
                    <a:pt x="688" y="753"/>
                    <a:pt x="455" y="1056"/>
                  </a:cubicBezTo>
                  <a:cubicBezTo>
                    <a:pt x="303" y="1234"/>
                    <a:pt x="138" y="1426"/>
                    <a:pt x="55" y="1633"/>
                  </a:cubicBezTo>
                  <a:cubicBezTo>
                    <a:pt x="0" y="1771"/>
                    <a:pt x="0" y="2019"/>
                    <a:pt x="83" y="2101"/>
                  </a:cubicBezTo>
                  <a:cubicBezTo>
                    <a:pt x="179" y="2211"/>
                    <a:pt x="400" y="2211"/>
                    <a:pt x="565" y="2224"/>
                  </a:cubicBezTo>
                  <a:cubicBezTo>
                    <a:pt x="647" y="2224"/>
                    <a:pt x="743" y="2169"/>
                    <a:pt x="812" y="2114"/>
                  </a:cubicBezTo>
                  <a:cubicBezTo>
                    <a:pt x="1183" y="1771"/>
                    <a:pt x="1568" y="1426"/>
                    <a:pt x="1913" y="1069"/>
                  </a:cubicBezTo>
                  <a:cubicBezTo>
                    <a:pt x="2036" y="945"/>
                    <a:pt x="2078" y="753"/>
                    <a:pt x="2174" y="533"/>
                  </a:cubicBezTo>
                  <a:cubicBezTo>
                    <a:pt x="2064" y="381"/>
                    <a:pt x="1981" y="188"/>
                    <a:pt x="1830" y="78"/>
                  </a:cubicBezTo>
                  <a:cubicBezTo>
                    <a:pt x="1750" y="25"/>
                    <a:pt x="1663" y="0"/>
                    <a:pt x="1577"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3" name="Google Shape;138;p2"/>
            <p:cNvSpPr/>
            <p:nvPr/>
          </p:nvSpPr>
          <p:spPr>
            <a:xfrm>
              <a:off x="4947824" y="4952850"/>
              <a:ext cx="63208" cy="50586"/>
            </a:xfrm>
            <a:custGeom>
              <a:avLst/>
              <a:gdLst/>
              <a:ahLst/>
              <a:cxnLst/>
              <a:rect l="l" t="t" r="r" b="b"/>
              <a:pathLst>
                <a:path w="2519" h="2032" extrusionOk="0">
                  <a:moveTo>
                    <a:pt x="1922" y="0"/>
                  </a:moveTo>
                  <a:cubicBezTo>
                    <a:pt x="1760" y="0"/>
                    <a:pt x="1581" y="59"/>
                    <a:pt x="1418" y="188"/>
                  </a:cubicBezTo>
                  <a:cubicBezTo>
                    <a:pt x="1018" y="491"/>
                    <a:pt x="647" y="834"/>
                    <a:pt x="290" y="1165"/>
                  </a:cubicBezTo>
                  <a:cubicBezTo>
                    <a:pt x="207" y="1247"/>
                    <a:pt x="138" y="1357"/>
                    <a:pt x="97" y="1467"/>
                  </a:cubicBezTo>
                  <a:cubicBezTo>
                    <a:pt x="0" y="1770"/>
                    <a:pt x="193" y="2018"/>
                    <a:pt x="565" y="2032"/>
                  </a:cubicBezTo>
                  <a:cubicBezTo>
                    <a:pt x="633" y="2004"/>
                    <a:pt x="771" y="1990"/>
                    <a:pt x="867" y="1922"/>
                  </a:cubicBezTo>
                  <a:cubicBezTo>
                    <a:pt x="1280" y="1647"/>
                    <a:pt x="1706" y="1371"/>
                    <a:pt x="2091" y="1069"/>
                  </a:cubicBezTo>
                  <a:cubicBezTo>
                    <a:pt x="2436" y="794"/>
                    <a:pt x="2518" y="422"/>
                    <a:pt x="2326" y="174"/>
                  </a:cubicBezTo>
                  <a:cubicBezTo>
                    <a:pt x="2235" y="62"/>
                    <a:pt x="2088" y="0"/>
                    <a:pt x="1922"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4" name="Google Shape;139;p2"/>
            <p:cNvSpPr/>
            <p:nvPr/>
          </p:nvSpPr>
          <p:spPr>
            <a:xfrm>
              <a:off x="5272836" y="5339179"/>
              <a:ext cx="54644" cy="57521"/>
            </a:xfrm>
            <a:custGeom>
              <a:avLst/>
              <a:gdLst/>
              <a:ahLst/>
              <a:cxnLst/>
              <a:rect l="l" t="t" r="r" b="b"/>
              <a:pathLst>
                <a:path w="2175" h="2305" extrusionOk="0">
                  <a:moveTo>
                    <a:pt x="1601" y="0"/>
                  </a:moveTo>
                  <a:cubicBezTo>
                    <a:pt x="1483" y="0"/>
                    <a:pt x="1366" y="49"/>
                    <a:pt x="1280" y="143"/>
                  </a:cubicBezTo>
                  <a:cubicBezTo>
                    <a:pt x="1060" y="349"/>
                    <a:pt x="867" y="597"/>
                    <a:pt x="689" y="844"/>
                  </a:cubicBezTo>
                  <a:cubicBezTo>
                    <a:pt x="469" y="1134"/>
                    <a:pt x="276" y="1450"/>
                    <a:pt x="97" y="1767"/>
                  </a:cubicBezTo>
                  <a:cubicBezTo>
                    <a:pt x="1" y="1932"/>
                    <a:pt x="14" y="2152"/>
                    <a:pt x="193" y="2248"/>
                  </a:cubicBezTo>
                  <a:cubicBezTo>
                    <a:pt x="268" y="2292"/>
                    <a:pt x="358" y="2305"/>
                    <a:pt x="451" y="2305"/>
                  </a:cubicBezTo>
                  <a:cubicBezTo>
                    <a:pt x="531" y="2305"/>
                    <a:pt x="613" y="2295"/>
                    <a:pt x="689" y="2289"/>
                  </a:cubicBezTo>
                  <a:cubicBezTo>
                    <a:pt x="785" y="2275"/>
                    <a:pt x="867" y="2193"/>
                    <a:pt x="936" y="2124"/>
                  </a:cubicBezTo>
                  <a:cubicBezTo>
                    <a:pt x="1267" y="1767"/>
                    <a:pt x="1610" y="1422"/>
                    <a:pt x="1913" y="1051"/>
                  </a:cubicBezTo>
                  <a:cubicBezTo>
                    <a:pt x="2023" y="927"/>
                    <a:pt x="2078" y="734"/>
                    <a:pt x="2175" y="528"/>
                  </a:cubicBezTo>
                  <a:cubicBezTo>
                    <a:pt x="2078" y="376"/>
                    <a:pt x="1995" y="198"/>
                    <a:pt x="1858" y="88"/>
                  </a:cubicBezTo>
                  <a:cubicBezTo>
                    <a:pt x="1781" y="29"/>
                    <a:pt x="1691" y="0"/>
                    <a:pt x="1601"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5" name="Google Shape;140;p2"/>
            <p:cNvSpPr/>
            <p:nvPr/>
          </p:nvSpPr>
          <p:spPr>
            <a:xfrm>
              <a:off x="5246737" y="4933268"/>
              <a:ext cx="59130" cy="57929"/>
            </a:xfrm>
            <a:custGeom>
              <a:avLst/>
              <a:gdLst/>
              <a:ahLst/>
              <a:cxnLst/>
              <a:rect l="l" t="t" r="r" b="b"/>
              <a:pathLst>
                <a:path w="2353" h="2309" extrusionOk="0">
                  <a:moveTo>
                    <a:pt x="1867" y="0"/>
                  </a:moveTo>
                  <a:cubicBezTo>
                    <a:pt x="1825" y="0"/>
                    <a:pt x="1784" y="4"/>
                    <a:pt x="1747" y="10"/>
                  </a:cubicBezTo>
                  <a:cubicBezTo>
                    <a:pt x="1609" y="38"/>
                    <a:pt x="1459" y="162"/>
                    <a:pt x="1349" y="272"/>
                  </a:cubicBezTo>
                  <a:cubicBezTo>
                    <a:pt x="963" y="698"/>
                    <a:pt x="578" y="1139"/>
                    <a:pt x="206" y="1579"/>
                  </a:cubicBezTo>
                  <a:cubicBezTo>
                    <a:pt x="124" y="1676"/>
                    <a:pt x="69" y="1799"/>
                    <a:pt x="41" y="1923"/>
                  </a:cubicBezTo>
                  <a:cubicBezTo>
                    <a:pt x="0" y="2143"/>
                    <a:pt x="138" y="2309"/>
                    <a:pt x="454" y="2309"/>
                  </a:cubicBezTo>
                  <a:cubicBezTo>
                    <a:pt x="523" y="2281"/>
                    <a:pt x="674" y="2226"/>
                    <a:pt x="798" y="2129"/>
                  </a:cubicBezTo>
                  <a:cubicBezTo>
                    <a:pt x="1238" y="1758"/>
                    <a:pt x="1679" y="1359"/>
                    <a:pt x="2105" y="960"/>
                  </a:cubicBezTo>
                  <a:cubicBezTo>
                    <a:pt x="2215" y="850"/>
                    <a:pt x="2312" y="698"/>
                    <a:pt x="2339" y="561"/>
                  </a:cubicBezTo>
                  <a:cubicBezTo>
                    <a:pt x="2352" y="410"/>
                    <a:pt x="2325" y="190"/>
                    <a:pt x="2229" y="107"/>
                  </a:cubicBezTo>
                  <a:cubicBezTo>
                    <a:pt x="2146" y="34"/>
                    <a:pt x="1999" y="0"/>
                    <a:pt x="1867"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6" name="Google Shape;141;p2"/>
            <p:cNvSpPr/>
            <p:nvPr/>
          </p:nvSpPr>
          <p:spPr>
            <a:xfrm>
              <a:off x="5295264" y="5212306"/>
              <a:ext cx="55052" cy="51402"/>
            </a:xfrm>
            <a:custGeom>
              <a:avLst/>
              <a:gdLst/>
              <a:ahLst/>
              <a:cxnLst/>
              <a:rect l="l" t="t" r="r" b="b"/>
              <a:pathLst>
                <a:path w="2202" h="2062" extrusionOk="0">
                  <a:moveTo>
                    <a:pt x="1657" y="0"/>
                  </a:moveTo>
                  <a:cubicBezTo>
                    <a:pt x="1611" y="0"/>
                    <a:pt x="1563" y="7"/>
                    <a:pt x="1514" y="21"/>
                  </a:cubicBezTo>
                  <a:cubicBezTo>
                    <a:pt x="1336" y="61"/>
                    <a:pt x="1143" y="171"/>
                    <a:pt x="1005" y="309"/>
                  </a:cubicBezTo>
                  <a:cubicBezTo>
                    <a:pt x="730" y="584"/>
                    <a:pt x="483" y="874"/>
                    <a:pt x="235" y="1190"/>
                  </a:cubicBezTo>
                  <a:cubicBezTo>
                    <a:pt x="15" y="1451"/>
                    <a:pt x="1" y="1727"/>
                    <a:pt x="152" y="1905"/>
                  </a:cubicBezTo>
                  <a:cubicBezTo>
                    <a:pt x="239" y="2006"/>
                    <a:pt x="364" y="2062"/>
                    <a:pt x="503" y="2062"/>
                  </a:cubicBezTo>
                  <a:cubicBezTo>
                    <a:pt x="628" y="2062"/>
                    <a:pt x="765" y="2017"/>
                    <a:pt x="895" y="1919"/>
                  </a:cubicBezTo>
                  <a:cubicBezTo>
                    <a:pt x="1266" y="1657"/>
                    <a:pt x="1611" y="1369"/>
                    <a:pt x="1941" y="1066"/>
                  </a:cubicBezTo>
                  <a:cubicBezTo>
                    <a:pt x="2064" y="942"/>
                    <a:pt x="2119" y="736"/>
                    <a:pt x="2202" y="571"/>
                  </a:cubicBezTo>
                  <a:cubicBezTo>
                    <a:pt x="2167" y="240"/>
                    <a:pt x="1939" y="0"/>
                    <a:pt x="1657"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7" name="Google Shape;142;p2"/>
            <p:cNvSpPr/>
            <p:nvPr/>
          </p:nvSpPr>
          <p:spPr>
            <a:xfrm>
              <a:off x="5280992" y="5002620"/>
              <a:ext cx="62392" cy="58337"/>
            </a:xfrm>
            <a:custGeom>
              <a:avLst/>
              <a:gdLst/>
              <a:ahLst/>
              <a:cxnLst/>
              <a:rect l="l" t="t" r="r" b="b"/>
              <a:pathLst>
                <a:path w="2501" h="2338" extrusionOk="0">
                  <a:moveTo>
                    <a:pt x="2084" y="1"/>
                  </a:moveTo>
                  <a:cubicBezTo>
                    <a:pt x="1987" y="1"/>
                    <a:pt x="1884" y="39"/>
                    <a:pt x="1789" y="121"/>
                  </a:cubicBezTo>
                  <a:cubicBezTo>
                    <a:pt x="1184" y="657"/>
                    <a:pt x="634" y="1250"/>
                    <a:pt x="56" y="1827"/>
                  </a:cubicBezTo>
                  <a:cubicBezTo>
                    <a:pt x="43" y="1841"/>
                    <a:pt x="28" y="1868"/>
                    <a:pt x="28" y="1882"/>
                  </a:cubicBezTo>
                  <a:cubicBezTo>
                    <a:pt x="43" y="2020"/>
                    <a:pt x="1" y="2185"/>
                    <a:pt x="70" y="2281"/>
                  </a:cubicBezTo>
                  <a:cubicBezTo>
                    <a:pt x="109" y="2330"/>
                    <a:pt x="217" y="2337"/>
                    <a:pt x="320" y="2337"/>
                  </a:cubicBezTo>
                  <a:cubicBezTo>
                    <a:pt x="363" y="2337"/>
                    <a:pt x="405" y="2336"/>
                    <a:pt x="441" y="2336"/>
                  </a:cubicBezTo>
                  <a:cubicBezTo>
                    <a:pt x="510" y="2336"/>
                    <a:pt x="579" y="2281"/>
                    <a:pt x="634" y="2240"/>
                  </a:cubicBezTo>
                  <a:cubicBezTo>
                    <a:pt x="1171" y="1800"/>
                    <a:pt x="1707" y="1373"/>
                    <a:pt x="2230" y="919"/>
                  </a:cubicBezTo>
                  <a:cubicBezTo>
                    <a:pt x="2367" y="809"/>
                    <a:pt x="2436" y="617"/>
                    <a:pt x="2491" y="534"/>
                  </a:cubicBezTo>
                  <a:cubicBezTo>
                    <a:pt x="2501" y="207"/>
                    <a:pt x="2308" y="1"/>
                    <a:pt x="2084"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8" name="Google Shape;143;p2"/>
            <p:cNvSpPr/>
            <p:nvPr/>
          </p:nvSpPr>
          <p:spPr>
            <a:xfrm>
              <a:off x="5389057" y="5146627"/>
              <a:ext cx="57499" cy="50586"/>
            </a:xfrm>
            <a:custGeom>
              <a:avLst/>
              <a:gdLst/>
              <a:ahLst/>
              <a:cxnLst/>
              <a:rect l="l" t="t" r="r" b="b"/>
              <a:pathLst>
                <a:path w="2313" h="2028" extrusionOk="0">
                  <a:moveTo>
                    <a:pt x="1818" y="1"/>
                  </a:moveTo>
                  <a:cubicBezTo>
                    <a:pt x="1778" y="1"/>
                    <a:pt x="1736" y="6"/>
                    <a:pt x="1693" y="16"/>
                  </a:cubicBezTo>
                  <a:cubicBezTo>
                    <a:pt x="1556" y="44"/>
                    <a:pt x="1418" y="113"/>
                    <a:pt x="1308" y="209"/>
                  </a:cubicBezTo>
                  <a:cubicBezTo>
                    <a:pt x="923" y="567"/>
                    <a:pt x="551" y="939"/>
                    <a:pt x="180" y="1310"/>
                  </a:cubicBezTo>
                  <a:cubicBezTo>
                    <a:pt x="125" y="1365"/>
                    <a:pt x="56" y="1434"/>
                    <a:pt x="43" y="1502"/>
                  </a:cubicBezTo>
                  <a:cubicBezTo>
                    <a:pt x="28" y="1640"/>
                    <a:pt x="1" y="1805"/>
                    <a:pt x="56" y="1887"/>
                  </a:cubicBezTo>
                  <a:cubicBezTo>
                    <a:pt x="125" y="1970"/>
                    <a:pt x="290" y="2012"/>
                    <a:pt x="413" y="2025"/>
                  </a:cubicBezTo>
                  <a:cubicBezTo>
                    <a:pt x="425" y="2027"/>
                    <a:pt x="436" y="2028"/>
                    <a:pt x="448" y="2028"/>
                  </a:cubicBezTo>
                  <a:cubicBezTo>
                    <a:pt x="522" y="2028"/>
                    <a:pt x="602" y="1992"/>
                    <a:pt x="661" y="1957"/>
                  </a:cubicBezTo>
                  <a:cubicBezTo>
                    <a:pt x="1129" y="1654"/>
                    <a:pt x="1611" y="1337"/>
                    <a:pt x="2064" y="1007"/>
                  </a:cubicBezTo>
                  <a:cubicBezTo>
                    <a:pt x="2202" y="911"/>
                    <a:pt x="2257" y="704"/>
                    <a:pt x="2312" y="622"/>
                  </a:cubicBezTo>
                  <a:cubicBezTo>
                    <a:pt x="2312" y="238"/>
                    <a:pt x="2093" y="1"/>
                    <a:pt x="1818"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9" name="Google Shape;144;p2"/>
            <p:cNvSpPr/>
            <p:nvPr/>
          </p:nvSpPr>
          <p:spPr>
            <a:xfrm>
              <a:off x="5344200" y="5048310"/>
              <a:ext cx="57499" cy="48546"/>
            </a:xfrm>
            <a:custGeom>
              <a:avLst/>
              <a:gdLst/>
              <a:ahLst/>
              <a:cxnLst/>
              <a:rect l="l" t="t" r="r" b="b"/>
              <a:pathLst>
                <a:path w="2299" h="1950" extrusionOk="0">
                  <a:moveTo>
                    <a:pt x="1750" y="1"/>
                  </a:moveTo>
                  <a:cubicBezTo>
                    <a:pt x="1643" y="1"/>
                    <a:pt x="1529" y="28"/>
                    <a:pt x="1418" y="86"/>
                  </a:cubicBezTo>
                  <a:cubicBezTo>
                    <a:pt x="923" y="347"/>
                    <a:pt x="510" y="719"/>
                    <a:pt x="193" y="1187"/>
                  </a:cubicBezTo>
                  <a:cubicBezTo>
                    <a:pt x="55" y="1379"/>
                    <a:pt x="0" y="1613"/>
                    <a:pt x="180" y="1805"/>
                  </a:cubicBezTo>
                  <a:cubicBezTo>
                    <a:pt x="276" y="1909"/>
                    <a:pt x="382" y="1950"/>
                    <a:pt x="491" y="1950"/>
                  </a:cubicBezTo>
                  <a:cubicBezTo>
                    <a:pt x="599" y="1950"/>
                    <a:pt x="709" y="1909"/>
                    <a:pt x="812" y="1847"/>
                  </a:cubicBezTo>
                  <a:cubicBezTo>
                    <a:pt x="1225" y="1572"/>
                    <a:pt x="1638" y="1297"/>
                    <a:pt x="2023" y="1007"/>
                  </a:cubicBezTo>
                  <a:cubicBezTo>
                    <a:pt x="2174" y="884"/>
                    <a:pt x="2243" y="691"/>
                    <a:pt x="2298" y="594"/>
                  </a:cubicBezTo>
                  <a:cubicBezTo>
                    <a:pt x="2298" y="219"/>
                    <a:pt x="2051" y="1"/>
                    <a:pt x="1750"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0" name="Google Shape;145;p2"/>
            <p:cNvSpPr/>
            <p:nvPr/>
          </p:nvSpPr>
          <p:spPr>
            <a:xfrm>
              <a:off x="5272428" y="4780695"/>
              <a:ext cx="55052" cy="53034"/>
            </a:xfrm>
            <a:custGeom>
              <a:avLst/>
              <a:gdLst/>
              <a:ahLst/>
              <a:cxnLst/>
              <a:rect l="l" t="t" r="r" b="b"/>
              <a:pathLst>
                <a:path w="2202" h="2125" extrusionOk="0">
                  <a:moveTo>
                    <a:pt x="1573" y="0"/>
                  </a:moveTo>
                  <a:cubicBezTo>
                    <a:pt x="1434" y="0"/>
                    <a:pt x="1294" y="57"/>
                    <a:pt x="1169" y="148"/>
                  </a:cubicBezTo>
                  <a:cubicBezTo>
                    <a:pt x="729" y="478"/>
                    <a:pt x="399" y="918"/>
                    <a:pt x="151" y="1413"/>
                  </a:cubicBezTo>
                  <a:cubicBezTo>
                    <a:pt x="41" y="1620"/>
                    <a:pt x="0" y="1854"/>
                    <a:pt x="220" y="2033"/>
                  </a:cubicBezTo>
                  <a:cubicBezTo>
                    <a:pt x="301" y="2098"/>
                    <a:pt x="380" y="2125"/>
                    <a:pt x="456" y="2125"/>
                  </a:cubicBezTo>
                  <a:cubicBezTo>
                    <a:pt x="588" y="2125"/>
                    <a:pt x="712" y="2046"/>
                    <a:pt x="826" y="1950"/>
                  </a:cubicBezTo>
                  <a:cubicBezTo>
                    <a:pt x="1184" y="1648"/>
                    <a:pt x="1541" y="1345"/>
                    <a:pt x="1871" y="1028"/>
                  </a:cubicBezTo>
                  <a:cubicBezTo>
                    <a:pt x="2009" y="905"/>
                    <a:pt x="2077" y="725"/>
                    <a:pt x="2202" y="520"/>
                  </a:cubicBezTo>
                  <a:cubicBezTo>
                    <a:pt x="2064" y="354"/>
                    <a:pt x="1981" y="175"/>
                    <a:pt x="1844" y="79"/>
                  </a:cubicBezTo>
                  <a:cubicBezTo>
                    <a:pt x="1757" y="25"/>
                    <a:pt x="1665" y="0"/>
                    <a:pt x="1573"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1" name="Google Shape;146;p2"/>
            <p:cNvSpPr/>
            <p:nvPr/>
          </p:nvSpPr>
          <p:spPr>
            <a:xfrm>
              <a:off x="5341753" y="5252694"/>
              <a:ext cx="52198" cy="47730"/>
            </a:xfrm>
            <a:custGeom>
              <a:avLst/>
              <a:gdLst/>
              <a:ahLst/>
              <a:cxnLst/>
              <a:rect l="l" t="t" r="r" b="b"/>
              <a:pathLst>
                <a:path w="2092" h="1905" extrusionOk="0">
                  <a:moveTo>
                    <a:pt x="1563" y="1"/>
                  </a:moveTo>
                  <a:cubicBezTo>
                    <a:pt x="1478" y="1"/>
                    <a:pt x="1391" y="23"/>
                    <a:pt x="1307" y="72"/>
                  </a:cubicBezTo>
                  <a:cubicBezTo>
                    <a:pt x="771" y="375"/>
                    <a:pt x="371" y="828"/>
                    <a:pt x="55" y="1338"/>
                  </a:cubicBezTo>
                  <a:cubicBezTo>
                    <a:pt x="0" y="1434"/>
                    <a:pt x="14" y="1668"/>
                    <a:pt x="83" y="1764"/>
                  </a:cubicBezTo>
                  <a:cubicBezTo>
                    <a:pt x="179" y="1861"/>
                    <a:pt x="371" y="1874"/>
                    <a:pt x="523" y="1901"/>
                  </a:cubicBezTo>
                  <a:cubicBezTo>
                    <a:pt x="531" y="1903"/>
                    <a:pt x="539" y="1904"/>
                    <a:pt x="547" y="1904"/>
                  </a:cubicBezTo>
                  <a:cubicBezTo>
                    <a:pt x="600" y="1904"/>
                    <a:pt x="668" y="1868"/>
                    <a:pt x="716" y="1833"/>
                  </a:cubicBezTo>
                  <a:cubicBezTo>
                    <a:pt x="1114" y="1544"/>
                    <a:pt x="1499" y="1283"/>
                    <a:pt x="1872" y="966"/>
                  </a:cubicBezTo>
                  <a:cubicBezTo>
                    <a:pt x="1995" y="870"/>
                    <a:pt x="2050" y="691"/>
                    <a:pt x="2092" y="608"/>
                  </a:cubicBezTo>
                  <a:cubicBezTo>
                    <a:pt x="2081" y="240"/>
                    <a:pt x="1837" y="1"/>
                    <a:pt x="1563"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2" name="Google Shape;147;p2"/>
            <p:cNvSpPr/>
            <p:nvPr/>
          </p:nvSpPr>
          <p:spPr>
            <a:xfrm>
              <a:off x="5179451" y="4772536"/>
              <a:ext cx="56684" cy="48138"/>
            </a:xfrm>
            <a:custGeom>
              <a:avLst/>
              <a:gdLst/>
              <a:ahLst/>
              <a:cxnLst/>
              <a:rect l="l" t="t" r="r" b="b"/>
              <a:pathLst>
                <a:path w="2267" h="1938" extrusionOk="0">
                  <a:moveTo>
                    <a:pt x="1786" y="0"/>
                  </a:moveTo>
                  <a:cubicBezTo>
                    <a:pt x="1680" y="0"/>
                    <a:pt x="1567" y="36"/>
                    <a:pt x="1459" y="112"/>
                  </a:cubicBezTo>
                  <a:cubicBezTo>
                    <a:pt x="1005" y="442"/>
                    <a:pt x="592" y="855"/>
                    <a:pt x="193" y="1253"/>
                  </a:cubicBezTo>
                  <a:cubicBezTo>
                    <a:pt x="41" y="1405"/>
                    <a:pt x="1" y="1625"/>
                    <a:pt x="152" y="1803"/>
                  </a:cubicBezTo>
                  <a:cubicBezTo>
                    <a:pt x="234" y="1900"/>
                    <a:pt x="331" y="1938"/>
                    <a:pt x="431" y="1938"/>
                  </a:cubicBezTo>
                  <a:cubicBezTo>
                    <a:pt x="530" y="1938"/>
                    <a:pt x="633" y="1900"/>
                    <a:pt x="729" y="1845"/>
                  </a:cubicBezTo>
                  <a:cubicBezTo>
                    <a:pt x="1156" y="1556"/>
                    <a:pt x="1597" y="1267"/>
                    <a:pt x="1995" y="950"/>
                  </a:cubicBezTo>
                  <a:cubicBezTo>
                    <a:pt x="2133" y="840"/>
                    <a:pt x="2202" y="648"/>
                    <a:pt x="2257" y="565"/>
                  </a:cubicBezTo>
                  <a:cubicBezTo>
                    <a:pt x="2266" y="213"/>
                    <a:pt x="2047" y="0"/>
                    <a:pt x="1786"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3" name="Google Shape;148;p2"/>
            <p:cNvSpPr/>
            <p:nvPr/>
          </p:nvSpPr>
          <p:spPr>
            <a:xfrm>
              <a:off x="5420457" y="5199660"/>
              <a:ext cx="54644" cy="44875"/>
            </a:xfrm>
            <a:custGeom>
              <a:avLst/>
              <a:gdLst/>
              <a:ahLst/>
              <a:cxnLst/>
              <a:rect l="l" t="t" r="r" b="b"/>
              <a:pathLst>
                <a:path w="2189" h="1802" extrusionOk="0">
                  <a:moveTo>
                    <a:pt x="1674" y="1"/>
                  </a:moveTo>
                  <a:cubicBezTo>
                    <a:pt x="1572" y="1"/>
                    <a:pt x="1466" y="32"/>
                    <a:pt x="1363" y="98"/>
                  </a:cubicBezTo>
                  <a:cubicBezTo>
                    <a:pt x="950" y="373"/>
                    <a:pt x="578" y="730"/>
                    <a:pt x="221" y="1088"/>
                  </a:cubicBezTo>
                  <a:cubicBezTo>
                    <a:pt x="55" y="1240"/>
                    <a:pt x="0" y="1473"/>
                    <a:pt x="166" y="1680"/>
                  </a:cubicBezTo>
                  <a:cubicBezTo>
                    <a:pt x="247" y="1768"/>
                    <a:pt x="340" y="1801"/>
                    <a:pt x="435" y="1801"/>
                  </a:cubicBezTo>
                  <a:cubicBezTo>
                    <a:pt x="549" y="1801"/>
                    <a:pt x="666" y="1754"/>
                    <a:pt x="771" y="1694"/>
                  </a:cubicBezTo>
                  <a:cubicBezTo>
                    <a:pt x="1156" y="1473"/>
                    <a:pt x="1541" y="1240"/>
                    <a:pt x="1899" y="992"/>
                  </a:cubicBezTo>
                  <a:cubicBezTo>
                    <a:pt x="2051" y="882"/>
                    <a:pt x="2133" y="690"/>
                    <a:pt x="2188" y="607"/>
                  </a:cubicBezTo>
                  <a:cubicBezTo>
                    <a:pt x="2188" y="234"/>
                    <a:pt x="1952" y="1"/>
                    <a:pt x="1674"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4" name="Google Shape;149;p2"/>
            <p:cNvSpPr/>
            <p:nvPr/>
          </p:nvSpPr>
          <p:spPr>
            <a:xfrm>
              <a:off x="4946600" y="5039744"/>
              <a:ext cx="52606" cy="47730"/>
            </a:xfrm>
            <a:custGeom>
              <a:avLst/>
              <a:gdLst/>
              <a:ahLst/>
              <a:cxnLst/>
              <a:rect l="l" t="t" r="r" b="b"/>
              <a:pathLst>
                <a:path w="2106" h="1902" extrusionOk="0">
                  <a:moveTo>
                    <a:pt x="1530" y="1"/>
                  </a:moveTo>
                  <a:cubicBezTo>
                    <a:pt x="1449" y="1"/>
                    <a:pt x="1368" y="24"/>
                    <a:pt x="1293" y="71"/>
                  </a:cubicBezTo>
                  <a:cubicBezTo>
                    <a:pt x="785" y="388"/>
                    <a:pt x="400" y="842"/>
                    <a:pt x="125" y="1379"/>
                  </a:cubicBezTo>
                  <a:cubicBezTo>
                    <a:pt x="0" y="1627"/>
                    <a:pt x="207" y="1902"/>
                    <a:pt x="510" y="1902"/>
                  </a:cubicBezTo>
                  <a:cubicBezTo>
                    <a:pt x="523" y="1902"/>
                    <a:pt x="550" y="1902"/>
                    <a:pt x="578" y="1887"/>
                  </a:cubicBezTo>
                  <a:cubicBezTo>
                    <a:pt x="1156" y="1640"/>
                    <a:pt x="1651" y="1282"/>
                    <a:pt x="1996" y="746"/>
                  </a:cubicBezTo>
                  <a:cubicBezTo>
                    <a:pt x="2106" y="554"/>
                    <a:pt x="2051" y="333"/>
                    <a:pt x="1899" y="168"/>
                  </a:cubicBezTo>
                  <a:cubicBezTo>
                    <a:pt x="1789" y="58"/>
                    <a:pt x="1659" y="1"/>
                    <a:pt x="1530"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5" name="Google Shape;150;p2"/>
            <p:cNvSpPr/>
            <p:nvPr/>
          </p:nvSpPr>
          <p:spPr>
            <a:xfrm>
              <a:off x="5101562" y="4947955"/>
              <a:ext cx="57499" cy="46506"/>
            </a:xfrm>
            <a:custGeom>
              <a:avLst/>
              <a:gdLst/>
              <a:ahLst/>
              <a:cxnLst/>
              <a:rect l="l" t="t" r="r" b="b"/>
              <a:pathLst>
                <a:path w="2312" h="1858" extrusionOk="0">
                  <a:moveTo>
                    <a:pt x="1907" y="1"/>
                  </a:moveTo>
                  <a:cubicBezTo>
                    <a:pt x="1900" y="1"/>
                    <a:pt x="1893" y="1"/>
                    <a:pt x="1886" y="1"/>
                  </a:cubicBezTo>
                  <a:cubicBezTo>
                    <a:pt x="1720" y="29"/>
                    <a:pt x="1541" y="84"/>
                    <a:pt x="1418" y="181"/>
                  </a:cubicBezTo>
                  <a:cubicBezTo>
                    <a:pt x="1018" y="511"/>
                    <a:pt x="633" y="869"/>
                    <a:pt x="262" y="1212"/>
                  </a:cubicBezTo>
                  <a:cubicBezTo>
                    <a:pt x="110" y="1350"/>
                    <a:pt x="0" y="1529"/>
                    <a:pt x="152" y="1722"/>
                  </a:cubicBezTo>
                  <a:cubicBezTo>
                    <a:pt x="222" y="1820"/>
                    <a:pt x="311" y="1857"/>
                    <a:pt x="404" y="1857"/>
                  </a:cubicBezTo>
                  <a:cubicBezTo>
                    <a:pt x="493" y="1857"/>
                    <a:pt x="587" y="1823"/>
                    <a:pt x="675" y="1777"/>
                  </a:cubicBezTo>
                  <a:cubicBezTo>
                    <a:pt x="1143" y="1487"/>
                    <a:pt x="1596" y="1212"/>
                    <a:pt x="2051" y="896"/>
                  </a:cubicBezTo>
                  <a:cubicBezTo>
                    <a:pt x="2188" y="799"/>
                    <a:pt x="2256" y="621"/>
                    <a:pt x="2311" y="538"/>
                  </a:cubicBezTo>
                  <a:cubicBezTo>
                    <a:pt x="2311" y="218"/>
                    <a:pt x="2143" y="1"/>
                    <a:pt x="1907"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6" name="Google Shape;151;p2"/>
            <p:cNvSpPr/>
            <p:nvPr/>
          </p:nvSpPr>
          <p:spPr>
            <a:xfrm>
              <a:off x="5015925" y="5037704"/>
              <a:ext cx="53829" cy="54665"/>
            </a:xfrm>
            <a:custGeom>
              <a:avLst/>
              <a:gdLst/>
              <a:ahLst/>
              <a:cxnLst/>
              <a:rect l="l" t="t" r="r" b="b"/>
              <a:pathLst>
                <a:path w="2147" h="2192" extrusionOk="0">
                  <a:moveTo>
                    <a:pt x="1780" y="0"/>
                  </a:moveTo>
                  <a:cubicBezTo>
                    <a:pt x="1756" y="0"/>
                    <a:pt x="1732" y="2"/>
                    <a:pt x="1706" y="7"/>
                  </a:cubicBezTo>
                  <a:cubicBezTo>
                    <a:pt x="1569" y="34"/>
                    <a:pt x="1418" y="102"/>
                    <a:pt x="1321" y="199"/>
                  </a:cubicBezTo>
                  <a:cubicBezTo>
                    <a:pt x="895" y="667"/>
                    <a:pt x="482" y="1148"/>
                    <a:pt x="83" y="1643"/>
                  </a:cubicBezTo>
                  <a:cubicBezTo>
                    <a:pt x="15" y="1740"/>
                    <a:pt x="0" y="2001"/>
                    <a:pt x="70" y="2098"/>
                  </a:cubicBezTo>
                  <a:cubicBezTo>
                    <a:pt x="121" y="2165"/>
                    <a:pt x="183" y="2191"/>
                    <a:pt x="247" y="2191"/>
                  </a:cubicBezTo>
                  <a:cubicBezTo>
                    <a:pt x="353" y="2191"/>
                    <a:pt x="465" y="2120"/>
                    <a:pt x="551" y="2043"/>
                  </a:cubicBezTo>
                  <a:cubicBezTo>
                    <a:pt x="1033" y="1616"/>
                    <a:pt x="1500" y="1190"/>
                    <a:pt x="1954" y="750"/>
                  </a:cubicBezTo>
                  <a:cubicBezTo>
                    <a:pt x="2051" y="667"/>
                    <a:pt x="2106" y="515"/>
                    <a:pt x="2146" y="447"/>
                  </a:cubicBezTo>
                  <a:cubicBezTo>
                    <a:pt x="2146" y="162"/>
                    <a:pt x="1991" y="0"/>
                    <a:pt x="1780"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7" name="Google Shape;152;p2"/>
            <p:cNvSpPr/>
            <p:nvPr/>
          </p:nvSpPr>
          <p:spPr>
            <a:xfrm>
              <a:off x="5181082" y="4859021"/>
              <a:ext cx="54644" cy="48546"/>
            </a:xfrm>
            <a:custGeom>
              <a:avLst/>
              <a:gdLst/>
              <a:ahLst/>
              <a:cxnLst/>
              <a:rect l="l" t="t" r="r" b="b"/>
              <a:pathLst>
                <a:path w="2175" h="1938" extrusionOk="0">
                  <a:moveTo>
                    <a:pt x="1830" y="1"/>
                  </a:moveTo>
                  <a:cubicBezTo>
                    <a:pt x="1774" y="1"/>
                    <a:pt x="1717" y="6"/>
                    <a:pt x="1666" y="12"/>
                  </a:cubicBezTo>
                  <a:cubicBezTo>
                    <a:pt x="1584" y="26"/>
                    <a:pt x="1501" y="109"/>
                    <a:pt x="1446" y="164"/>
                  </a:cubicBezTo>
                  <a:cubicBezTo>
                    <a:pt x="1047" y="562"/>
                    <a:pt x="661" y="947"/>
                    <a:pt x="276" y="1347"/>
                  </a:cubicBezTo>
                  <a:cubicBezTo>
                    <a:pt x="194" y="1429"/>
                    <a:pt x="111" y="1525"/>
                    <a:pt x="70" y="1635"/>
                  </a:cubicBezTo>
                  <a:cubicBezTo>
                    <a:pt x="1" y="1828"/>
                    <a:pt x="98" y="1938"/>
                    <a:pt x="345" y="1938"/>
                  </a:cubicBezTo>
                  <a:cubicBezTo>
                    <a:pt x="401" y="1910"/>
                    <a:pt x="524" y="1897"/>
                    <a:pt x="606" y="1828"/>
                  </a:cubicBezTo>
                  <a:cubicBezTo>
                    <a:pt x="1061" y="1470"/>
                    <a:pt x="1529" y="1112"/>
                    <a:pt x="1982" y="727"/>
                  </a:cubicBezTo>
                  <a:cubicBezTo>
                    <a:pt x="2079" y="659"/>
                    <a:pt x="2147" y="521"/>
                    <a:pt x="2162" y="411"/>
                  </a:cubicBezTo>
                  <a:cubicBezTo>
                    <a:pt x="2175" y="287"/>
                    <a:pt x="2120" y="122"/>
                    <a:pt x="2037" y="54"/>
                  </a:cubicBezTo>
                  <a:cubicBezTo>
                    <a:pt x="1988" y="13"/>
                    <a:pt x="1910" y="1"/>
                    <a:pt x="1830"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48" name="Google Shape;153;p2"/>
          <p:cNvSpPr/>
          <p:nvPr/>
        </p:nvSpPr>
        <p:spPr>
          <a:xfrm rot="9900039">
            <a:off x="11288715" y="4989513"/>
            <a:ext cx="1516063" cy="709612"/>
          </a:xfrm>
          <a:custGeom>
            <a:avLst/>
            <a:gdLst/>
            <a:ahLst/>
            <a:cxnLst/>
            <a:rect l="l" t="t" r="r" b="b"/>
            <a:pathLst>
              <a:path w="22644" h="10586" extrusionOk="0">
                <a:moveTo>
                  <a:pt x="9057" y="1600"/>
                </a:moveTo>
                <a:cubicBezTo>
                  <a:pt x="9289" y="1600"/>
                  <a:pt x="9519" y="1640"/>
                  <a:pt x="9739" y="1713"/>
                </a:cubicBezTo>
                <a:cubicBezTo>
                  <a:pt x="9904" y="1768"/>
                  <a:pt x="10096" y="1851"/>
                  <a:pt x="10221" y="1988"/>
                </a:cubicBezTo>
                <a:cubicBezTo>
                  <a:pt x="10358" y="2153"/>
                  <a:pt x="10276" y="2333"/>
                  <a:pt x="10138" y="2470"/>
                </a:cubicBezTo>
                <a:cubicBezTo>
                  <a:pt x="9849" y="2759"/>
                  <a:pt x="9395" y="2938"/>
                  <a:pt x="9023" y="3089"/>
                </a:cubicBezTo>
                <a:cubicBezTo>
                  <a:pt x="8625" y="3241"/>
                  <a:pt x="8198" y="3364"/>
                  <a:pt x="7772" y="3446"/>
                </a:cubicBezTo>
                <a:cubicBezTo>
                  <a:pt x="7554" y="3489"/>
                  <a:pt x="7333" y="3521"/>
                  <a:pt x="7111" y="3543"/>
                </a:cubicBezTo>
                <a:lnTo>
                  <a:pt x="7111" y="3543"/>
                </a:lnTo>
                <a:cubicBezTo>
                  <a:pt x="7111" y="3470"/>
                  <a:pt x="7116" y="3397"/>
                  <a:pt x="7125" y="3323"/>
                </a:cubicBezTo>
                <a:cubicBezTo>
                  <a:pt x="7222" y="2525"/>
                  <a:pt x="7813" y="1851"/>
                  <a:pt x="8583" y="1658"/>
                </a:cubicBezTo>
                <a:cubicBezTo>
                  <a:pt x="8740" y="1619"/>
                  <a:pt x="8899" y="1600"/>
                  <a:pt x="9057" y="1600"/>
                </a:cubicBezTo>
                <a:close/>
                <a:moveTo>
                  <a:pt x="20667" y="1022"/>
                </a:moveTo>
                <a:cubicBezTo>
                  <a:pt x="21074" y="1022"/>
                  <a:pt x="21470" y="1137"/>
                  <a:pt x="21791" y="1438"/>
                </a:cubicBezTo>
                <a:cubicBezTo>
                  <a:pt x="22080" y="1700"/>
                  <a:pt x="22218" y="2071"/>
                  <a:pt x="22163" y="2456"/>
                </a:cubicBezTo>
                <a:cubicBezTo>
                  <a:pt x="22093" y="2869"/>
                  <a:pt x="21846" y="3226"/>
                  <a:pt x="21585" y="3529"/>
                </a:cubicBezTo>
                <a:cubicBezTo>
                  <a:pt x="21062" y="4134"/>
                  <a:pt x="20387" y="4630"/>
                  <a:pt x="19699" y="5042"/>
                </a:cubicBezTo>
                <a:cubicBezTo>
                  <a:pt x="18900" y="5513"/>
                  <a:pt x="18040" y="5867"/>
                  <a:pt x="17145" y="6118"/>
                </a:cubicBezTo>
                <a:lnTo>
                  <a:pt x="17145" y="6118"/>
                </a:lnTo>
                <a:cubicBezTo>
                  <a:pt x="17001" y="5752"/>
                  <a:pt x="16906" y="5368"/>
                  <a:pt x="16880" y="4974"/>
                </a:cubicBezTo>
                <a:cubicBezTo>
                  <a:pt x="16825" y="4189"/>
                  <a:pt x="17045" y="3419"/>
                  <a:pt x="17526" y="2786"/>
                </a:cubicBezTo>
                <a:cubicBezTo>
                  <a:pt x="18008" y="2153"/>
                  <a:pt x="18681" y="1658"/>
                  <a:pt x="19411" y="1328"/>
                </a:cubicBezTo>
                <a:cubicBezTo>
                  <a:pt x="19793" y="1151"/>
                  <a:pt x="20237" y="1022"/>
                  <a:pt x="20667" y="1022"/>
                </a:cubicBezTo>
                <a:close/>
                <a:moveTo>
                  <a:pt x="282" y="1"/>
                </a:moveTo>
                <a:cubicBezTo>
                  <a:pt x="141" y="1"/>
                  <a:pt x="0" y="149"/>
                  <a:pt x="95" y="310"/>
                </a:cubicBezTo>
                <a:cubicBezTo>
                  <a:pt x="976" y="1837"/>
                  <a:pt x="2406" y="3006"/>
                  <a:pt x="4057" y="3598"/>
                </a:cubicBezTo>
                <a:cubicBezTo>
                  <a:pt x="4814" y="3860"/>
                  <a:pt x="5612" y="3988"/>
                  <a:pt x="6409" y="3988"/>
                </a:cubicBezTo>
                <a:cubicBezTo>
                  <a:pt x="6519" y="3988"/>
                  <a:pt x="6629" y="3985"/>
                  <a:pt x="6739" y="3981"/>
                </a:cubicBezTo>
                <a:lnTo>
                  <a:pt x="6739" y="3981"/>
                </a:lnTo>
                <a:cubicBezTo>
                  <a:pt x="6739" y="3982"/>
                  <a:pt x="6739" y="3983"/>
                  <a:pt x="6740" y="3984"/>
                </a:cubicBezTo>
                <a:cubicBezTo>
                  <a:pt x="6891" y="4837"/>
                  <a:pt x="7497" y="5552"/>
                  <a:pt x="8212" y="6005"/>
                </a:cubicBezTo>
                <a:cubicBezTo>
                  <a:pt x="9065" y="6528"/>
                  <a:pt x="10083" y="6721"/>
                  <a:pt x="11059" y="6845"/>
                </a:cubicBezTo>
                <a:cubicBezTo>
                  <a:pt x="11855" y="6957"/>
                  <a:pt x="12650" y="7012"/>
                  <a:pt x="13445" y="7012"/>
                </a:cubicBezTo>
                <a:cubicBezTo>
                  <a:pt x="13531" y="7012"/>
                  <a:pt x="13616" y="7012"/>
                  <a:pt x="13701" y="7010"/>
                </a:cubicBezTo>
                <a:cubicBezTo>
                  <a:pt x="14779" y="6985"/>
                  <a:pt x="15863" y="6856"/>
                  <a:pt x="16914" y="6596"/>
                </a:cubicBezTo>
                <a:lnTo>
                  <a:pt x="16914" y="6596"/>
                </a:lnTo>
                <a:cubicBezTo>
                  <a:pt x="17639" y="8115"/>
                  <a:pt x="19062" y="9146"/>
                  <a:pt x="20539" y="9927"/>
                </a:cubicBezTo>
                <a:cubicBezTo>
                  <a:pt x="20965" y="10147"/>
                  <a:pt x="21392" y="10353"/>
                  <a:pt x="21818" y="10560"/>
                </a:cubicBezTo>
                <a:cubicBezTo>
                  <a:pt x="21852" y="10578"/>
                  <a:pt x="21885" y="10585"/>
                  <a:pt x="21916" y="10585"/>
                </a:cubicBezTo>
                <a:cubicBezTo>
                  <a:pt x="22103" y="10585"/>
                  <a:pt x="22225" y="10310"/>
                  <a:pt x="22025" y="10215"/>
                </a:cubicBezTo>
                <a:cubicBezTo>
                  <a:pt x="20484" y="9459"/>
                  <a:pt x="18806" y="8661"/>
                  <a:pt x="17773" y="7244"/>
                </a:cubicBezTo>
                <a:cubicBezTo>
                  <a:pt x="17601" y="7007"/>
                  <a:pt x="17445" y="6755"/>
                  <a:pt x="17312" y="6491"/>
                </a:cubicBezTo>
                <a:lnTo>
                  <a:pt x="17312" y="6491"/>
                </a:lnTo>
                <a:cubicBezTo>
                  <a:pt x="17840" y="6342"/>
                  <a:pt x="18358" y="6159"/>
                  <a:pt x="18861" y="5937"/>
                </a:cubicBezTo>
                <a:cubicBezTo>
                  <a:pt x="19644" y="5579"/>
                  <a:pt x="20387" y="5139"/>
                  <a:pt x="21048" y="4589"/>
                </a:cubicBezTo>
                <a:cubicBezTo>
                  <a:pt x="21736" y="4039"/>
                  <a:pt x="22506" y="3309"/>
                  <a:pt x="22575" y="2388"/>
                </a:cubicBezTo>
                <a:cubicBezTo>
                  <a:pt x="22644" y="1493"/>
                  <a:pt x="21901" y="792"/>
                  <a:pt x="21075" y="654"/>
                </a:cubicBezTo>
                <a:cubicBezTo>
                  <a:pt x="20928" y="626"/>
                  <a:pt x="20781" y="613"/>
                  <a:pt x="20633" y="613"/>
                </a:cubicBezTo>
                <a:cubicBezTo>
                  <a:pt x="19829" y="613"/>
                  <a:pt x="19030" y="998"/>
                  <a:pt x="18379" y="1452"/>
                </a:cubicBezTo>
                <a:cubicBezTo>
                  <a:pt x="17650" y="1933"/>
                  <a:pt x="17030" y="2593"/>
                  <a:pt x="16700" y="3406"/>
                </a:cubicBezTo>
                <a:cubicBezTo>
                  <a:pt x="16370" y="4231"/>
                  <a:pt x="16398" y="5152"/>
                  <a:pt x="16673" y="5992"/>
                </a:cubicBezTo>
                <a:cubicBezTo>
                  <a:pt x="16698" y="6070"/>
                  <a:pt x="16725" y="6146"/>
                  <a:pt x="16754" y="6221"/>
                </a:cubicBezTo>
                <a:lnTo>
                  <a:pt x="16754" y="6221"/>
                </a:lnTo>
                <a:cubicBezTo>
                  <a:pt x="15666" y="6488"/>
                  <a:pt x="14535" y="6610"/>
                  <a:pt x="13407" y="6610"/>
                </a:cubicBezTo>
                <a:cubicBezTo>
                  <a:pt x="12399" y="6610"/>
                  <a:pt x="11395" y="6513"/>
                  <a:pt x="10427" y="6336"/>
                </a:cubicBezTo>
                <a:cubicBezTo>
                  <a:pt x="9560" y="6185"/>
                  <a:pt x="8666" y="5923"/>
                  <a:pt x="7992" y="5332"/>
                </a:cubicBezTo>
                <a:cubicBezTo>
                  <a:pt x="7584" y="4964"/>
                  <a:pt x="7263" y="4481"/>
                  <a:pt x="7152" y="3951"/>
                </a:cubicBezTo>
                <a:lnTo>
                  <a:pt x="7152" y="3951"/>
                </a:lnTo>
                <a:cubicBezTo>
                  <a:pt x="8029" y="3864"/>
                  <a:pt x="8891" y="3624"/>
                  <a:pt x="9684" y="3241"/>
                </a:cubicBezTo>
                <a:cubicBezTo>
                  <a:pt x="10056" y="3048"/>
                  <a:pt x="10509" y="2828"/>
                  <a:pt x="10661" y="2415"/>
                </a:cubicBezTo>
                <a:cubicBezTo>
                  <a:pt x="10826" y="1961"/>
                  <a:pt x="10482" y="1603"/>
                  <a:pt x="10111" y="1425"/>
                </a:cubicBezTo>
                <a:cubicBezTo>
                  <a:pt x="9784" y="1270"/>
                  <a:pt x="9426" y="1192"/>
                  <a:pt x="9069" y="1192"/>
                </a:cubicBezTo>
                <a:cubicBezTo>
                  <a:pt x="8539" y="1192"/>
                  <a:pt x="8012" y="1362"/>
                  <a:pt x="7593" y="1700"/>
                </a:cubicBezTo>
                <a:cubicBezTo>
                  <a:pt x="7028" y="2149"/>
                  <a:pt x="6705" y="2859"/>
                  <a:pt x="6704" y="3572"/>
                </a:cubicBezTo>
                <a:lnTo>
                  <a:pt x="6704" y="3572"/>
                </a:lnTo>
                <a:cubicBezTo>
                  <a:pt x="6607" y="3576"/>
                  <a:pt x="6510" y="3578"/>
                  <a:pt x="6413" y="3578"/>
                </a:cubicBezTo>
                <a:cubicBezTo>
                  <a:pt x="5993" y="3578"/>
                  <a:pt x="5572" y="3540"/>
                  <a:pt x="5158" y="3461"/>
                </a:cubicBezTo>
                <a:cubicBezTo>
                  <a:pt x="3575" y="3158"/>
                  <a:pt x="2131" y="2291"/>
                  <a:pt x="1099" y="1053"/>
                </a:cubicBezTo>
                <a:cubicBezTo>
                  <a:pt x="851" y="750"/>
                  <a:pt x="645" y="434"/>
                  <a:pt x="453" y="104"/>
                </a:cubicBezTo>
                <a:cubicBezTo>
                  <a:pt x="410" y="31"/>
                  <a:pt x="346" y="1"/>
                  <a:pt x="282" y="1"/>
                </a:cubicBezTo>
                <a:close/>
              </a:path>
            </a:pathLst>
          </a:custGeom>
          <a:solidFill>
            <a:schemeClr val="l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149" name="Google Shape;154;p2"/>
          <p:cNvSpPr/>
          <p:nvPr/>
        </p:nvSpPr>
        <p:spPr>
          <a:xfrm rot="5400000">
            <a:off x="5384800" y="-730250"/>
            <a:ext cx="350838" cy="1601788"/>
          </a:xfrm>
          <a:custGeom>
            <a:avLst/>
            <a:gdLst/>
            <a:ahLst/>
            <a:cxnLst/>
            <a:rect l="l" t="t" r="r" b="b"/>
            <a:pathLst>
              <a:path w="4053" h="18490" extrusionOk="0">
                <a:moveTo>
                  <a:pt x="420" y="1"/>
                </a:moveTo>
                <a:cubicBezTo>
                  <a:pt x="347" y="1"/>
                  <a:pt x="305" y="89"/>
                  <a:pt x="351" y="148"/>
                </a:cubicBezTo>
                <a:cubicBezTo>
                  <a:pt x="1397" y="1289"/>
                  <a:pt x="2347" y="2377"/>
                  <a:pt x="2910" y="3848"/>
                </a:cubicBezTo>
                <a:cubicBezTo>
                  <a:pt x="3433" y="5238"/>
                  <a:pt x="3653" y="6752"/>
                  <a:pt x="3598" y="8237"/>
                </a:cubicBezTo>
                <a:cubicBezTo>
                  <a:pt x="3530" y="9943"/>
                  <a:pt x="3103" y="11622"/>
                  <a:pt x="2497" y="13218"/>
                </a:cubicBezTo>
                <a:cubicBezTo>
                  <a:pt x="1837" y="14964"/>
                  <a:pt x="861" y="16533"/>
                  <a:pt x="76" y="18226"/>
                </a:cubicBezTo>
                <a:cubicBezTo>
                  <a:pt x="0" y="18367"/>
                  <a:pt x="114" y="18489"/>
                  <a:pt x="236" y="18489"/>
                </a:cubicBezTo>
                <a:cubicBezTo>
                  <a:pt x="292" y="18489"/>
                  <a:pt x="350" y="18464"/>
                  <a:pt x="393" y="18404"/>
                </a:cubicBezTo>
                <a:cubicBezTo>
                  <a:pt x="1424" y="16863"/>
                  <a:pt x="2237" y="15047"/>
                  <a:pt x="2897" y="13314"/>
                </a:cubicBezTo>
                <a:cubicBezTo>
                  <a:pt x="3543" y="11594"/>
                  <a:pt x="3983" y="9778"/>
                  <a:pt x="4011" y="7935"/>
                </a:cubicBezTo>
                <a:cubicBezTo>
                  <a:pt x="4053" y="5169"/>
                  <a:pt x="3090" y="1427"/>
                  <a:pt x="461" y="10"/>
                </a:cubicBezTo>
                <a:cubicBezTo>
                  <a:pt x="447" y="4"/>
                  <a:pt x="433" y="1"/>
                  <a:pt x="420" y="1"/>
                </a:cubicBezTo>
                <a:close/>
              </a:path>
            </a:pathLst>
          </a:custGeom>
          <a:solidFill>
            <a:schemeClr val="accent3"/>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50" name="Google Shape;155;p2"/>
          <p:cNvGrpSpPr>
            <a:grpSpLocks/>
          </p:cNvGrpSpPr>
          <p:nvPr/>
        </p:nvGrpSpPr>
        <p:grpSpPr bwMode="auto">
          <a:xfrm>
            <a:off x="8578851" y="6424617"/>
            <a:ext cx="444500" cy="263525"/>
            <a:chOff x="2645275" y="3236825"/>
            <a:chExt cx="333650" cy="198650"/>
          </a:xfrm>
        </p:grpSpPr>
        <p:sp>
          <p:nvSpPr>
            <p:cNvPr id="151" name="Google Shape;156;p2"/>
            <p:cNvSpPr/>
            <p:nvPr/>
          </p:nvSpPr>
          <p:spPr>
            <a:xfrm>
              <a:off x="2953902" y="3314609"/>
              <a:ext cx="25023" cy="27524"/>
            </a:xfrm>
            <a:custGeom>
              <a:avLst/>
              <a:gdLst/>
              <a:ahLst/>
              <a:cxnLst/>
              <a:rect l="l" t="t" r="r" b="b"/>
              <a:pathLst>
                <a:path w="1019" h="1095" extrusionOk="0">
                  <a:moveTo>
                    <a:pt x="976" y="0"/>
                  </a:moveTo>
                  <a:lnTo>
                    <a:pt x="976" y="0"/>
                  </a:lnTo>
                  <a:cubicBezTo>
                    <a:pt x="715" y="166"/>
                    <a:pt x="495" y="290"/>
                    <a:pt x="275" y="441"/>
                  </a:cubicBezTo>
                  <a:cubicBezTo>
                    <a:pt x="96" y="565"/>
                    <a:pt x="0" y="771"/>
                    <a:pt x="151" y="950"/>
                  </a:cubicBezTo>
                  <a:cubicBezTo>
                    <a:pt x="231" y="1041"/>
                    <a:pt x="396" y="1095"/>
                    <a:pt x="536" y="1095"/>
                  </a:cubicBezTo>
                  <a:cubicBezTo>
                    <a:pt x="565" y="1095"/>
                    <a:pt x="593" y="1093"/>
                    <a:pt x="619" y="1088"/>
                  </a:cubicBezTo>
                  <a:cubicBezTo>
                    <a:pt x="756" y="1060"/>
                    <a:pt x="936" y="908"/>
                    <a:pt x="963" y="785"/>
                  </a:cubicBezTo>
                  <a:cubicBezTo>
                    <a:pt x="1018" y="538"/>
                    <a:pt x="976" y="262"/>
                    <a:pt x="976"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2" name="Google Shape;157;p2"/>
            <p:cNvSpPr/>
            <p:nvPr/>
          </p:nvSpPr>
          <p:spPr>
            <a:xfrm>
              <a:off x="2918153" y="3421115"/>
              <a:ext cx="15491" cy="14360"/>
            </a:xfrm>
            <a:custGeom>
              <a:avLst/>
              <a:gdLst/>
              <a:ahLst/>
              <a:cxnLst/>
              <a:rect l="l" t="t" r="r" b="b"/>
              <a:pathLst>
                <a:path w="617" h="594" extrusionOk="0">
                  <a:moveTo>
                    <a:pt x="374" y="0"/>
                  </a:moveTo>
                  <a:cubicBezTo>
                    <a:pt x="342" y="0"/>
                    <a:pt x="309" y="5"/>
                    <a:pt x="276" y="15"/>
                  </a:cubicBezTo>
                  <a:cubicBezTo>
                    <a:pt x="166" y="43"/>
                    <a:pt x="28" y="167"/>
                    <a:pt x="14" y="277"/>
                  </a:cubicBezTo>
                  <a:cubicBezTo>
                    <a:pt x="1" y="346"/>
                    <a:pt x="166" y="456"/>
                    <a:pt x="289" y="593"/>
                  </a:cubicBezTo>
                  <a:cubicBezTo>
                    <a:pt x="441" y="442"/>
                    <a:pt x="592" y="360"/>
                    <a:pt x="606" y="250"/>
                  </a:cubicBezTo>
                  <a:cubicBezTo>
                    <a:pt x="617" y="93"/>
                    <a:pt x="510" y="0"/>
                    <a:pt x="374"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3" name="Google Shape;158;p2"/>
            <p:cNvSpPr/>
            <p:nvPr/>
          </p:nvSpPr>
          <p:spPr>
            <a:xfrm>
              <a:off x="2922920" y="3331363"/>
              <a:ext cx="5958" cy="5984"/>
            </a:xfrm>
            <a:custGeom>
              <a:avLst/>
              <a:gdLst/>
              <a:ahLst/>
              <a:cxnLst/>
              <a:rect l="l" t="t" r="r" b="b"/>
              <a:pathLst>
                <a:path w="207" h="248" extrusionOk="0">
                  <a:moveTo>
                    <a:pt x="110" y="0"/>
                  </a:moveTo>
                  <a:cubicBezTo>
                    <a:pt x="55" y="55"/>
                    <a:pt x="14" y="96"/>
                    <a:pt x="0" y="138"/>
                  </a:cubicBezTo>
                  <a:cubicBezTo>
                    <a:pt x="0" y="165"/>
                    <a:pt x="55" y="206"/>
                    <a:pt x="83" y="248"/>
                  </a:cubicBezTo>
                  <a:cubicBezTo>
                    <a:pt x="124" y="206"/>
                    <a:pt x="179" y="165"/>
                    <a:pt x="206" y="123"/>
                  </a:cubicBezTo>
                  <a:cubicBezTo>
                    <a:pt x="206" y="96"/>
                    <a:pt x="151" y="55"/>
                    <a:pt x="110"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4" name="Google Shape;159;p2"/>
            <p:cNvSpPr/>
            <p:nvPr/>
          </p:nvSpPr>
          <p:spPr>
            <a:xfrm>
              <a:off x="2645275" y="3236825"/>
              <a:ext cx="78646" cy="104111"/>
            </a:xfrm>
            <a:custGeom>
              <a:avLst/>
              <a:gdLst/>
              <a:ahLst/>
              <a:cxnLst/>
              <a:rect l="l" t="t" r="r" b="b"/>
              <a:pathLst>
                <a:path w="3160" h="4150" extrusionOk="0">
                  <a:moveTo>
                    <a:pt x="2713" y="0"/>
                  </a:moveTo>
                  <a:cubicBezTo>
                    <a:pt x="2698" y="0"/>
                    <a:pt x="2684" y="3"/>
                    <a:pt x="2669" y="7"/>
                  </a:cubicBezTo>
                  <a:cubicBezTo>
                    <a:pt x="2132" y="131"/>
                    <a:pt x="1844" y="778"/>
                    <a:pt x="1582" y="1314"/>
                  </a:cubicBezTo>
                  <a:lnTo>
                    <a:pt x="1554" y="1286"/>
                  </a:lnTo>
                  <a:cubicBezTo>
                    <a:pt x="1251" y="819"/>
                    <a:pt x="949" y="62"/>
                    <a:pt x="330" y="7"/>
                  </a:cubicBezTo>
                  <a:cubicBezTo>
                    <a:pt x="323" y="6"/>
                    <a:pt x="315" y="5"/>
                    <a:pt x="308" y="5"/>
                  </a:cubicBezTo>
                  <a:cubicBezTo>
                    <a:pt x="249" y="5"/>
                    <a:pt x="204" y="54"/>
                    <a:pt x="193" y="103"/>
                  </a:cubicBezTo>
                  <a:cubicBezTo>
                    <a:pt x="0" y="736"/>
                    <a:pt x="701" y="1396"/>
                    <a:pt x="1031" y="1892"/>
                  </a:cubicBezTo>
                  <a:cubicBezTo>
                    <a:pt x="1073" y="1947"/>
                    <a:pt x="1114" y="2016"/>
                    <a:pt x="1156" y="2084"/>
                  </a:cubicBezTo>
                  <a:cubicBezTo>
                    <a:pt x="798" y="2649"/>
                    <a:pt x="398" y="3240"/>
                    <a:pt x="330" y="3873"/>
                  </a:cubicBezTo>
                  <a:cubicBezTo>
                    <a:pt x="319" y="4019"/>
                    <a:pt x="476" y="4150"/>
                    <a:pt x="618" y="4150"/>
                  </a:cubicBezTo>
                  <a:cubicBezTo>
                    <a:pt x="663" y="4150"/>
                    <a:pt x="707" y="4137"/>
                    <a:pt x="743" y="4107"/>
                  </a:cubicBezTo>
                  <a:cubicBezTo>
                    <a:pt x="1156" y="3818"/>
                    <a:pt x="1417" y="3350"/>
                    <a:pt x="1664" y="2869"/>
                  </a:cubicBezTo>
                  <a:cubicBezTo>
                    <a:pt x="1912" y="3240"/>
                    <a:pt x="2159" y="3612"/>
                    <a:pt x="2449" y="3955"/>
                  </a:cubicBezTo>
                  <a:cubicBezTo>
                    <a:pt x="2520" y="4041"/>
                    <a:pt x="2605" y="4076"/>
                    <a:pt x="2688" y="4076"/>
                  </a:cubicBezTo>
                  <a:cubicBezTo>
                    <a:pt x="2928" y="4076"/>
                    <a:pt x="3159" y="3781"/>
                    <a:pt x="3027" y="3515"/>
                  </a:cubicBezTo>
                  <a:cubicBezTo>
                    <a:pt x="2752" y="3007"/>
                    <a:pt x="2421"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5" name="Google Shape;160;p2"/>
            <p:cNvSpPr/>
            <p:nvPr/>
          </p:nvSpPr>
          <p:spPr>
            <a:xfrm>
              <a:off x="2741796" y="3236825"/>
              <a:ext cx="78646" cy="104111"/>
            </a:xfrm>
            <a:custGeom>
              <a:avLst/>
              <a:gdLst/>
              <a:ahLst/>
              <a:cxnLst/>
              <a:rect l="l" t="t" r="r" b="b"/>
              <a:pathLst>
                <a:path w="3170" h="4150" extrusionOk="0">
                  <a:moveTo>
                    <a:pt x="2713" y="0"/>
                  </a:moveTo>
                  <a:cubicBezTo>
                    <a:pt x="2698" y="0"/>
                    <a:pt x="2684" y="3"/>
                    <a:pt x="2669" y="7"/>
                  </a:cubicBezTo>
                  <a:cubicBezTo>
                    <a:pt x="2132" y="131"/>
                    <a:pt x="1844" y="778"/>
                    <a:pt x="1582" y="1314"/>
                  </a:cubicBezTo>
                  <a:cubicBezTo>
                    <a:pt x="1582" y="1301"/>
                    <a:pt x="1569" y="1301"/>
                    <a:pt x="1569" y="1286"/>
                  </a:cubicBezTo>
                  <a:cubicBezTo>
                    <a:pt x="1252" y="819"/>
                    <a:pt x="949" y="62"/>
                    <a:pt x="330" y="7"/>
                  </a:cubicBezTo>
                  <a:cubicBezTo>
                    <a:pt x="324" y="6"/>
                    <a:pt x="318" y="5"/>
                    <a:pt x="312" y="5"/>
                  </a:cubicBezTo>
                  <a:cubicBezTo>
                    <a:pt x="264" y="5"/>
                    <a:pt x="217" y="54"/>
                    <a:pt x="193" y="103"/>
                  </a:cubicBezTo>
                  <a:cubicBezTo>
                    <a:pt x="0" y="736"/>
                    <a:pt x="716" y="1396"/>
                    <a:pt x="1032" y="1892"/>
                  </a:cubicBezTo>
                  <a:cubicBezTo>
                    <a:pt x="1073" y="1947"/>
                    <a:pt x="1114" y="2016"/>
                    <a:pt x="1156" y="2084"/>
                  </a:cubicBezTo>
                  <a:cubicBezTo>
                    <a:pt x="811" y="2649"/>
                    <a:pt x="399" y="3240"/>
                    <a:pt x="344" y="3873"/>
                  </a:cubicBezTo>
                  <a:cubicBezTo>
                    <a:pt x="323" y="4019"/>
                    <a:pt x="477" y="4150"/>
                    <a:pt x="624" y="4150"/>
                  </a:cubicBezTo>
                  <a:cubicBezTo>
                    <a:pt x="671" y="4150"/>
                    <a:pt x="717" y="4137"/>
                    <a:pt x="756" y="4107"/>
                  </a:cubicBezTo>
                  <a:cubicBezTo>
                    <a:pt x="1156" y="3818"/>
                    <a:pt x="1431" y="3350"/>
                    <a:pt x="1664" y="2869"/>
                  </a:cubicBezTo>
                  <a:cubicBezTo>
                    <a:pt x="1912" y="3240"/>
                    <a:pt x="2174" y="3612"/>
                    <a:pt x="2449" y="3955"/>
                  </a:cubicBezTo>
                  <a:cubicBezTo>
                    <a:pt x="2520" y="4041"/>
                    <a:pt x="2606" y="4076"/>
                    <a:pt x="2690" y="4076"/>
                  </a:cubicBezTo>
                  <a:cubicBezTo>
                    <a:pt x="2934" y="4076"/>
                    <a:pt x="3170" y="3781"/>
                    <a:pt x="3027" y="3515"/>
                  </a:cubicBezTo>
                  <a:cubicBezTo>
                    <a:pt x="2765" y="3007"/>
                    <a:pt x="2435"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6" name="Google Shape;161;p2"/>
            <p:cNvSpPr/>
            <p:nvPr/>
          </p:nvSpPr>
          <p:spPr>
            <a:xfrm>
              <a:off x="2838315" y="3236825"/>
              <a:ext cx="78646" cy="104111"/>
            </a:xfrm>
            <a:custGeom>
              <a:avLst/>
              <a:gdLst/>
              <a:ahLst/>
              <a:cxnLst/>
              <a:rect l="l" t="t" r="r" b="b"/>
              <a:pathLst>
                <a:path w="3158" h="4150" extrusionOk="0">
                  <a:moveTo>
                    <a:pt x="2700" y="0"/>
                  </a:moveTo>
                  <a:cubicBezTo>
                    <a:pt x="2686" y="0"/>
                    <a:pt x="2671" y="3"/>
                    <a:pt x="2656" y="7"/>
                  </a:cubicBezTo>
                  <a:cubicBezTo>
                    <a:pt x="2134" y="131"/>
                    <a:pt x="1831" y="778"/>
                    <a:pt x="1569" y="1314"/>
                  </a:cubicBezTo>
                  <a:cubicBezTo>
                    <a:pt x="1569" y="1301"/>
                    <a:pt x="1556" y="1301"/>
                    <a:pt x="1556" y="1286"/>
                  </a:cubicBezTo>
                  <a:cubicBezTo>
                    <a:pt x="1239" y="819"/>
                    <a:pt x="936" y="62"/>
                    <a:pt x="331" y="7"/>
                  </a:cubicBezTo>
                  <a:cubicBezTo>
                    <a:pt x="323" y="6"/>
                    <a:pt x="316" y="5"/>
                    <a:pt x="309" y="5"/>
                  </a:cubicBezTo>
                  <a:cubicBezTo>
                    <a:pt x="251" y="5"/>
                    <a:pt x="206" y="54"/>
                    <a:pt x="193" y="103"/>
                  </a:cubicBezTo>
                  <a:cubicBezTo>
                    <a:pt x="1" y="736"/>
                    <a:pt x="703" y="1396"/>
                    <a:pt x="1033" y="1892"/>
                  </a:cubicBezTo>
                  <a:cubicBezTo>
                    <a:pt x="1074" y="1947"/>
                    <a:pt x="1116" y="2016"/>
                    <a:pt x="1143" y="2084"/>
                  </a:cubicBezTo>
                  <a:cubicBezTo>
                    <a:pt x="799" y="2649"/>
                    <a:pt x="386" y="3240"/>
                    <a:pt x="331" y="3873"/>
                  </a:cubicBezTo>
                  <a:cubicBezTo>
                    <a:pt x="321" y="4019"/>
                    <a:pt x="469" y="4150"/>
                    <a:pt x="613" y="4150"/>
                  </a:cubicBezTo>
                  <a:cubicBezTo>
                    <a:pt x="659" y="4150"/>
                    <a:pt x="704" y="4137"/>
                    <a:pt x="744" y="4107"/>
                  </a:cubicBezTo>
                  <a:cubicBezTo>
                    <a:pt x="1143" y="3818"/>
                    <a:pt x="1418" y="3350"/>
                    <a:pt x="1666" y="2869"/>
                  </a:cubicBezTo>
                  <a:cubicBezTo>
                    <a:pt x="1899" y="3240"/>
                    <a:pt x="2161" y="3612"/>
                    <a:pt x="2450" y="3955"/>
                  </a:cubicBezTo>
                  <a:cubicBezTo>
                    <a:pt x="2520" y="4041"/>
                    <a:pt x="2605" y="4076"/>
                    <a:pt x="2689" y="4076"/>
                  </a:cubicBezTo>
                  <a:cubicBezTo>
                    <a:pt x="2928" y="4076"/>
                    <a:pt x="3157" y="3781"/>
                    <a:pt x="3014" y="3515"/>
                  </a:cubicBezTo>
                  <a:cubicBezTo>
                    <a:pt x="2752" y="3007"/>
                    <a:pt x="2422" y="2525"/>
                    <a:pt x="2079" y="2044"/>
                  </a:cubicBezTo>
                  <a:cubicBezTo>
                    <a:pt x="2394" y="1493"/>
                    <a:pt x="3042" y="750"/>
                    <a:pt x="2849" y="118"/>
                  </a:cubicBezTo>
                  <a:cubicBezTo>
                    <a:pt x="2826" y="50"/>
                    <a:pt x="2767" y="0"/>
                    <a:pt x="2700"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57" name="Google Shape;162;p2"/>
          <p:cNvGrpSpPr>
            <a:grpSpLocks/>
          </p:cNvGrpSpPr>
          <p:nvPr/>
        </p:nvGrpSpPr>
        <p:grpSpPr bwMode="auto">
          <a:xfrm>
            <a:off x="6418263" y="6424613"/>
            <a:ext cx="977900" cy="641350"/>
            <a:chOff x="6739600" y="291450"/>
            <a:chExt cx="504925" cy="331900"/>
          </a:xfrm>
        </p:grpSpPr>
        <p:sp>
          <p:nvSpPr>
            <p:cNvPr id="158" name="Google Shape;163;p2"/>
            <p:cNvSpPr/>
            <p:nvPr/>
          </p:nvSpPr>
          <p:spPr>
            <a:xfrm>
              <a:off x="6739600" y="557627"/>
              <a:ext cx="186068" cy="25467"/>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9" name="Google Shape;164;p2"/>
            <p:cNvSpPr/>
            <p:nvPr/>
          </p:nvSpPr>
          <p:spPr>
            <a:xfrm>
              <a:off x="6833863" y="502584"/>
              <a:ext cx="158199" cy="27111"/>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0" name="Google Shape;165;p2"/>
            <p:cNvSpPr/>
            <p:nvPr/>
          </p:nvSpPr>
          <p:spPr>
            <a:xfrm>
              <a:off x="6950258" y="293093"/>
              <a:ext cx="151642" cy="22181"/>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1" name="Google Shape;166;p2"/>
            <p:cNvSpPr/>
            <p:nvPr/>
          </p:nvSpPr>
          <p:spPr>
            <a:xfrm>
              <a:off x="6785502" y="346493"/>
              <a:ext cx="132789" cy="30397"/>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2" name="Google Shape;167;p2"/>
            <p:cNvSpPr/>
            <p:nvPr/>
          </p:nvSpPr>
          <p:spPr>
            <a:xfrm>
              <a:off x="7044522" y="349779"/>
              <a:ext cx="138526" cy="23003"/>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3" name="Google Shape;168;p2"/>
            <p:cNvSpPr/>
            <p:nvPr/>
          </p:nvSpPr>
          <p:spPr>
            <a:xfrm>
              <a:off x="7001899" y="600347"/>
              <a:ext cx="141805" cy="23003"/>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4" name="Google Shape;169;p2"/>
            <p:cNvSpPr/>
            <p:nvPr/>
          </p:nvSpPr>
          <p:spPr>
            <a:xfrm>
              <a:off x="6858454" y="397428"/>
              <a:ext cx="115576" cy="25468"/>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5" name="Google Shape;170;p2"/>
            <p:cNvSpPr/>
            <p:nvPr/>
          </p:nvSpPr>
          <p:spPr>
            <a:xfrm>
              <a:off x="7128949" y="293093"/>
              <a:ext cx="115576" cy="23824"/>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6" name="Google Shape;171;p2"/>
            <p:cNvSpPr/>
            <p:nvPr/>
          </p:nvSpPr>
          <p:spPr>
            <a:xfrm>
              <a:off x="7116654" y="547769"/>
              <a:ext cx="122133" cy="22181"/>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7" name="Google Shape;172;p2"/>
            <p:cNvSpPr/>
            <p:nvPr/>
          </p:nvSpPr>
          <p:spPr>
            <a:xfrm>
              <a:off x="7011735" y="449185"/>
              <a:ext cx="113936" cy="23824"/>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8" name="Google Shape;173;p2"/>
            <p:cNvSpPr/>
            <p:nvPr/>
          </p:nvSpPr>
          <p:spPr>
            <a:xfrm>
              <a:off x="7088785" y="501763"/>
              <a:ext cx="98362" cy="21360"/>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9" name="Google Shape;174;p2"/>
            <p:cNvSpPr/>
            <p:nvPr/>
          </p:nvSpPr>
          <p:spPr>
            <a:xfrm>
              <a:off x="6991243" y="398250"/>
              <a:ext cx="92624" cy="26289"/>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0" name="Google Shape;175;p2"/>
            <p:cNvSpPr/>
            <p:nvPr/>
          </p:nvSpPr>
          <p:spPr>
            <a:xfrm>
              <a:off x="7101080" y="404000"/>
              <a:ext cx="82788" cy="21360"/>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1" name="Google Shape;176;p2"/>
            <p:cNvSpPr/>
            <p:nvPr/>
          </p:nvSpPr>
          <p:spPr>
            <a:xfrm>
              <a:off x="6953537" y="553519"/>
              <a:ext cx="87706" cy="19717"/>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2" name="Google Shape;177;p2"/>
            <p:cNvSpPr/>
            <p:nvPr/>
          </p:nvSpPr>
          <p:spPr>
            <a:xfrm>
              <a:off x="6859274" y="291450"/>
              <a:ext cx="65575" cy="23824"/>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3" name="Google Shape;178;p2"/>
            <p:cNvSpPr/>
            <p:nvPr/>
          </p:nvSpPr>
          <p:spPr>
            <a:xfrm>
              <a:off x="6944521" y="350600"/>
              <a:ext cx="68853" cy="19717"/>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4" name="Google Shape;179;p2"/>
            <p:cNvSpPr/>
            <p:nvPr/>
          </p:nvSpPr>
          <p:spPr>
            <a:xfrm>
              <a:off x="6751895" y="510799"/>
              <a:ext cx="70493" cy="20539"/>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5" name="Google Shape;180;p2"/>
            <p:cNvSpPr/>
            <p:nvPr/>
          </p:nvSpPr>
          <p:spPr>
            <a:xfrm>
              <a:off x="7013374" y="501763"/>
              <a:ext cx="64755" cy="18895"/>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6" name="Google Shape;181;p2"/>
            <p:cNvSpPr/>
            <p:nvPr/>
          </p:nvSpPr>
          <p:spPr>
            <a:xfrm>
              <a:off x="6871569" y="454114"/>
              <a:ext cx="47542" cy="19717"/>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7" name="Google Shape;182;p2"/>
            <p:cNvSpPr/>
            <p:nvPr/>
          </p:nvSpPr>
          <p:spPr>
            <a:xfrm>
              <a:off x="6801896" y="451649"/>
              <a:ext cx="45082" cy="22182"/>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8" name="Google Shape;183;p2"/>
            <p:cNvSpPr/>
            <p:nvPr/>
          </p:nvSpPr>
          <p:spPr>
            <a:xfrm>
              <a:off x="6936324" y="600347"/>
              <a:ext cx="48361" cy="19717"/>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9" name="Google Shape;184;p2"/>
            <p:cNvSpPr/>
            <p:nvPr/>
          </p:nvSpPr>
          <p:spPr>
            <a:xfrm>
              <a:off x="6942881" y="450006"/>
              <a:ext cx="45082" cy="18074"/>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0" name="Google Shape;185;p2"/>
            <p:cNvSpPr/>
            <p:nvPr/>
          </p:nvSpPr>
          <p:spPr>
            <a:xfrm>
              <a:off x="7055998" y="547769"/>
              <a:ext cx="34427" cy="18895"/>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1" name="Google Shape;186;p2"/>
            <p:cNvSpPr/>
            <p:nvPr/>
          </p:nvSpPr>
          <p:spPr>
            <a:xfrm>
              <a:off x="6884684" y="603633"/>
              <a:ext cx="39345" cy="16431"/>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82" name="Google Shape;187;p2"/>
          <p:cNvGrpSpPr>
            <a:grpSpLocks/>
          </p:cNvGrpSpPr>
          <p:nvPr/>
        </p:nvGrpSpPr>
        <p:grpSpPr bwMode="auto">
          <a:xfrm>
            <a:off x="10353677" y="4943479"/>
            <a:ext cx="676275" cy="608013"/>
            <a:chOff x="593975" y="1926100"/>
            <a:chExt cx="917300" cy="826750"/>
          </a:xfrm>
        </p:grpSpPr>
        <p:sp>
          <p:nvSpPr>
            <p:cNvPr id="183" name="Google Shape;188;p2"/>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4" name="Google Shape;189;p2"/>
            <p:cNvSpPr/>
            <p:nvPr/>
          </p:nvSpPr>
          <p:spPr>
            <a:xfrm>
              <a:off x="781312" y="2113900"/>
              <a:ext cx="116277" cy="12304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5" name="Google Shape;190;p2"/>
            <p:cNvSpPr/>
            <p:nvPr/>
          </p:nvSpPr>
          <p:spPr>
            <a:xfrm>
              <a:off x="828684" y="2072886"/>
              <a:ext cx="92591" cy="142469"/>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6" name="Google Shape;191;p2"/>
            <p:cNvSpPr/>
            <p:nvPr/>
          </p:nvSpPr>
          <p:spPr>
            <a:xfrm>
              <a:off x="880363" y="2038348"/>
              <a:ext cx="86131" cy="148945"/>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7" name="Google Shape;192;p2"/>
            <p:cNvSpPr/>
            <p:nvPr/>
          </p:nvSpPr>
          <p:spPr>
            <a:xfrm>
              <a:off x="936348" y="2023238"/>
              <a:ext cx="71058" cy="142469"/>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8" name="Google Shape;193;p2"/>
            <p:cNvSpPr/>
            <p:nvPr/>
          </p:nvSpPr>
          <p:spPr>
            <a:xfrm>
              <a:off x="671493" y="2310333"/>
              <a:ext cx="155037" cy="51807"/>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9" name="Google Shape;194;p2"/>
            <p:cNvSpPr/>
            <p:nvPr/>
          </p:nvSpPr>
          <p:spPr>
            <a:xfrm>
              <a:off x="699487" y="2375092"/>
              <a:ext cx="144270" cy="41014"/>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0" name="Google Shape;195;p2"/>
            <p:cNvSpPr/>
            <p:nvPr/>
          </p:nvSpPr>
          <p:spPr>
            <a:xfrm>
              <a:off x="710252" y="2431216"/>
              <a:ext cx="148577" cy="41014"/>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1" name="Google Shape;196;p2"/>
            <p:cNvSpPr/>
            <p:nvPr/>
          </p:nvSpPr>
          <p:spPr>
            <a:xfrm>
              <a:off x="742552" y="2489499"/>
              <a:ext cx="139963" cy="49647"/>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2" name="Google Shape;197;p2"/>
            <p:cNvSpPr/>
            <p:nvPr/>
          </p:nvSpPr>
          <p:spPr>
            <a:xfrm>
              <a:off x="921275" y="2549940"/>
              <a:ext cx="36607" cy="110089"/>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3" name="Google Shape;198;p2"/>
            <p:cNvSpPr/>
            <p:nvPr/>
          </p:nvSpPr>
          <p:spPr>
            <a:xfrm>
              <a:off x="983721" y="2530512"/>
              <a:ext cx="38759" cy="133834"/>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4" name="Google Shape;199;p2"/>
            <p:cNvSpPr/>
            <p:nvPr/>
          </p:nvSpPr>
          <p:spPr>
            <a:xfrm>
              <a:off x="1061239" y="2519720"/>
              <a:ext cx="21533" cy="140309"/>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5" name="Google Shape;200;p2"/>
            <p:cNvSpPr/>
            <p:nvPr/>
          </p:nvSpPr>
          <p:spPr>
            <a:xfrm>
              <a:off x="1196895" y="2461436"/>
              <a:ext cx="152884" cy="75552"/>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6" name="Google Shape;201;p2"/>
            <p:cNvSpPr/>
            <p:nvPr/>
          </p:nvSpPr>
          <p:spPr>
            <a:xfrm>
              <a:off x="1216275" y="2424741"/>
              <a:ext cx="159343" cy="64758"/>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7" name="Google Shape;202;p2"/>
            <p:cNvSpPr/>
            <p:nvPr/>
          </p:nvSpPr>
          <p:spPr>
            <a:xfrm>
              <a:off x="1242115" y="2372934"/>
              <a:ext cx="165802" cy="71234"/>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8" name="Google Shape;203;p2"/>
            <p:cNvSpPr/>
            <p:nvPr/>
          </p:nvSpPr>
          <p:spPr>
            <a:xfrm>
              <a:off x="1235654" y="2321127"/>
              <a:ext cx="183030" cy="30221"/>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9" name="Google Shape;204;p2"/>
            <p:cNvSpPr/>
            <p:nvPr/>
          </p:nvSpPr>
          <p:spPr>
            <a:xfrm>
              <a:off x="1063391" y="2068569"/>
              <a:ext cx="139964" cy="131676"/>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0" name="Google Shape;205;p2"/>
            <p:cNvSpPr/>
            <p:nvPr/>
          </p:nvSpPr>
          <p:spPr>
            <a:xfrm>
              <a:off x="1117224" y="2109583"/>
              <a:ext cx="114124" cy="97137"/>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1" name="Google Shape;206;p2"/>
            <p:cNvSpPr/>
            <p:nvPr/>
          </p:nvSpPr>
          <p:spPr>
            <a:xfrm>
              <a:off x="1147370" y="2165707"/>
              <a:ext cx="137810" cy="114406"/>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2" name="Google Shape;207;p2"/>
            <p:cNvSpPr/>
            <p:nvPr/>
          </p:nvSpPr>
          <p:spPr>
            <a:xfrm>
              <a:off x="802844" y="2154913"/>
              <a:ext cx="437116" cy="39718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3" name="Google Shape;208;p2"/>
            <p:cNvSpPr/>
            <p:nvPr/>
          </p:nvSpPr>
          <p:spPr>
            <a:xfrm>
              <a:off x="867443" y="2195927"/>
              <a:ext cx="307919" cy="306523"/>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4" name="Google Shape;209;p2"/>
            <p:cNvSpPr/>
            <p:nvPr/>
          </p:nvSpPr>
          <p:spPr>
            <a:xfrm>
              <a:off x="953575" y="2290907"/>
              <a:ext cx="45218" cy="38855"/>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5" name="Google Shape;210;p2"/>
            <p:cNvSpPr/>
            <p:nvPr/>
          </p:nvSpPr>
          <p:spPr>
            <a:xfrm>
              <a:off x="1018173" y="2321127"/>
              <a:ext cx="30146" cy="32379"/>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6" name="Google Shape;211;p2"/>
            <p:cNvSpPr/>
            <p:nvPr/>
          </p:nvSpPr>
          <p:spPr>
            <a:xfrm>
              <a:off x="985873" y="2342713"/>
              <a:ext cx="25839" cy="25903"/>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7" name="Google Shape;212;p2"/>
            <p:cNvSpPr/>
            <p:nvPr/>
          </p:nvSpPr>
          <p:spPr>
            <a:xfrm>
              <a:off x="981567" y="2381568"/>
              <a:ext cx="40913" cy="34538"/>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8" name="Google Shape;213;p2"/>
            <p:cNvSpPr/>
            <p:nvPr/>
          </p:nvSpPr>
          <p:spPr>
            <a:xfrm>
              <a:off x="940655" y="2340554"/>
              <a:ext cx="21533" cy="2374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9" name="Google Shape;214;p2"/>
            <p:cNvSpPr/>
            <p:nvPr/>
          </p:nvSpPr>
          <p:spPr>
            <a:xfrm>
              <a:off x="951421" y="2375092"/>
              <a:ext cx="23687" cy="25903"/>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0" name="Google Shape;215;p2"/>
            <p:cNvSpPr/>
            <p:nvPr/>
          </p:nvSpPr>
          <p:spPr>
            <a:xfrm>
              <a:off x="1028939" y="2362140"/>
              <a:ext cx="43066" cy="30221"/>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1" name="Google Shape;216;p2"/>
            <p:cNvSpPr/>
            <p:nvPr/>
          </p:nvSpPr>
          <p:spPr>
            <a:xfrm>
              <a:off x="1035399" y="2416106"/>
              <a:ext cx="23685" cy="23744"/>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2" name="Google Shape;217;p2"/>
            <p:cNvSpPr/>
            <p:nvPr/>
          </p:nvSpPr>
          <p:spPr>
            <a:xfrm>
              <a:off x="1082772" y="2368617"/>
              <a:ext cx="32299" cy="34538"/>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3" name="Google Shape;218;p2"/>
            <p:cNvSpPr/>
            <p:nvPr/>
          </p:nvSpPr>
          <p:spPr>
            <a:xfrm>
              <a:off x="1061239" y="2396678"/>
              <a:ext cx="15072" cy="21586"/>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4" name="Google Shape;219;p2"/>
            <p:cNvSpPr/>
            <p:nvPr/>
          </p:nvSpPr>
          <p:spPr>
            <a:xfrm>
              <a:off x="990180" y="2429058"/>
              <a:ext cx="34453" cy="28061"/>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5" name="Google Shape;220;p2"/>
            <p:cNvSpPr/>
            <p:nvPr/>
          </p:nvSpPr>
          <p:spPr>
            <a:xfrm>
              <a:off x="966494" y="2409630"/>
              <a:ext cx="17226" cy="17269"/>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6" name="Google Shape;221;p2"/>
            <p:cNvSpPr/>
            <p:nvPr/>
          </p:nvSpPr>
          <p:spPr>
            <a:xfrm>
              <a:off x="1011713" y="2275796"/>
              <a:ext cx="17226" cy="2374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7" name="Google Shape;222;p2"/>
            <p:cNvSpPr/>
            <p:nvPr/>
          </p:nvSpPr>
          <p:spPr>
            <a:xfrm>
              <a:off x="1044013" y="2286589"/>
              <a:ext cx="40912" cy="38855"/>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8" name="Google Shape;223;p2"/>
            <p:cNvSpPr/>
            <p:nvPr/>
          </p:nvSpPr>
          <p:spPr>
            <a:xfrm>
              <a:off x="1078465" y="2325444"/>
              <a:ext cx="21533" cy="21586"/>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219" name="Google Shape;224;p2"/>
          <p:cNvSpPr/>
          <p:nvPr/>
        </p:nvSpPr>
        <p:spPr>
          <a:xfrm>
            <a:off x="4414839" y="6424613"/>
            <a:ext cx="1079500" cy="887412"/>
          </a:xfrm>
          <a:custGeom>
            <a:avLst/>
            <a:gdLst/>
            <a:ahLst/>
            <a:cxnLst/>
            <a:rect l="l" t="t" r="r" b="b"/>
            <a:pathLst>
              <a:path w="19455" h="16028" extrusionOk="0">
                <a:moveTo>
                  <a:pt x="17597" y="2889"/>
                </a:moveTo>
                <a:cubicBezTo>
                  <a:pt x="19454" y="5324"/>
                  <a:pt x="19137" y="9383"/>
                  <a:pt x="16868" y="11557"/>
                </a:cubicBezTo>
                <a:cubicBezTo>
                  <a:pt x="15547" y="12795"/>
                  <a:pt x="13882" y="13043"/>
                  <a:pt x="12190" y="12795"/>
                </a:cubicBezTo>
                <a:cubicBezTo>
                  <a:pt x="11255" y="12671"/>
                  <a:pt x="10250" y="12437"/>
                  <a:pt x="9301" y="12643"/>
                </a:cubicBezTo>
                <a:cubicBezTo>
                  <a:pt x="8366" y="12850"/>
                  <a:pt x="7788" y="13593"/>
                  <a:pt x="7113" y="14226"/>
                </a:cubicBezTo>
                <a:cubicBezTo>
                  <a:pt x="5752" y="15505"/>
                  <a:pt x="3646" y="16028"/>
                  <a:pt x="2050" y="14941"/>
                </a:cubicBezTo>
                <a:cubicBezTo>
                  <a:pt x="1459" y="14529"/>
                  <a:pt x="922" y="13936"/>
                  <a:pt x="564" y="13276"/>
                </a:cubicBezTo>
                <a:cubicBezTo>
                  <a:pt x="248" y="12891"/>
                  <a:pt x="42" y="12313"/>
                  <a:pt x="28" y="11873"/>
                </a:cubicBezTo>
                <a:cubicBezTo>
                  <a:pt x="1" y="10649"/>
                  <a:pt x="359" y="9286"/>
                  <a:pt x="1487" y="8653"/>
                </a:cubicBezTo>
                <a:cubicBezTo>
                  <a:pt x="2876" y="7883"/>
                  <a:pt x="5049" y="8475"/>
                  <a:pt x="6192" y="7250"/>
                </a:cubicBezTo>
                <a:cubicBezTo>
                  <a:pt x="7306" y="6039"/>
                  <a:pt x="7513" y="4278"/>
                  <a:pt x="8696" y="3095"/>
                </a:cubicBezTo>
                <a:cubicBezTo>
                  <a:pt x="11090" y="674"/>
                  <a:pt x="15382" y="0"/>
                  <a:pt x="17597" y="2889"/>
                </a:cubicBezTo>
                <a:close/>
                <a:moveTo>
                  <a:pt x="10855" y="3000"/>
                </a:moveTo>
                <a:cubicBezTo>
                  <a:pt x="10044" y="3481"/>
                  <a:pt x="9274" y="4113"/>
                  <a:pt x="8833" y="4981"/>
                </a:cubicBezTo>
                <a:cubicBezTo>
                  <a:pt x="8434" y="5764"/>
                  <a:pt x="8118" y="6604"/>
                  <a:pt x="7623" y="7347"/>
                </a:cubicBezTo>
                <a:cubicBezTo>
                  <a:pt x="6480" y="9066"/>
                  <a:pt x="4829" y="9011"/>
                  <a:pt x="3028" y="9286"/>
                </a:cubicBezTo>
                <a:cubicBezTo>
                  <a:pt x="2078" y="9438"/>
                  <a:pt x="1362" y="9782"/>
                  <a:pt x="1101" y="10786"/>
                </a:cubicBezTo>
                <a:cubicBezTo>
                  <a:pt x="1087" y="10842"/>
                  <a:pt x="1074" y="10965"/>
                  <a:pt x="1060" y="11130"/>
                </a:cubicBezTo>
                <a:cubicBezTo>
                  <a:pt x="1239" y="11777"/>
                  <a:pt x="1500" y="12396"/>
                  <a:pt x="1858" y="12918"/>
                </a:cubicBezTo>
                <a:cubicBezTo>
                  <a:pt x="1982" y="12946"/>
                  <a:pt x="2078" y="13056"/>
                  <a:pt x="2064" y="13180"/>
                </a:cubicBezTo>
                <a:cubicBezTo>
                  <a:pt x="2697" y="13964"/>
                  <a:pt x="3605" y="14404"/>
                  <a:pt x="4857" y="14088"/>
                </a:cubicBezTo>
                <a:cubicBezTo>
                  <a:pt x="5875" y="13826"/>
                  <a:pt x="6480" y="12973"/>
                  <a:pt x="7251" y="12286"/>
                </a:cubicBezTo>
                <a:cubicBezTo>
                  <a:pt x="7870" y="11735"/>
                  <a:pt x="8613" y="11364"/>
                  <a:pt x="9424" y="11282"/>
                </a:cubicBezTo>
                <a:cubicBezTo>
                  <a:pt x="10374" y="11172"/>
                  <a:pt x="11295" y="11295"/>
                  <a:pt x="12231" y="11419"/>
                </a:cubicBezTo>
                <a:cubicBezTo>
                  <a:pt x="13084" y="11529"/>
                  <a:pt x="14019" y="11653"/>
                  <a:pt x="14845" y="11254"/>
                </a:cubicBezTo>
                <a:cubicBezTo>
                  <a:pt x="17721" y="9892"/>
                  <a:pt x="18394" y="5091"/>
                  <a:pt x="15877" y="3123"/>
                </a:cubicBezTo>
                <a:cubicBezTo>
                  <a:pt x="14474" y="2022"/>
                  <a:pt x="12396" y="2092"/>
                  <a:pt x="10855" y="3000"/>
                </a:cubicBezTo>
                <a:close/>
              </a:path>
            </a:pathLst>
          </a:custGeom>
          <a:solidFill>
            <a:schemeClr val="l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220" name="Google Shape;225;p2"/>
          <p:cNvGrpSpPr>
            <a:grpSpLocks/>
          </p:cNvGrpSpPr>
          <p:nvPr/>
        </p:nvGrpSpPr>
        <p:grpSpPr bwMode="auto">
          <a:xfrm>
            <a:off x="2413000" y="6016629"/>
            <a:ext cx="1279525" cy="1077913"/>
            <a:chOff x="1844900" y="831875"/>
            <a:chExt cx="538300" cy="453625"/>
          </a:xfrm>
        </p:grpSpPr>
        <p:sp>
          <p:nvSpPr>
            <p:cNvPr id="221" name="Google Shape;226;p2"/>
            <p:cNvSpPr/>
            <p:nvPr/>
          </p:nvSpPr>
          <p:spPr>
            <a:xfrm>
              <a:off x="1902336" y="868619"/>
              <a:ext cx="452145" cy="416881"/>
            </a:xfrm>
            <a:custGeom>
              <a:avLst/>
              <a:gdLst/>
              <a:ahLst/>
              <a:cxnLst/>
              <a:rect l="l" t="t" r="r" b="b"/>
              <a:pathLst>
                <a:path w="18092" h="16683" extrusionOk="0">
                  <a:moveTo>
                    <a:pt x="7982" y="1"/>
                  </a:moveTo>
                  <a:cubicBezTo>
                    <a:pt x="7788" y="1"/>
                    <a:pt x="7597" y="94"/>
                    <a:pt x="7402" y="282"/>
                  </a:cubicBezTo>
                  <a:cubicBezTo>
                    <a:pt x="7209" y="474"/>
                    <a:pt x="7057" y="708"/>
                    <a:pt x="6947" y="955"/>
                  </a:cubicBezTo>
                  <a:cubicBezTo>
                    <a:pt x="6782" y="1313"/>
                    <a:pt x="6672" y="1685"/>
                    <a:pt x="6562" y="2070"/>
                  </a:cubicBezTo>
                  <a:cubicBezTo>
                    <a:pt x="6287" y="3144"/>
                    <a:pt x="6149" y="4244"/>
                    <a:pt x="6081" y="5358"/>
                  </a:cubicBezTo>
                  <a:cubicBezTo>
                    <a:pt x="6026" y="6088"/>
                    <a:pt x="5984" y="6831"/>
                    <a:pt x="5971" y="7574"/>
                  </a:cubicBezTo>
                  <a:cubicBezTo>
                    <a:pt x="5971" y="7587"/>
                    <a:pt x="5957" y="7601"/>
                    <a:pt x="5943" y="7614"/>
                  </a:cubicBezTo>
                  <a:cubicBezTo>
                    <a:pt x="5874" y="7559"/>
                    <a:pt x="5847" y="7463"/>
                    <a:pt x="5819" y="7394"/>
                  </a:cubicBezTo>
                  <a:cubicBezTo>
                    <a:pt x="5448" y="6638"/>
                    <a:pt x="5021" y="5895"/>
                    <a:pt x="4568" y="5180"/>
                  </a:cubicBezTo>
                  <a:cubicBezTo>
                    <a:pt x="4278" y="4753"/>
                    <a:pt x="3976" y="4340"/>
                    <a:pt x="3605" y="3969"/>
                  </a:cubicBezTo>
                  <a:cubicBezTo>
                    <a:pt x="3412" y="3762"/>
                    <a:pt x="3205" y="3584"/>
                    <a:pt x="2957" y="3432"/>
                  </a:cubicBezTo>
                  <a:cubicBezTo>
                    <a:pt x="2545" y="3199"/>
                    <a:pt x="2132" y="2992"/>
                    <a:pt x="1651" y="2937"/>
                  </a:cubicBezTo>
                  <a:cubicBezTo>
                    <a:pt x="1601" y="2930"/>
                    <a:pt x="1552" y="2927"/>
                    <a:pt x="1504" y="2927"/>
                  </a:cubicBezTo>
                  <a:cubicBezTo>
                    <a:pt x="1263" y="2927"/>
                    <a:pt x="1048" y="3012"/>
                    <a:pt x="853" y="3184"/>
                  </a:cubicBezTo>
                  <a:cubicBezTo>
                    <a:pt x="716" y="3309"/>
                    <a:pt x="605" y="3459"/>
                    <a:pt x="523" y="3625"/>
                  </a:cubicBezTo>
                  <a:cubicBezTo>
                    <a:pt x="344" y="3941"/>
                    <a:pt x="233" y="4285"/>
                    <a:pt x="151" y="4629"/>
                  </a:cubicBezTo>
                  <a:cubicBezTo>
                    <a:pt x="0" y="5207"/>
                    <a:pt x="0" y="5798"/>
                    <a:pt x="41" y="6390"/>
                  </a:cubicBezTo>
                  <a:cubicBezTo>
                    <a:pt x="123" y="7601"/>
                    <a:pt x="509" y="8702"/>
                    <a:pt x="1141" y="9720"/>
                  </a:cubicBezTo>
                  <a:cubicBezTo>
                    <a:pt x="1774" y="10724"/>
                    <a:pt x="2504" y="11659"/>
                    <a:pt x="3343" y="12499"/>
                  </a:cubicBezTo>
                  <a:cubicBezTo>
                    <a:pt x="3673" y="12842"/>
                    <a:pt x="4003" y="13200"/>
                    <a:pt x="4333" y="13544"/>
                  </a:cubicBezTo>
                  <a:cubicBezTo>
                    <a:pt x="4663" y="13902"/>
                    <a:pt x="5021" y="14218"/>
                    <a:pt x="5393" y="14521"/>
                  </a:cubicBezTo>
                  <a:cubicBezTo>
                    <a:pt x="6054" y="15044"/>
                    <a:pt x="6755" y="15484"/>
                    <a:pt x="7457" y="15924"/>
                  </a:cubicBezTo>
                  <a:cubicBezTo>
                    <a:pt x="7760" y="16117"/>
                    <a:pt x="8075" y="16269"/>
                    <a:pt x="8406" y="16406"/>
                  </a:cubicBezTo>
                  <a:cubicBezTo>
                    <a:pt x="8653" y="16502"/>
                    <a:pt x="8915" y="16584"/>
                    <a:pt x="9176" y="16639"/>
                  </a:cubicBezTo>
                  <a:cubicBezTo>
                    <a:pt x="9298" y="16665"/>
                    <a:pt x="9420" y="16683"/>
                    <a:pt x="9539" y="16683"/>
                  </a:cubicBezTo>
                  <a:cubicBezTo>
                    <a:pt x="9743" y="16683"/>
                    <a:pt x="9938" y="16631"/>
                    <a:pt x="10112" y="16474"/>
                  </a:cubicBezTo>
                  <a:cubicBezTo>
                    <a:pt x="10139" y="16461"/>
                    <a:pt x="10167" y="16447"/>
                    <a:pt x="10208" y="16447"/>
                  </a:cubicBezTo>
                  <a:cubicBezTo>
                    <a:pt x="10621" y="16324"/>
                    <a:pt x="10992" y="16103"/>
                    <a:pt x="11350" y="15841"/>
                  </a:cubicBezTo>
                  <a:cubicBezTo>
                    <a:pt x="12547" y="14920"/>
                    <a:pt x="13648" y="13888"/>
                    <a:pt x="14652" y="12747"/>
                  </a:cubicBezTo>
                  <a:cubicBezTo>
                    <a:pt x="15670" y="11591"/>
                    <a:pt x="16399" y="10256"/>
                    <a:pt x="16895" y="8797"/>
                  </a:cubicBezTo>
                  <a:cubicBezTo>
                    <a:pt x="17156" y="8027"/>
                    <a:pt x="17403" y="7257"/>
                    <a:pt x="17610" y="6473"/>
                  </a:cubicBezTo>
                  <a:cubicBezTo>
                    <a:pt x="17775" y="5826"/>
                    <a:pt x="17926" y="5180"/>
                    <a:pt x="18023" y="4519"/>
                  </a:cubicBezTo>
                  <a:cubicBezTo>
                    <a:pt x="18064" y="4272"/>
                    <a:pt x="18091" y="4037"/>
                    <a:pt x="18091" y="3790"/>
                  </a:cubicBezTo>
                  <a:cubicBezTo>
                    <a:pt x="18091" y="3349"/>
                    <a:pt x="18009" y="2923"/>
                    <a:pt x="17816" y="2524"/>
                  </a:cubicBezTo>
                  <a:cubicBezTo>
                    <a:pt x="17761" y="2414"/>
                    <a:pt x="17693" y="2304"/>
                    <a:pt x="17610" y="2208"/>
                  </a:cubicBezTo>
                  <a:cubicBezTo>
                    <a:pt x="17449" y="2022"/>
                    <a:pt x="17244" y="1914"/>
                    <a:pt x="17005" y="1914"/>
                  </a:cubicBezTo>
                  <a:cubicBezTo>
                    <a:pt x="16978" y="1914"/>
                    <a:pt x="16950" y="1916"/>
                    <a:pt x="16922" y="1919"/>
                  </a:cubicBezTo>
                  <a:cubicBezTo>
                    <a:pt x="16675" y="1933"/>
                    <a:pt x="16454" y="2001"/>
                    <a:pt x="16248" y="2125"/>
                  </a:cubicBezTo>
                  <a:cubicBezTo>
                    <a:pt x="16042" y="2263"/>
                    <a:pt x="15849" y="2414"/>
                    <a:pt x="15670" y="2579"/>
                  </a:cubicBezTo>
                  <a:cubicBezTo>
                    <a:pt x="15340" y="2882"/>
                    <a:pt x="15064" y="3239"/>
                    <a:pt x="14789" y="3584"/>
                  </a:cubicBezTo>
                  <a:cubicBezTo>
                    <a:pt x="14061" y="4547"/>
                    <a:pt x="13510" y="5606"/>
                    <a:pt x="13056" y="6721"/>
                  </a:cubicBezTo>
                  <a:cubicBezTo>
                    <a:pt x="12643" y="7752"/>
                    <a:pt x="12313" y="8812"/>
                    <a:pt x="11983" y="9857"/>
                  </a:cubicBezTo>
                  <a:cubicBezTo>
                    <a:pt x="11707" y="10779"/>
                    <a:pt x="11432" y="11701"/>
                    <a:pt x="11116" y="12609"/>
                  </a:cubicBezTo>
                  <a:cubicBezTo>
                    <a:pt x="11020" y="12884"/>
                    <a:pt x="10924" y="13145"/>
                    <a:pt x="10841" y="13407"/>
                  </a:cubicBezTo>
                  <a:lnTo>
                    <a:pt x="10799" y="13407"/>
                  </a:lnTo>
                  <a:cubicBezTo>
                    <a:pt x="10827" y="13200"/>
                    <a:pt x="10854" y="12994"/>
                    <a:pt x="10869" y="12802"/>
                  </a:cubicBezTo>
                  <a:cubicBezTo>
                    <a:pt x="10992" y="11714"/>
                    <a:pt x="11075" y="10641"/>
                    <a:pt x="11089" y="9555"/>
                  </a:cubicBezTo>
                  <a:cubicBezTo>
                    <a:pt x="11116" y="8385"/>
                    <a:pt x="11034" y="7216"/>
                    <a:pt x="10799" y="6060"/>
                  </a:cubicBezTo>
                  <a:cubicBezTo>
                    <a:pt x="10579" y="5028"/>
                    <a:pt x="10318" y="3997"/>
                    <a:pt x="10029" y="2978"/>
                  </a:cubicBezTo>
                  <a:cubicBezTo>
                    <a:pt x="9906" y="2579"/>
                    <a:pt x="9754" y="2194"/>
                    <a:pt x="9589" y="1823"/>
                  </a:cubicBezTo>
                  <a:cubicBezTo>
                    <a:pt x="9438" y="1451"/>
                    <a:pt x="9245" y="1107"/>
                    <a:pt x="9025" y="790"/>
                  </a:cubicBezTo>
                  <a:cubicBezTo>
                    <a:pt x="8873" y="585"/>
                    <a:pt x="8708" y="392"/>
                    <a:pt x="8516" y="227"/>
                  </a:cubicBezTo>
                  <a:cubicBezTo>
                    <a:pt x="8333" y="77"/>
                    <a:pt x="8156" y="1"/>
                    <a:pt x="7982"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2" name="Google Shape;227;p2"/>
            <p:cNvSpPr/>
            <p:nvPr/>
          </p:nvSpPr>
          <p:spPr>
            <a:xfrm>
              <a:off x="1844900" y="877973"/>
              <a:ext cx="158952" cy="170360"/>
            </a:xfrm>
            <a:custGeom>
              <a:avLst/>
              <a:gdLst/>
              <a:ahLst/>
              <a:cxnLst/>
              <a:rect l="l" t="t" r="r" b="b"/>
              <a:pathLst>
                <a:path w="6357" h="6820" extrusionOk="0">
                  <a:moveTo>
                    <a:pt x="4075" y="0"/>
                  </a:moveTo>
                  <a:cubicBezTo>
                    <a:pt x="4070" y="0"/>
                    <a:pt x="4065" y="1"/>
                    <a:pt x="4059" y="3"/>
                  </a:cubicBezTo>
                  <a:cubicBezTo>
                    <a:pt x="4017" y="17"/>
                    <a:pt x="3962" y="30"/>
                    <a:pt x="3922" y="58"/>
                  </a:cubicBezTo>
                  <a:cubicBezTo>
                    <a:pt x="3784" y="155"/>
                    <a:pt x="3646" y="250"/>
                    <a:pt x="3522" y="347"/>
                  </a:cubicBezTo>
                  <a:cubicBezTo>
                    <a:pt x="2986" y="746"/>
                    <a:pt x="2738" y="1283"/>
                    <a:pt x="2711" y="1943"/>
                  </a:cubicBezTo>
                  <a:lnTo>
                    <a:pt x="2711" y="2424"/>
                  </a:lnTo>
                  <a:cubicBezTo>
                    <a:pt x="2711" y="2466"/>
                    <a:pt x="2724" y="2521"/>
                    <a:pt x="2656" y="2534"/>
                  </a:cubicBezTo>
                  <a:cubicBezTo>
                    <a:pt x="2586" y="2466"/>
                    <a:pt x="2546" y="2383"/>
                    <a:pt x="2504" y="2301"/>
                  </a:cubicBezTo>
                  <a:cubicBezTo>
                    <a:pt x="2449" y="2204"/>
                    <a:pt x="2394" y="2108"/>
                    <a:pt x="2339" y="2026"/>
                  </a:cubicBezTo>
                  <a:cubicBezTo>
                    <a:pt x="2229" y="1846"/>
                    <a:pt x="2106" y="1695"/>
                    <a:pt x="1968" y="1558"/>
                  </a:cubicBezTo>
                  <a:cubicBezTo>
                    <a:pt x="1944" y="1534"/>
                    <a:pt x="1921" y="1500"/>
                    <a:pt x="1879" y="1500"/>
                  </a:cubicBezTo>
                  <a:cubicBezTo>
                    <a:pt x="1873" y="1500"/>
                    <a:pt x="1866" y="1501"/>
                    <a:pt x="1858" y="1503"/>
                  </a:cubicBezTo>
                  <a:cubicBezTo>
                    <a:pt x="1803" y="1530"/>
                    <a:pt x="1789" y="1571"/>
                    <a:pt x="1789" y="1626"/>
                  </a:cubicBezTo>
                  <a:lnTo>
                    <a:pt x="1789" y="1750"/>
                  </a:lnTo>
                  <a:cubicBezTo>
                    <a:pt x="1789" y="1998"/>
                    <a:pt x="1858" y="2218"/>
                    <a:pt x="1981" y="2424"/>
                  </a:cubicBezTo>
                  <a:cubicBezTo>
                    <a:pt x="2078" y="2589"/>
                    <a:pt x="2161" y="2754"/>
                    <a:pt x="2256" y="2919"/>
                  </a:cubicBezTo>
                  <a:cubicBezTo>
                    <a:pt x="2271" y="2947"/>
                    <a:pt x="2298" y="2989"/>
                    <a:pt x="2271" y="3044"/>
                  </a:cubicBezTo>
                  <a:cubicBezTo>
                    <a:pt x="2078" y="3044"/>
                    <a:pt x="1899" y="3057"/>
                    <a:pt x="1706" y="3071"/>
                  </a:cubicBezTo>
                  <a:cubicBezTo>
                    <a:pt x="1238" y="3099"/>
                    <a:pt x="881" y="3332"/>
                    <a:pt x="620" y="3732"/>
                  </a:cubicBezTo>
                  <a:cubicBezTo>
                    <a:pt x="565" y="3814"/>
                    <a:pt x="523" y="3910"/>
                    <a:pt x="482" y="3992"/>
                  </a:cubicBezTo>
                  <a:cubicBezTo>
                    <a:pt x="248" y="4502"/>
                    <a:pt x="138" y="5038"/>
                    <a:pt x="0" y="5561"/>
                  </a:cubicBezTo>
                  <a:lnTo>
                    <a:pt x="0" y="5588"/>
                  </a:lnTo>
                  <a:cubicBezTo>
                    <a:pt x="14" y="5603"/>
                    <a:pt x="14" y="5616"/>
                    <a:pt x="28" y="5616"/>
                  </a:cubicBezTo>
                  <a:cubicBezTo>
                    <a:pt x="35" y="5623"/>
                    <a:pt x="45" y="5627"/>
                    <a:pt x="54" y="5627"/>
                  </a:cubicBezTo>
                  <a:cubicBezTo>
                    <a:pt x="62" y="5627"/>
                    <a:pt x="69" y="5623"/>
                    <a:pt x="69" y="5616"/>
                  </a:cubicBezTo>
                  <a:cubicBezTo>
                    <a:pt x="97" y="5588"/>
                    <a:pt x="124" y="5548"/>
                    <a:pt x="152" y="5520"/>
                  </a:cubicBezTo>
                  <a:cubicBezTo>
                    <a:pt x="372" y="5148"/>
                    <a:pt x="675" y="4860"/>
                    <a:pt x="1046" y="4667"/>
                  </a:cubicBezTo>
                  <a:cubicBezTo>
                    <a:pt x="1183" y="4598"/>
                    <a:pt x="1321" y="4515"/>
                    <a:pt x="1445" y="4433"/>
                  </a:cubicBezTo>
                  <a:cubicBezTo>
                    <a:pt x="1623" y="4309"/>
                    <a:pt x="1816" y="4199"/>
                    <a:pt x="1954" y="4007"/>
                  </a:cubicBezTo>
                  <a:lnTo>
                    <a:pt x="1954" y="4007"/>
                  </a:lnTo>
                  <a:cubicBezTo>
                    <a:pt x="2009" y="4102"/>
                    <a:pt x="1954" y="4199"/>
                    <a:pt x="1926" y="4282"/>
                  </a:cubicBezTo>
                  <a:cubicBezTo>
                    <a:pt x="1803" y="4640"/>
                    <a:pt x="1761" y="4997"/>
                    <a:pt x="1789" y="5368"/>
                  </a:cubicBezTo>
                  <a:cubicBezTo>
                    <a:pt x="1803" y="5808"/>
                    <a:pt x="1899" y="6263"/>
                    <a:pt x="1954" y="6703"/>
                  </a:cubicBezTo>
                  <a:cubicBezTo>
                    <a:pt x="1954" y="6731"/>
                    <a:pt x="1968" y="6772"/>
                    <a:pt x="1981" y="6799"/>
                  </a:cubicBezTo>
                  <a:cubicBezTo>
                    <a:pt x="1988" y="6813"/>
                    <a:pt x="2006" y="6820"/>
                    <a:pt x="2023" y="6820"/>
                  </a:cubicBezTo>
                  <a:cubicBezTo>
                    <a:pt x="2040" y="6820"/>
                    <a:pt x="2057" y="6813"/>
                    <a:pt x="2064" y="6799"/>
                  </a:cubicBezTo>
                  <a:cubicBezTo>
                    <a:pt x="2091" y="6772"/>
                    <a:pt x="2106" y="6731"/>
                    <a:pt x="2119" y="6689"/>
                  </a:cubicBezTo>
                  <a:cubicBezTo>
                    <a:pt x="2188" y="6511"/>
                    <a:pt x="2284" y="6359"/>
                    <a:pt x="2408" y="6208"/>
                  </a:cubicBezTo>
                  <a:lnTo>
                    <a:pt x="2614" y="5960"/>
                  </a:lnTo>
                  <a:cubicBezTo>
                    <a:pt x="3041" y="5465"/>
                    <a:pt x="3289" y="4887"/>
                    <a:pt x="3316" y="4213"/>
                  </a:cubicBezTo>
                  <a:cubicBezTo>
                    <a:pt x="3316" y="4172"/>
                    <a:pt x="3302" y="4102"/>
                    <a:pt x="3344" y="4062"/>
                  </a:cubicBezTo>
                  <a:cubicBezTo>
                    <a:pt x="3371" y="4075"/>
                    <a:pt x="3384" y="4075"/>
                    <a:pt x="3384" y="4089"/>
                  </a:cubicBezTo>
                  <a:cubicBezTo>
                    <a:pt x="3481" y="4323"/>
                    <a:pt x="3646" y="4502"/>
                    <a:pt x="3839" y="4653"/>
                  </a:cubicBezTo>
                  <a:cubicBezTo>
                    <a:pt x="4224" y="4955"/>
                    <a:pt x="4623" y="5217"/>
                    <a:pt x="5050" y="5465"/>
                  </a:cubicBezTo>
                  <a:lnTo>
                    <a:pt x="5132" y="5506"/>
                  </a:lnTo>
                  <a:cubicBezTo>
                    <a:pt x="5157" y="5517"/>
                    <a:pt x="5180" y="5522"/>
                    <a:pt x="5200" y="5522"/>
                  </a:cubicBezTo>
                  <a:cubicBezTo>
                    <a:pt x="5259" y="5522"/>
                    <a:pt x="5297" y="5478"/>
                    <a:pt x="5297" y="5396"/>
                  </a:cubicBezTo>
                  <a:cubicBezTo>
                    <a:pt x="5283" y="5066"/>
                    <a:pt x="5255" y="4750"/>
                    <a:pt x="5132" y="4447"/>
                  </a:cubicBezTo>
                  <a:cubicBezTo>
                    <a:pt x="5008" y="4130"/>
                    <a:pt x="4843" y="3842"/>
                    <a:pt x="4623" y="3580"/>
                  </a:cubicBezTo>
                  <a:cubicBezTo>
                    <a:pt x="4499" y="3429"/>
                    <a:pt x="4362" y="3305"/>
                    <a:pt x="4224" y="3167"/>
                  </a:cubicBezTo>
                  <a:cubicBezTo>
                    <a:pt x="4210" y="3167"/>
                    <a:pt x="4197" y="3139"/>
                    <a:pt x="4197" y="3126"/>
                  </a:cubicBezTo>
                  <a:cubicBezTo>
                    <a:pt x="4197" y="3099"/>
                    <a:pt x="4224" y="3084"/>
                    <a:pt x="4252" y="3084"/>
                  </a:cubicBezTo>
                  <a:cubicBezTo>
                    <a:pt x="4582" y="3071"/>
                    <a:pt x="4857" y="2906"/>
                    <a:pt x="5118" y="2699"/>
                  </a:cubicBezTo>
                  <a:cubicBezTo>
                    <a:pt x="5448" y="2438"/>
                    <a:pt x="5793" y="2204"/>
                    <a:pt x="6164" y="1998"/>
                  </a:cubicBezTo>
                  <a:cubicBezTo>
                    <a:pt x="6219" y="1971"/>
                    <a:pt x="6274" y="1929"/>
                    <a:pt x="6315" y="1888"/>
                  </a:cubicBezTo>
                  <a:cubicBezTo>
                    <a:pt x="6343" y="1861"/>
                    <a:pt x="6356" y="1833"/>
                    <a:pt x="6343" y="1791"/>
                  </a:cubicBezTo>
                  <a:cubicBezTo>
                    <a:pt x="6329" y="1764"/>
                    <a:pt x="6301" y="1750"/>
                    <a:pt x="6260" y="1736"/>
                  </a:cubicBezTo>
                  <a:cubicBezTo>
                    <a:pt x="6246" y="1736"/>
                    <a:pt x="6219" y="1736"/>
                    <a:pt x="6191" y="1750"/>
                  </a:cubicBezTo>
                  <a:cubicBezTo>
                    <a:pt x="6076" y="1765"/>
                    <a:pt x="5962" y="1771"/>
                    <a:pt x="5849" y="1771"/>
                  </a:cubicBezTo>
                  <a:cubicBezTo>
                    <a:pt x="5652" y="1771"/>
                    <a:pt x="5457" y="1754"/>
                    <a:pt x="5255" y="1736"/>
                  </a:cubicBezTo>
                  <a:cubicBezTo>
                    <a:pt x="5201" y="1733"/>
                    <a:pt x="5148" y="1732"/>
                    <a:pt x="5094" y="1732"/>
                  </a:cubicBezTo>
                  <a:cubicBezTo>
                    <a:pt x="4658" y="1732"/>
                    <a:pt x="4244" y="1833"/>
                    <a:pt x="3852" y="2053"/>
                  </a:cubicBezTo>
                  <a:cubicBezTo>
                    <a:pt x="3811" y="2081"/>
                    <a:pt x="3756" y="2108"/>
                    <a:pt x="3701" y="2121"/>
                  </a:cubicBezTo>
                  <a:cubicBezTo>
                    <a:pt x="3694" y="2125"/>
                    <a:pt x="3687" y="2127"/>
                    <a:pt x="3680" y="2127"/>
                  </a:cubicBezTo>
                  <a:cubicBezTo>
                    <a:pt x="3661" y="2127"/>
                    <a:pt x="3646" y="2114"/>
                    <a:pt x="3646" y="2094"/>
                  </a:cubicBezTo>
                  <a:cubicBezTo>
                    <a:pt x="3632" y="2053"/>
                    <a:pt x="3632" y="1998"/>
                    <a:pt x="3632" y="1943"/>
                  </a:cubicBezTo>
                  <a:cubicBezTo>
                    <a:pt x="3646" y="1544"/>
                    <a:pt x="3729" y="1158"/>
                    <a:pt x="3894" y="787"/>
                  </a:cubicBezTo>
                  <a:cubicBezTo>
                    <a:pt x="3962" y="636"/>
                    <a:pt x="4032" y="485"/>
                    <a:pt x="4087" y="333"/>
                  </a:cubicBezTo>
                  <a:cubicBezTo>
                    <a:pt x="4127" y="250"/>
                    <a:pt x="4155" y="155"/>
                    <a:pt x="4142" y="58"/>
                  </a:cubicBezTo>
                  <a:cubicBezTo>
                    <a:pt x="4142" y="34"/>
                    <a:pt x="4110" y="0"/>
                    <a:pt x="4075"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3" name="Google Shape;228;p2"/>
            <p:cNvSpPr/>
            <p:nvPr/>
          </p:nvSpPr>
          <p:spPr>
            <a:xfrm>
              <a:off x="2025892" y="831875"/>
              <a:ext cx="143591" cy="110901"/>
            </a:xfrm>
            <a:custGeom>
              <a:avLst/>
              <a:gdLst/>
              <a:ahLst/>
              <a:cxnLst/>
              <a:rect l="l" t="t" r="r" b="b"/>
              <a:pathLst>
                <a:path w="5725" h="4428" extrusionOk="0">
                  <a:moveTo>
                    <a:pt x="3902" y="0"/>
                  </a:moveTo>
                  <a:cubicBezTo>
                    <a:pt x="3886" y="0"/>
                    <a:pt x="3870" y="4"/>
                    <a:pt x="3853" y="10"/>
                  </a:cubicBezTo>
                  <a:cubicBezTo>
                    <a:pt x="3826" y="10"/>
                    <a:pt x="3784" y="24"/>
                    <a:pt x="3756" y="38"/>
                  </a:cubicBezTo>
                  <a:cubicBezTo>
                    <a:pt x="3523" y="134"/>
                    <a:pt x="3344" y="313"/>
                    <a:pt x="3206" y="533"/>
                  </a:cubicBezTo>
                  <a:cubicBezTo>
                    <a:pt x="3041" y="781"/>
                    <a:pt x="2918" y="1056"/>
                    <a:pt x="2821" y="1331"/>
                  </a:cubicBezTo>
                  <a:cubicBezTo>
                    <a:pt x="2793" y="1427"/>
                    <a:pt x="2766" y="1524"/>
                    <a:pt x="2697" y="1606"/>
                  </a:cubicBezTo>
                  <a:cubicBezTo>
                    <a:pt x="2601" y="1551"/>
                    <a:pt x="2491" y="1482"/>
                    <a:pt x="2395" y="1441"/>
                  </a:cubicBezTo>
                  <a:cubicBezTo>
                    <a:pt x="2188" y="1326"/>
                    <a:pt x="1986" y="1271"/>
                    <a:pt x="1789" y="1271"/>
                  </a:cubicBezTo>
                  <a:cubicBezTo>
                    <a:pt x="1514" y="1271"/>
                    <a:pt x="1248" y="1378"/>
                    <a:pt x="991" y="1579"/>
                  </a:cubicBezTo>
                  <a:cubicBezTo>
                    <a:pt x="675" y="1840"/>
                    <a:pt x="372" y="2115"/>
                    <a:pt x="97" y="2432"/>
                  </a:cubicBezTo>
                  <a:cubicBezTo>
                    <a:pt x="56" y="2473"/>
                    <a:pt x="28" y="2514"/>
                    <a:pt x="1" y="2555"/>
                  </a:cubicBezTo>
                  <a:lnTo>
                    <a:pt x="1" y="2597"/>
                  </a:lnTo>
                  <a:cubicBezTo>
                    <a:pt x="14" y="2610"/>
                    <a:pt x="42" y="2624"/>
                    <a:pt x="56" y="2638"/>
                  </a:cubicBezTo>
                  <a:cubicBezTo>
                    <a:pt x="83" y="2638"/>
                    <a:pt x="111" y="2638"/>
                    <a:pt x="139" y="2624"/>
                  </a:cubicBezTo>
                  <a:cubicBezTo>
                    <a:pt x="289" y="2569"/>
                    <a:pt x="454" y="2542"/>
                    <a:pt x="619" y="2514"/>
                  </a:cubicBezTo>
                  <a:cubicBezTo>
                    <a:pt x="1047" y="2445"/>
                    <a:pt x="1487" y="2377"/>
                    <a:pt x="1927" y="2280"/>
                  </a:cubicBezTo>
                  <a:cubicBezTo>
                    <a:pt x="1936" y="2275"/>
                    <a:pt x="1945" y="2274"/>
                    <a:pt x="1955" y="2274"/>
                  </a:cubicBezTo>
                  <a:cubicBezTo>
                    <a:pt x="1974" y="2274"/>
                    <a:pt x="1996" y="2280"/>
                    <a:pt x="2023" y="2280"/>
                  </a:cubicBezTo>
                  <a:cubicBezTo>
                    <a:pt x="2010" y="2267"/>
                    <a:pt x="2023" y="2252"/>
                    <a:pt x="2037" y="2252"/>
                  </a:cubicBezTo>
                  <a:cubicBezTo>
                    <a:pt x="2050" y="2252"/>
                    <a:pt x="2050" y="2267"/>
                    <a:pt x="2050" y="2267"/>
                  </a:cubicBezTo>
                  <a:cubicBezTo>
                    <a:pt x="2050" y="2283"/>
                    <a:pt x="2046" y="2289"/>
                    <a:pt x="2039" y="2289"/>
                  </a:cubicBezTo>
                  <a:cubicBezTo>
                    <a:pt x="2035" y="2289"/>
                    <a:pt x="2029" y="2286"/>
                    <a:pt x="2023" y="2280"/>
                  </a:cubicBezTo>
                  <a:cubicBezTo>
                    <a:pt x="2023" y="2362"/>
                    <a:pt x="1968" y="2390"/>
                    <a:pt x="1927" y="2417"/>
                  </a:cubicBezTo>
                  <a:cubicBezTo>
                    <a:pt x="1597" y="2693"/>
                    <a:pt x="1377" y="3023"/>
                    <a:pt x="1212" y="3422"/>
                  </a:cubicBezTo>
                  <a:cubicBezTo>
                    <a:pt x="1102" y="3683"/>
                    <a:pt x="1032" y="3958"/>
                    <a:pt x="950" y="4220"/>
                  </a:cubicBezTo>
                  <a:cubicBezTo>
                    <a:pt x="936" y="4261"/>
                    <a:pt x="936" y="4289"/>
                    <a:pt x="936" y="4330"/>
                  </a:cubicBezTo>
                  <a:cubicBezTo>
                    <a:pt x="922" y="4358"/>
                    <a:pt x="922" y="4399"/>
                    <a:pt x="964" y="4413"/>
                  </a:cubicBezTo>
                  <a:cubicBezTo>
                    <a:pt x="974" y="4423"/>
                    <a:pt x="985" y="4428"/>
                    <a:pt x="995" y="4428"/>
                  </a:cubicBezTo>
                  <a:cubicBezTo>
                    <a:pt x="1012" y="4428"/>
                    <a:pt x="1029" y="4416"/>
                    <a:pt x="1047" y="4399"/>
                  </a:cubicBezTo>
                  <a:cubicBezTo>
                    <a:pt x="1157" y="4316"/>
                    <a:pt x="1267" y="4220"/>
                    <a:pt x="1390" y="4138"/>
                  </a:cubicBezTo>
                  <a:cubicBezTo>
                    <a:pt x="1707" y="3918"/>
                    <a:pt x="1982" y="3628"/>
                    <a:pt x="2230" y="3325"/>
                  </a:cubicBezTo>
                  <a:cubicBezTo>
                    <a:pt x="2353" y="3175"/>
                    <a:pt x="2463" y="3010"/>
                    <a:pt x="2573" y="2845"/>
                  </a:cubicBezTo>
                  <a:cubicBezTo>
                    <a:pt x="2601" y="2803"/>
                    <a:pt x="2615" y="2748"/>
                    <a:pt x="2670" y="2748"/>
                  </a:cubicBezTo>
                  <a:cubicBezTo>
                    <a:pt x="2711" y="2830"/>
                    <a:pt x="2697" y="2913"/>
                    <a:pt x="2711" y="3010"/>
                  </a:cubicBezTo>
                  <a:cubicBezTo>
                    <a:pt x="2738" y="3518"/>
                    <a:pt x="3013" y="3903"/>
                    <a:pt x="3330" y="4261"/>
                  </a:cubicBezTo>
                  <a:cubicBezTo>
                    <a:pt x="3360" y="4291"/>
                    <a:pt x="3392" y="4305"/>
                    <a:pt x="3422" y="4305"/>
                  </a:cubicBezTo>
                  <a:cubicBezTo>
                    <a:pt x="3462" y="4305"/>
                    <a:pt x="3499" y="4280"/>
                    <a:pt x="3523" y="4234"/>
                  </a:cubicBezTo>
                  <a:cubicBezTo>
                    <a:pt x="3646" y="3931"/>
                    <a:pt x="3743" y="3628"/>
                    <a:pt x="3716" y="3285"/>
                  </a:cubicBezTo>
                  <a:cubicBezTo>
                    <a:pt x="3688" y="3050"/>
                    <a:pt x="3619" y="2830"/>
                    <a:pt x="3509" y="2610"/>
                  </a:cubicBezTo>
                  <a:cubicBezTo>
                    <a:pt x="3481" y="2542"/>
                    <a:pt x="3440" y="2473"/>
                    <a:pt x="3399" y="2390"/>
                  </a:cubicBezTo>
                  <a:cubicBezTo>
                    <a:pt x="3385" y="2362"/>
                    <a:pt x="3358" y="2335"/>
                    <a:pt x="3385" y="2307"/>
                  </a:cubicBezTo>
                  <a:cubicBezTo>
                    <a:pt x="3399" y="2294"/>
                    <a:pt x="3440" y="2280"/>
                    <a:pt x="3454" y="2280"/>
                  </a:cubicBezTo>
                  <a:cubicBezTo>
                    <a:pt x="3495" y="2294"/>
                    <a:pt x="3523" y="2294"/>
                    <a:pt x="3550" y="2294"/>
                  </a:cubicBezTo>
                  <a:cubicBezTo>
                    <a:pt x="3651" y="2313"/>
                    <a:pt x="3751" y="2322"/>
                    <a:pt x="3849" y="2322"/>
                  </a:cubicBezTo>
                  <a:cubicBezTo>
                    <a:pt x="4045" y="2322"/>
                    <a:pt x="4238" y="2285"/>
                    <a:pt x="4431" y="2212"/>
                  </a:cubicBezTo>
                  <a:cubicBezTo>
                    <a:pt x="4734" y="2115"/>
                    <a:pt x="5022" y="1977"/>
                    <a:pt x="5297" y="1799"/>
                  </a:cubicBezTo>
                  <a:cubicBezTo>
                    <a:pt x="5422" y="1730"/>
                    <a:pt x="5532" y="1647"/>
                    <a:pt x="5655" y="1564"/>
                  </a:cubicBezTo>
                  <a:cubicBezTo>
                    <a:pt x="5724" y="1496"/>
                    <a:pt x="5710" y="1414"/>
                    <a:pt x="5627" y="1386"/>
                  </a:cubicBezTo>
                  <a:cubicBezTo>
                    <a:pt x="5352" y="1276"/>
                    <a:pt x="5077" y="1179"/>
                    <a:pt x="4774" y="1152"/>
                  </a:cubicBezTo>
                  <a:cubicBezTo>
                    <a:pt x="4734" y="1150"/>
                    <a:pt x="4694" y="1149"/>
                    <a:pt x="4655" y="1149"/>
                  </a:cubicBezTo>
                  <a:cubicBezTo>
                    <a:pt x="4451" y="1149"/>
                    <a:pt x="4253" y="1177"/>
                    <a:pt x="4046" y="1234"/>
                  </a:cubicBezTo>
                  <a:cubicBezTo>
                    <a:pt x="3982" y="1255"/>
                    <a:pt x="3927" y="1285"/>
                    <a:pt x="3867" y="1285"/>
                  </a:cubicBezTo>
                  <a:cubicBezTo>
                    <a:pt x="3849" y="1285"/>
                    <a:pt x="3830" y="1282"/>
                    <a:pt x="3811" y="1276"/>
                  </a:cubicBezTo>
                  <a:cubicBezTo>
                    <a:pt x="3798" y="1262"/>
                    <a:pt x="3798" y="1249"/>
                    <a:pt x="3798" y="1234"/>
                  </a:cubicBezTo>
                  <a:cubicBezTo>
                    <a:pt x="3798" y="1152"/>
                    <a:pt x="3826" y="1097"/>
                    <a:pt x="3853" y="1028"/>
                  </a:cubicBezTo>
                  <a:cubicBezTo>
                    <a:pt x="3936" y="849"/>
                    <a:pt x="4004" y="656"/>
                    <a:pt x="4018" y="451"/>
                  </a:cubicBezTo>
                  <a:cubicBezTo>
                    <a:pt x="4031" y="326"/>
                    <a:pt x="4031" y="203"/>
                    <a:pt x="4004" y="93"/>
                  </a:cubicBezTo>
                  <a:cubicBezTo>
                    <a:pt x="3983" y="31"/>
                    <a:pt x="3947" y="0"/>
                    <a:pt x="3902"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4" name="Google Shape;229;p2"/>
            <p:cNvSpPr/>
            <p:nvPr/>
          </p:nvSpPr>
          <p:spPr>
            <a:xfrm>
              <a:off x="2265656" y="874632"/>
              <a:ext cx="117544" cy="100212"/>
            </a:xfrm>
            <a:custGeom>
              <a:avLst/>
              <a:gdLst/>
              <a:ahLst/>
              <a:cxnLst/>
              <a:rect l="l" t="t" r="r" b="b"/>
              <a:pathLst>
                <a:path w="4706" h="3991" extrusionOk="0">
                  <a:moveTo>
                    <a:pt x="2504" y="0"/>
                  </a:moveTo>
                  <a:cubicBezTo>
                    <a:pt x="2462" y="0"/>
                    <a:pt x="2449" y="41"/>
                    <a:pt x="2435" y="69"/>
                  </a:cubicBezTo>
                  <a:cubicBezTo>
                    <a:pt x="2422" y="83"/>
                    <a:pt x="2422" y="96"/>
                    <a:pt x="2422" y="110"/>
                  </a:cubicBezTo>
                  <a:cubicBezTo>
                    <a:pt x="2380" y="358"/>
                    <a:pt x="2312" y="591"/>
                    <a:pt x="2229" y="826"/>
                  </a:cubicBezTo>
                  <a:cubicBezTo>
                    <a:pt x="2187" y="936"/>
                    <a:pt x="2174" y="1059"/>
                    <a:pt x="2147" y="1169"/>
                  </a:cubicBezTo>
                  <a:cubicBezTo>
                    <a:pt x="2132" y="1211"/>
                    <a:pt x="2147" y="1266"/>
                    <a:pt x="2105" y="1279"/>
                  </a:cubicBezTo>
                  <a:cubicBezTo>
                    <a:pt x="2050" y="1279"/>
                    <a:pt x="2022" y="1239"/>
                    <a:pt x="1982" y="1211"/>
                  </a:cubicBezTo>
                  <a:cubicBezTo>
                    <a:pt x="1857" y="1114"/>
                    <a:pt x="1720" y="1032"/>
                    <a:pt x="1582" y="963"/>
                  </a:cubicBezTo>
                  <a:cubicBezTo>
                    <a:pt x="1211" y="771"/>
                    <a:pt x="798" y="729"/>
                    <a:pt x="386" y="729"/>
                  </a:cubicBezTo>
                  <a:cubicBezTo>
                    <a:pt x="303" y="729"/>
                    <a:pt x="206" y="743"/>
                    <a:pt x="124" y="757"/>
                  </a:cubicBezTo>
                  <a:cubicBezTo>
                    <a:pt x="41" y="771"/>
                    <a:pt x="0" y="853"/>
                    <a:pt x="28" y="936"/>
                  </a:cubicBezTo>
                  <a:cubicBezTo>
                    <a:pt x="28" y="949"/>
                    <a:pt x="28" y="963"/>
                    <a:pt x="41" y="977"/>
                  </a:cubicBezTo>
                  <a:cubicBezTo>
                    <a:pt x="206" y="1321"/>
                    <a:pt x="426" y="1609"/>
                    <a:pt x="757" y="1789"/>
                  </a:cubicBezTo>
                  <a:cubicBezTo>
                    <a:pt x="977" y="1899"/>
                    <a:pt x="1197" y="1995"/>
                    <a:pt x="1431" y="2077"/>
                  </a:cubicBezTo>
                  <a:cubicBezTo>
                    <a:pt x="1582" y="2132"/>
                    <a:pt x="1582" y="2160"/>
                    <a:pt x="1486" y="2284"/>
                  </a:cubicBezTo>
                  <a:cubicBezTo>
                    <a:pt x="1389" y="2407"/>
                    <a:pt x="1307" y="2518"/>
                    <a:pt x="1211" y="2628"/>
                  </a:cubicBezTo>
                  <a:cubicBezTo>
                    <a:pt x="936" y="2972"/>
                    <a:pt x="812" y="3385"/>
                    <a:pt x="729" y="3811"/>
                  </a:cubicBezTo>
                  <a:cubicBezTo>
                    <a:pt x="716" y="3838"/>
                    <a:pt x="716" y="3866"/>
                    <a:pt x="716" y="3893"/>
                  </a:cubicBezTo>
                  <a:cubicBezTo>
                    <a:pt x="716" y="3946"/>
                    <a:pt x="755" y="3990"/>
                    <a:pt x="804" y="3990"/>
                  </a:cubicBezTo>
                  <a:cubicBezTo>
                    <a:pt x="820" y="3990"/>
                    <a:pt x="837" y="3986"/>
                    <a:pt x="853" y="3976"/>
                  </a:cubicBezTo>
                  <a:cubicBezTo>
                    <a:pt x="922" y="3948"/>
                    <a:pt x="1004" y="3908"/>
                    <a:pt x="1073" y="3866"/>
                  </a:cubicBezTo>
                  <a:cubicBezTo>
                    <a:pt x="1444" y="3605"/>
                    <a:pt x="1761" y="3275"/>
                    <a:pt x="2022" y="2890"/>
                  </a:cubicBezTo>
                  <a:cubicBezTo>
                    <a:pt x="2064" y="2820"/>
                    <a:pt x="2105" y="2738"/>
                    <a:pt x="2187" y="2669"/>
                  </a:cubicBezTo>
                  <a:cubicBezTo>
                    <a:pt x="2229" y="2683"/>
                    <a:pt x="2242" y="2724"/>
                    <a:pt x="2257" y="2765"/>
                  </a:cubicBezTo>
                  <a:cubicBezTo>
                    <a:pt x="2352" y="3040"/>
                    <a:pt x="2545" y="3247"/>
                    <a:pt x="2738" y="3426"/>
                  </a:cubicBezTo>
                  <a:cubicBezTo>
                    <a:pt x="2958" y="3632"/>
                    <a:pt x="3205" y="3756"/>
                    <a:pt x="3453" y="3921"/>
                  </a:cubicBezTo>
                  <a:cubicBezTo>
                    <a:pt x="3467" y="3935"/>
                    <a:pt x="3495" y="3948"/>
                    <a:pt x="3522" y="3948"/>
                  </a:cubicBezTo>
                  <a:cubicBezTo>
                    <a:pt x="3539" y="3954"/>
                    <a:pt x="3556" y="3957"/>
                    <a:pt x="3571" y="3957"/>
                  </a:cubicBezTo>
                  <a:cubicBezTo>
                    <a:pt x="3631" y="3957"/>
                    <a:pt x="3679" y="3915"/>
                    <a:pt x="3701" y="3838"/>
                  </a:cubicBezTo>
                  <a:cubicBezTo>
                    <a:pt x="3728" y="3756"/>
                    <a:pt x="3756" y="3660"/>
                    <a:pt x="3743" y="3563"/>
                  </a:cubicBezTo>
                  <a:cubicBezTo>
                    <a:pt x="3715" y="3398"/>
                    <a:pt x="3673" y="3233"/>
                    <a:pt x="3591" y="3082"/>
                  </a:cubicBezTo>
                  <a:cubicBezTo>
                    <a:pt x="3453" y="2862"/>
                    <a:pt x="3315" y="2642"/>
                    <a:pt x="3137" y="2462"/>
                  </a:cubicBezTo>
                  <a:cubicBezTo>
                    <a:pt x="3095" y="2422"/>
                    <a:pt x="3055" y="2367"/>
                    <a:pt x="3013" y="2325"/>
                  </a:cubicBezTo>
                  <a:lnTo>
                    <a:pt x="3013" y="2284"/>
                  </a:lnTo>
                  <a:cubicBezTo>
                    <a:pt x="3013" y="2270"/>
                    <a:pt x="3040" y="2257"/>
                    <a:pt x="3055" y="2257"/>
                  </a:cubicBezTo>
                  <a:cubicBezTo>
                    <a:pt x="3150" y="2257"/>
                    <a:pt x="3247" y="2257"/>
                    <a:pt x="3343" y="2242"/>
                  </a:cubicBezTo>
                  <a:cubicBezTo>
                    <a:pt x="3838" y="2202"/>
                    <a:pt x="4265" y="2009"/>
                    <a:pt x="4623" y="1651"/>
                  </a:cubicBezTo>
                  <a:cubicBezTo>
                    <a:pt x="4651" y="1624"/>
                    <a:pt x="4664" y="1596"/>
                    <a:pt x="4691" y="1569"/>
                  </a:cubicBezTo>
                  <a:cubicBezTo>
                    <a:pt x="4706" y="1541"/>
                    <a:pt x="4691" y="1486"/>
                    <a:pt x="4664" y="1459"/>
                  </a:cubicBezTo>
                  <a:cubicBezTo>
                    <a:pt x="4636" y="1444"/>
                    <a:pt x="4596" y="1431"/>
                    <a:pt x="4568" y="1431"/>
                  </a:cubicBezTo>
                  <a:cubicBezTo>
                    <a:pt x="4351" y="1401"/>
                    <a:pt x="4135" y="1375"/>
                    <a:pt x="3919" y="1375"/>
                  </a:cubicBezTo>
                  <a:cubicBezTo>
                    <a:pt x="3736" y="1375"/>
                    <a:pt x="3554" y="1394"/>
                    <a:pt x="3371" y="1444"/>
                  </a:cubicBezTo>
                  <a:cubicBezTo>
                    <a:pt x="3275" y="1486"/>
                    <a:pt x="3165" y="1499"/>
                    <a:pt x="3055" y="1527"/>
                  </a:cubicBezTo>
                  <a:cubicBezTo>
                    <a:pt x="3047" y="1530"/>
                    <a:pt x="3039" y="1531"/>
                    <a:pt x="3032" y="1531"/>
                  </a:cubicBezTo>
                  <a:cubicBezTo>
                    <a:pt x="2999" y="1531"/>
                    <a:pt x="2972" y="1506"/>
                    <a:pt x="2972" y="1472"/>
                  </a:cubicBezTo>
                  <a:cubicBezTo>
                    <a:pt x="2958" y="1046"/>
                    <a:pt x="2793" y="661"/>
                    <a:pt x="2655" y="276"/>
                  </a:cubicBezTo>
                  <a:cubicBezTo>
                    <a:pt x="2628" y="193"/>
                    <a:pt x="2587" y="110"/>
                    <a:pt x="2559" y="41"/>
                  </a:cubicBezTo>
                  <a:cubicBezTo>
                    <a:pt x="2545" y="28"/>
                    <a:pt x="2518" y="0"/>
                    <a:pt x="2504"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5" name="Google Shape;230;p2"/>
            <p:cNvSpPr/>
            <p:nvPr/>
          </p:nvSpPr>
          <p:spPr>
            <a:xfrm>
              <a:off x="2281684" y="1088417"/>
              <a:ext cx="20036" cy="25387"/>
            </a:xfrm>
            <a:custGeom>
              <a:avLst/>
              <a:gdLst/>
              <a:ahLst/>
              <a:cxnLst/>
              <a:rect l="l" t="t" r="r" b="b"/>
              <a:pathLst>
                <a:path w="799" h="1001" extrusionOk="0">
                  <a:moveTo>
                    <a:pt x="633" y="1"/>
                  </a:moveTo>
                  <a:cubicBezTo>
                    <a:pt x="551" y="1"/>
                    <a:pt x="496" y="56"/>
                    <a:pt x="441" y="138"/>
                  </a:cubicBezTo>
                  <a:cubicBezTo>
                    <a:pt x="331" y="331"/>
                    <a:pt x="221" y="551"/>
                    <a:pt x="55" y="729"/>
                  </a:cubicBezTo>
                  <a:cubicBezTo>
                    <a:pt x="0" y="784"/>
                    <a:pt x="15" y="881"/>
                    <a:pt x="55" y="936"/>
                  </a:cubicBezTo>
                  <a:cubicBezTo>
                    <a:pt x="82" y="979"/>
                    <a:pt x="129" y="1001"/>
                    <a:pt x="181" y="1001"/>
                  </a:cubicBezTo>
                  <a:cubicBezTo>
                    <a:pt x="212" y="1001"/>
                    <a:pt x="245" y="993"/>
                    <a:pt x="276" y="977"/>
                  </a:cubicBezTo>
                  <a:cubicBezTo>
                    <a:pt x="331" y="950"/>
                    <a:pt x="372" y="909"/>
                    <a:pt x="400" y="854"/>
                  </a:cubicBezTo>
                  <a:cubicBezTo>
                    <a:pt x="523" y="674"/>
                    <a:pt x="633" y="482"/>
                    <a:pt x="743" y="289"/>
                  </a:cubicBezTo>
                  <a:cubicBezTo>
                    <a:pt x="758" y="262"/>
                    <a:pt x="771" y="234"/>
                    <a:pt x="785" y="193"/>
                  </a:cubicBezTo>
                  <a:cubicBezTo>
                    <a:pt x="798" y="111"/>
                    <a:pt x="730" y="1"/>
                    <a:pt x="63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6" name="Google Shape;231;p2"/>
            <p:cNvSpPr/>
            <p:nvPr/>
          </p:nvSpPr>
          <p:spPr>
            <a:xfrm>
              <a:off x="1958437" y="1106455"/>
              <a:ext cx="18700" cy="22046"/>
            </a:xfrm>
            <a:custGeom>
              <a:avLst/>
              <a:gdLst/>
              <a:ahLst/>
              <a:cxnLst/>
              <a:rect l="l" t="t" r="r" b="b"/>
              <a:pathLst>
                <a:path w="758" h="866" extrusionOk="0">
                  <a:moveTo>
                    <a:pt x="207" y="0"/>
                  </a:moveTo>
                  <a:cubicBezTo>
                    <a:pt x="138" y="0"/>
                    <a:pt x="83" y="13"/>
                    <a:pt x="55" y="68"/>
                  </a:cubicBezTo>
                  <a:cubicBezTo>
                    <a:pt x="14" y="123"/>
                    <a:pt x="0" y="193"/>
                    <a:pt x="28" y="234"/>
                  </a:cubicBezTo>
                  <a:lnTo>
                    <a:pt x="440" y="811"/>
                  </a:lnTo>
                  <a:cubicBezTo>
                    <a:pt x="469" y="848"/>
                    <a:pt x="510" y="865"/>
                    <a:pt x="552" y="865"/>
                  </a:cubicBezTo>
                  <a:cubicBezTo>
                    <a:pt x="590" y="865"/>
                    <a:pt x="628" y="852"/>
                    <a:pt x="660" y="826"/>
                  </a:cubicBezTo>
                  <a:cubicBezTo>
                    <a:pt x="730" y="771"/>
                    <a:pt x="757" y="688"/>
                    <a:pt x="702" y="606"/>
                  </a:cubicBezTo>
                  <a:cubicBezTo>
                    <a:pt x="578" y="413"/>
                    <a:pt x="440" y="234"/>
                    <a:pt x="303" y="55"/>
                  </a:cubicBezTo>
                  <a:cubicBezTo>
                    <a:pt x="275" y="28"/>
                    <a:pt x="235" y="13"/>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7" name="Google Shape;232;p2"/>
            <p:cNvSpPr/>
            <p:nvPr/>
          </p:nvSpPr>
          <p:spPr>
            <a:xfrm>
              <a:off x="2259645" y="1071047"/>
              <a:ext cx="14025" cy="22715"/>
            </a:xfrm>
            <a:custGeom>
              <a:avLst/>
              <a:gdLst/>
              <a:ahLst/>
              <a:cxnLst/>
              <a:rect l="l" t="t" r="r" b="b"/>
              <a:pathLst>
                <a:path w="579" h="922" extrusionOk="0">
                  <a:moveTo>
                    <a:pt x="411" y="0"/>
                  </a:moveTo>
                  <a:cubicBezTo>
                    <a:pt x="355" y="0"/>
                    <a:pt x="305" y="27"/>
                    <a:pt x="276" y="95"/>
                  </a:cubicBezTo>
                  <a:cubicBezTo>
                    <a:pt x="179" y="288"/>
                    <a:pt x="97" y="495"/>
                    <a:pt x="14" y="700"/>
                  </a:cubicBezTo>
                  <a:cubicBezTo>
                    <a:pt x="1" y="715"/>
                    <a:pt x="1" y="728"/>
                    <a:pt x="1" y="742"/>
                  </a:cubicBezTo>
                  <a:cubicBezTo>
                    <a:pt x="1" y="811"/>
                    <a:pt x="28" y="880"/>
                    <a:pt x="97" y="907"/>
                  </a:cubicBezTo>
                  <a:cubicBezTo>
                    <a:pt x="116" y="917"/>
                    <a:pt x="135" y="922"/>
                    <a:pt x="154" y="922"/>
                  </a:cubicBezTo>
                  <a:cubicBezTo>
                    <a:pt x="189" y="922"/>
                    <a:pt x="221" y="906"/>
                    <a:pt x="248" y="880"/>
                  </a:cubicBezTo>
                  <a:cubicBezTo>
                    <a:pt x="289" y="852"/>
                    <a:pt x="331" y="797"/>
                    <a:pt x="358" y="742"/>
                  </a:cubicBezTo>
                  <a:cubicBezTo>
                    <a:pt x="413" y="605"/>
                    <a:pt x="469" y="467"/>
                    <a:pt x="537" y="330"/>
                  </a:cubicBezTo>
                  <a:cubicBezTo>
                    <a:pt x="551" y="288"/>
                    <a:pt x="564" y="247"/>
                    <a:pt x="564" y="219"/>
                  </a:cubicBezTo>
                  <a:cubicBezTo>
                    <a:pt x="579" y="123"/>
                    <a:pt x="551" y="54"/>
                    <a:pt x="482" y="13"/>
                  </a:cubicBezTo>
                  <a:cubicBezTo>
                    <a:pt x="458" y="5"/>
                    <a:pt x="434" y="0"/>
                    <a:pt x="411"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8" name="Google Shape;233;p2"/>
            <p:cNvSpPr/>
            <p:nvPr/>
          </p:nvSpPr>
          <p:spPr>
            <a:xfrm>
              <a:off x="2068635" y="1204662"/>
              <a:ext cx="17365" cy="21378"/>
            </a:xfrm>
            <a:custGeom>
              <a:avLst/>
              <a:gdLst/>
              <a:ahLst/>
              <a:cxnLst/>
              <a:rect l="l" t="t" r="r" b="b"/>
              <a:pathLst>
                <a:path w="701" h="849" extrusionOk="0">
                  <a:moveTo>
                    <a:pt x="162" y="1"/>
                  </a:moveTo>
                  <a:cubicBezTo>
                    <a:pt x="133" y="1"/>
                    <a:pt x="106" y="8"/>
                    <a:pt x="83" y="19"/>
                  </a:cubicBezTo>
                  <a:cubicBezTo>
                    <a:pt x="28" y="46"/>
                    <a:pt x="1" y="129"/>
                    <a:pt x="1" y="197"/>
                  </a:cubicBezTo>
                  <a:cubicBezTo>
                    <a:pt x="15" y="239"/>
                    <a:pt x="28" y="280"/>
                    <a:pt x="56" y="307"/>
                  </a:cubicBezTo>
                  <a:cubicBezTo>
                    <a:pt x="152" y="459"/>
                    <a:pt x="263" y="610"/>
                    <a:pt x="373" y="762"/>
                  </a:cubicBezTo>
                  <a:cubicBezTo>
                    <a:pt x="400" y="803"/>
                    <a:pt x="441" y="830"/>
                    <a:pt x="483" y="844"/>
                  </a:cubicBezTo>
                  <a:cubicBezTo>
                    <a:pt x="493" y="847"/>
                    <a:pt x="504" y="848"/>
                    <a:pt x="514" y="848"/>
                  </a:cubicBezTo>
                  <a:cubicBezTo>
                    <a:pt x="613" y="848"/>
                    <a:pt x="700" y="737"/>
                    <a:pt x="675" y="637"/>
                  </a:cubicBezTo>
                  <a:cubicBezTo>
                    <a:pt x="661" y="597"/>
                    <a:pt x="648" y="555"/>
                    <a:pt x="620" y="527"/>
                  </a:cubicBezTo>
                  <a:lnTo>
                    <a:pt x="331" y="115"/>
                  </a:lnTo>
                  <a:cubicBezTo>
                    <a:pt x="318" y="87"/>
                    <a:pt x="290" y="60"/>
                    <a:pt x="276" y="46"/>
                  </a:cubicBezTo>
                  <a:cubicBezTo>
                    <a:pt x="244" y="14"/>
                    <a:pt x="202" y="1"/>
                    <a:pt x="1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9" name="Google Shape;234;p2"/>
            <p:cNvSpPr/>
            <p:nvPr/>
          </p:nvSpPr>
          <p:spPr>
            <a:xfrm>
              <a:off x="2140097" y="1123157"/>
              <a:ext cx="10018" cy="22047"/>
            </a:xfrm>
            <a:custGeom>
              <a:avLst/>
              <a:gdLst/>
              <a:ahLst/>
              <a:cxnLst/>
              <a:rect l="l" t="t" r="r" b="b"/>
              <a:pathLst>
                <a:path w="400" h="885" extrusionOk="0">
                  <a:moveTo>
                    <a:pt x="160" y="0"/>
                  </a:moveTo>
                  <a:cubicBezTo>
                    <a:pt x="148" y="0"/>
                    <a:pt x="136" y="2"/>
                    <a:pt x="125" y="4"/>
                  </a:cubicBezTo>
                  <a:cubicBezTo>
                    <a:pt x="70" y="18"/>
                    <a:pt x="28" y="59"/>
                    <a:pt x="15" y="114"/>
                  </a:cubicBezTo>
                  <a:cubicBezTo>
                    <a:pt x="0" y="156"/>
                    <a:pt x="0" y="183"/>
                    <a:pt x="0" y="224"/>
                  </a:cubicBezTo>
                  <a:cubicBezTo>
                    <a:pt x="28" y="389"/>
                    <a:pt x="42" y="554"/>
                    <a:pt x="70" y="719"/>
                  </a:cubicBezTo>
                  <a:cubicBezTo>
                    <a:pt x="83" y="829"/>
                    <a:pt x="138" y="884"/>
                    <a:pt x="220" y="884"/>
                  </a:cubicBezTo>
                  <a:cubicBezTo>
                    <a:pt x="303" y="884"/>
                    <a:pt x="385" y="816"/>
                    <a:pt x="400" y="692"/>
                  </a:cubicBezTo>
                  <a:lnTo>
                    <a:pt x="400" y="609"/>
                  </a:lnTo>
                  <a:cubicBezTo>
                    <a:pt x="385" y="472"/>
                    <a:pt x="358" y="334"/>
                    <a:pt x="345" y="183"/>
                  </a:cubicBezTo>
                  <a:cubicBezTo>
                    <a:pt x="330" y="141"/>
                    <a:pt x="317" y="101"/>
                    <a:pt x="303" y="73"/>
                  </a:cubicBezTo>
                  <a:cubicBezTo>
                    <a:pt x="280" y="27"/>
                    <a:pt x="219" y="0"/>
                    <a:pt x="16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0" name="Google Shape;235;p2"/>
            <p:cNvSpPr/>
            <p:nvPr/>
          </p:nvSpPr>
          <p:spPr>
            <a:xfrm>
              <a:off x="2114050" y="1008916"/>
              <a:ext cx="10018" cy="22046"/>
            </a:xfrm>
            <a:custGeom>
              <a:avLst/>
              <a:gdLst/>
              <a:ahLst/>
              <a:cxnLst/>
              <a:rect l="l" t="t" r="r" b="b"/>
              <a:pathLst>
                <a:path w="401" h="886" extrusionOk="0">
                  <a:moveTo>
                    <a:pt x="180" y="0"/>
                  </a:moveTo>
                  <a:cubicBezTo>
                    <a:pt x="170" y="0"/>
                    <a:pt x="161" y="1"/>
                    <a:pt x="153" y="3"/>
                  </a:cubicBezTo>
                  <a:cubicBezTo>
                    <a:pt x="70" y="3"/>
                    <a:pt x="15" y="71"/>
                    <a:pt x="1" y="154"/>
                  </a:cubicBezTo>
                  <a:cubicBezTo>
                    <a:pt x="1" y="361"/>
                    <a:pt x="28" y="566"/>
                    <a:pt x="70" y="773"/>
                  </a:cubicBezTo>
                  <a:cubicBezTo>
                    <a:pt x="82" y="846"/>
                    <a:pt x="136" y="886"/>
                    <a:pt x="205" y="886"/>
                  </a:cubicBezTo>
                  <a:cubicBezTo>
                    <a:pt x="215" y="886"/>
                    <a:pt x="225" y="885"/>
                    <a:pt x="235" y="883"/>
                  </a:cubicBezTo>
                  <a:cubicBezTo>
                    <a:pt x="318" y="883"/>
                    <a:pt x="373" y="814"/>
                    <a:pt x="400" y="649"/>
                  </a:cubicBezTo>
                  <a:cubicBezTo>
                    <a:pt x="373" y="511"/>
                    <a:pt x="358" y="306"/>
                    <a:pt x="318" y="113"/>
                  </a:cubicBezTo>
                  <a:cubicBezTo>
                    <a:pt x="305" y="41"/>
                    <a:pt x="241" y="0"/>
                    <a:pt x="18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1" name="Google Shape;236;p2"/>
            <p:cNvSpPr/>
            <p:nvPr/>
          </p:nvSpPr>
          <p:spPr>
            <a:xfrm>
              <a:off x="2204212" y="1159233"/>
              <a:ext cx="14025" cy="19374"/>
            </a:xfrm>
            <a:custGeom>
              <a:avLst/>
              <a:gdLst/>
              <a:ahLst/>
              <a:cxnLst/>
              <a:rect l="l" t="t" r="r" b="b"/>
              <a:pathLst>
                <a:path w="579" h="769" extrusionOk="0">
                  <a:moveTo>
                    <a:pt x="400" y="0"/>
                  </a:moveTo>
                  <a:cubicBezTo>
                    <a:pt x="353" y="0"/>
                    <a:pt x="307" y="22"/>
                    <a:pt x="275" y="62"/>
                  </a:cubicBezTo>
                  <a:cubicBezTo>
                    <a:pt x="152" y="213"/>
                    <a:pt x="83" y="378"/>
                    <a:pt x="14" y="530"/>
                  </a:cubicBezTo>
                  <a:cubicBezTo>
                    <a:pt x="0" y="640"/>
                    <a:pt x="28" y="708"/>
                    <a:pt x="97" y="750"/>
                  </a:cubicBezTo>
                  <a:cubicBezTo>
                    <a:pt x="118" y="762"/>
                    <a:pt x="142" y="768"/>
                    <a:pt x="166" y="768"/>
                  </a:cubicBezTo>
                  <a:cubicBezTo>
                    <a:pt x="220" y="768"/>
                    <a:pt x="275" y="738"/>
                    <a:pt x="303" y="680"/>
                  </a:cubicBezTo>
                  <a:cubicBezTo>
                    <a:pt x="385" y="543"/>
                    <a:pt x="468" y="392"/>
                    <a:pt x="537" y="240"/>
                  </a:cubicBezTo>
                  <a:cubicBezTo>
                    <a:pt x="578" y="158"/>
                    <a:pt x="550" y="75"/>
                    <a:pt x="495" y="34"/>
                  </a:cubicBezTo>
                  <a:cubicBezTo>
                    <a:pt x="467" y="11"/>
                    <a:pt x="433" y="0"/>
                    <a:pt x="40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2" name="Google Shape;237;p2"/>
            <p:cNvSpPr/>
            <p:nvPr/>
          </p:nvSpPr>
          <p:spPr>
            <a:xfrm>
              <a:off x="2321756" y="1020941"/>
              <a:ext cx="13357" cy="18038"/>
            </a:xfrm>
            <a:custGeom>
              <a:avLst/>
              <a:gdLst/>
              <a:ahLst/>
              <a:cxnLst/>
              <a:rect l="l" t="t" r="r" b="b"/>
              <a:pathLst>
                <a:path w="524" h="719" extrusionOk="0">
                  <a:moveTo>
                    <a:pt x="344" y="0"/>
                  </a:moveTo>
                  <a:cubicBezTo>
                    <a:pt x="300" y="0"/>
                    <a:pt x="260" y="16"/>
                    <a:pt x="234" y="58"/>
                  </a:cubicBezTo>
                  <a:cubicBezTo>
                    <a:pt x="138" y="210"/>
                    <a:pt x="56" y="361"/>
                    <a:pt x="14" y="540"/>
                  </a:cubicBezTo>
                  <a:cubicBezTo>
                    <a:pt x="1" y="608"/>
                    <a:pt x="56" y="678"/>
                    <a:pt x="111" y="705"/>
                  </a:cubicBezTo>
                  <a:cubicBezTo>
                    <a:pt x="133" y="714"/>
                    <a:pt x="156" y="719"/>
                    <a:pt x="178" y="719"/>
                  </a:cubicBezTo>
                  <a:cubicBezTo>
                    <a:pt x="222" y="719"/>
                    <a:pt x="262" y="700"/>
                    <a:pt x="289" y="663"/>
                  </a:cubicBezTo>
                  <a:cubicBezTo>
                    <a:pt x="303" y="650"/>
                    <a:pt x="317" y="623"/>
                    <a:pt x="331" y="608"/>
                  </a:cubicBezTo>
                  <a:cubicBezTo>
                    <a:pt x="399" y="485"/>
                    <a:pt x="454" y="361"/>
                    <a:pt x="496" y="278"/>
                  </a:cubicBezTo>
                  <a:cubicBezTo>
                    <a:pt x="523" y="140"/>
                    <a:pt x="496" y="58"/>
                    <a:pt x="427" y="17"/>
                  </a:cubicBezTo>
                  <a:cubicBezTo>
                    <a:pt x="400" y="7"/>
                    <a:pt x="371" y="0"/>
                    <a:pt x="34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3" name="Google Shape;238;p2"/>
            <p:cNvSpPr/>
            <p:nvPr/>
          </p:nvSpPr>
          <p:spPr>
            <a:xfrm>
              <a:off x="2093346" y="1049000"/>
              <a:ext cx="9350" cy="16034"/>
            </a:xfrm>
            <a:custGeom>
              <a:avLst/>
              <a:gdLst/>
              <a:ahLst/>
              <a:cxnLst/>
              <a:rect l="l" t="t" r="r" b="b"/>
              <a:pathLst>
                <a:path w="373" h="655" extrusionOk="0">
                  <a:moveTo>
                    <a:pt x="164" y="1"/>
                  </a:moveTo>
                  <a:cubicBezTo>
                    <a:pt x="150" y="1"/>
                    <a:pt x="137" y="3"/>
                    <a:pt x="125" y="6"/>
                  </a:cubicBezTo>
                  <a:cubicBezTo>
                    <a:pt x="55" y="33"/>
                    <a:pt x="0" y="74"/>
                    <a:pt x="0" y="143"/>
                  </a:cubicBezTo>
                  <a:cubicBezTo>
                    <a:pt x="0" y="294"/>
                    <a:pt x="14" y="432"/>
                    <a:pt x="70" y="569"/>
                  </a:cubicBezTo>
                  <a:cubicBezTo>
                    <a:pt x="93" y="617"/>
                    <a:pt x="158" y="655"/>
                    <a:pt x="211" y="655"/>
                  </a:cubicBezTo>
                  <a:cubicBezTo>
                    <a:pt x="219" y="655"/>
                    <a:pt x="227" y="654"/>
                    <a:pt x="235" y="652"/>
                  </a:cubicBezTo>
                  <a:cubicBezTo>
                    <a:pt x="303" y="624"/>
                    <a:pt x="358" y="584"/>
                    <a:pt x="372" y="474"/>
                  </a:cubicBezTo>
                  <a:cubicBezTo>
                    <a:pt x="372" y="364"/>
                    <a:pt x="358" y="212"/>
                    <a:pt x="290" y="74"/>
                  </a:cubicBezTo>
                  <a:cubicBezTo>
                    <a:pt x="257" y="21"/>
                    <a:pt x="209" y="1"/>
                    <a:pt x="164"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4" name="Google Shape;239;p2"/>
            <p:cNvSpPr/>
            <p:nvPr/>
          </p:nvSpPr>
          <p:spPr>
            <a:xfrm>
              <a:off x="2030567" y="1135851"/>
              <a:ext cx="12022" cy="14029"/>
            </a:xfrm>
            <a:custGeom>
              <a:avLst/>
              <a:gdLst/>
              <a:ahLst/>
              <a:cxnLst/>
              <a:rect l="l" t="t" r="r" b="b"/>
              <a:pathLst>
                <a:path w="481" h="576" extrusionOk="0">
                  <a:moveTo>
                    <a:pt x="181" y="0"/>
                  </a:moveTo>
                  <a:cubicBezTo>
                    <a:pt x="141" y="0"/>
                    <a:pt x="100" y="15"/>
                    <a:pt x="68" y="39"/>
                  </a:cubicBezTo>
                  <a:cubicBezTo>
                    <a:pt x="28" y="80"/>
                    <a:pt x="0" y="163"/>
                    <a:pt x="13" y="218"/>
                  </a:cubicBezTo>
                  <a:cubicBezTo>
                    <a:pt x="55" y="341"/>
                    <a:pt x="123" y="438"/>
                    <a:pt x="220" y="534"/>
                  </a:cubicBezTo>
                  <a:cubicBezTo>
                    <a:pt x="246" y="561"/>
                    <a:pt x="278" y="576"/>
                    <a:pt x="313" y="576"/>
                  </a:cubicBezTo>
                  <a:cubicBezTo>
                    <a:pt x="332" y="576"/>
                    <a:pt x="351" y="571"/>
                    <a:pt x="371" y="561"/>
                  </a:cubicBezTo>
                  <a:cubicBezTo>
                    <a:pt x="440" y="534"/>
                    <a:pt x="468" y="493"/>
                    <a:pt x="481" y="424"/>
                  </a:cubicBezTo>
                  <a:lnTo>
                    <a:pt x="481" y="383"/>
                  </a:lnTo>
                  <a:cubicBezTo>
                    <a:pt x="440" y="245"/>
                    <a:pt x="371" y="121"/>
                    <a:pt x="261" y="25"/>
                  </a:cubicBezTo>
                  <a:cubicBezTo>
                    <a:pt x="238" y="8"/>
                    <a:pt x="210" y="0"/>
                    <a:pt x="181"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5" name="Google Shape;240;p2"/>
            <p:cNvSpPr/>
            <p:nvPr/>
          </p:nvSpPr>
          <p:spPr>
            <a:xfrm>
              <a:off x="1983148" y="1046996"/>
              <a:ext cx="11354" cy="13362"/>
            </a:xfrm>
            <a:custGeom>
              <a:avLst/>
              <a:gdLst/>
              <a:ahLst/>
              <a:cxnLst/>
              <a:rect l="l" t="t" r="r" b="b"/>
              <a:pathLst>
                <a:path w="456" h="541" extrusionOk="0">
                  <a:moveTo>
                    <a:pt x="170" y="0"/>
                  </a:moveTo>
                  <a:cubicBezTo>
                    <a:pt x="90" y="0"/>
                    <a:pt x="11" y="67"/>
                    <a:pt x="1" y="149"/>
                  </a:cubicBezTo>
                  <a:cubicBezTo>
                    <a:pt x="1" y="273"/>
                    <a:pt x="138" y="507"/>
                    <a:pt x="248" y="534"/>
                  </a:cubicBezTo>
                  <a:cubicBezTo>
                    <a:pt x="263" y="538"/>
                    <a:pt x="278" y="540"/>
                    <a:pt x="292" y="540"/>
                  </a:cubicBezTo>
                  <a:cubicBezTo>
                    <a:pt x="372" y="540"/>
                    <a:pt x="443" y="479"/>
                    <a:pt x="455" y="397"/>
                  </a:cubicBezTo>
                  <a:lnTo>
                    <a:pt x="455" y="356"/>
                  </a:lnTo>
                  <a:cubicBezTo>
                    <a:pt x="413" y="218"/>
                    <a:pt x="345" y="108"/>
                    <a:pt x="248" y="26"/>
                  </a:cubicBezTo>
                  <a:cubicBezTo>
                    <a:pt x="224" y="8"/>
                    <a:pt x="197" y="0"/>
                    <a:pt x="17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236" name="Google Shape;241;p2"/>
          <p:cNvSpPr/>
          <p:nvPr/>
        </p:nvSpPr>
        <p:spPr>
          <a:xfrm>
            <a:off x="7188203" y="-393700"/>
            <a:ext cx="5224463" cy="1160463"/>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dk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237" name="Google Shape;242;p2"/>
          <p:cNvSpPr/>
          <p:nvPr/>
        </p:nvSpPr>
        <p:spPr>
          <a:xfrm>
            <a:off x="10831515" y="836616"/>
            <a:ext cx="520700" cy="276225"/>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l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238" name="Google Shape;243;p2"/>
          <p:cNvGrpSpPr>
            <a:grpSpLocks/>
          </p:cNvGrpSpPr>
          <p:nvPr/>
        </p:nvGrpSpPr>
        <p:grpSpPr bwMode="auto">
          <a:xfrm>
            <a:off x="11334751" y="3303592"/>
            <a:ext cx="1601788" cy="1576387"/>
            <a:chOff x="960250" y="302050"/>
            <a:chExt cx="721300" cy="710500"/>
          </a:xfrm>
        </p:grpSpPr>
        <p:sp>
          <p:nvSpPr>
            <p:cNvPr id="239" name="Google Shape;244;p2"/>
            <p:cNvSpPr/>
            <p:nvPr/>
          </p:nvSpPr>
          <p:spPr>
            <a:xfrm>
              <a:off x="960250" y="305627"/>
              <a:ext cx="721300" cy="706923"/>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0" name="Google Shape;245;p2"/>
            <p:cNvSpPr/>
            <p:nvPr/>
          </p:nvSpPr>
          <p:spPr>
            <a:xfrm>
              <a:off x="960250" y="305627"/>
              <a:ext cx="721300" cy="706923"/>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1" name="Google Shape;246;p2"/>
            <p:cNvSpPr/>
            <p:nvPr/>
          </p:nvSpPr>
          <p:spPr>
            <a:xfrm>
              <a:off x="960965" y="563210"/>
              <a:ext cx="49326" cy="51517"/>
            </a:xfrm>
            <a:custGeom>
              <a:avLst/>
              <a:gdLst/>
              <a:ahLst/>
              <a:cxnLst/>
              <a:rect l="l" t="t" r="r" b="b"/>
              <a:pathLst>
                <a:path w="1968" h="2064" extrusionOk="0">
                  <a:moveTo>
                    <a:pt x="1569" y="1"/>
                  </a:moveTo>
                  <a:lnTo>
                    <a:pt x="1569" y="1"/>
                  </a:lnTo>
                  <a:cubicBezTo>
                    <a:pt x="1101" y="249"/>
                    <a:pt x="634" y="496"/>
                    <a:pt x="151" y="744"/>
                  </a:cubicBezTo>
                  <a:cubicBezTo>
                    <a:pt x="96" y="896"/>
                    <a:pt x="41" y="1033"/>
                    <a:pt x="1" y="1184"/>
                  </a:cubicBezTo>
                  <a:cubicBezTo>
                    <a:pt x="289" y="1474"/>
                    <a:pt x="592" y="1762"/>
                    <a:pt x="894" y="2037"/>
                  </a:cubicBezTo>
                  <a:cubicBezTo>
                    <a:pt x="913" y="2056"/>
                    <a:pt x="951" y="2063"/>
                    <a:pt x="993" y="2063"/>
                  </a:cubicBezTo>
                  <a:cubicBezTo>
                    <a:pt x="1043" y="2063"/>
                    <a:pt x="1099" y="2052"/>
                    <a:pt x="1129" y="2037"/>
                  </a:cubicBezTo>
                  <a:cubicBezTo>
                    <a:pt x="1720" y="1707"/>
                    <a:pt x="1968" y="634"/>
                    <a:pt x="1569"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2" name="Google Shape;247;p2"/>
            <p:cNvSpPr/>
            <p:nvPr/>
          </p:nvSpPr>
          <p:spPr>
            <a:xfrm>
              <a:off x="1369868" y="483789"/>
              <a:ext cx="97222" cy="89438"/>
            </a:xfrm>
            <a:custGeom>
              <a:avLst/>
              <a:gdLst/>
              <a:ahLst/>
              <a:cxnLst/>
              <a:rect l="l" t="t" r="r" b="b"/>
              <a:pathLst>
                <a:path w="3881" h="3565" extrusionOk="0">
                  <a:moveTo>
                    <a:pt x="1766" y="0"/>
                  </a:moveTo>
                  <a:cubicBezTo>
                    <a:pt x="1100" y="0"/>
                    <a:pt x="583" y="399"/>
                    <a:pt x="331" y="1135"/>
                  </a:cubicBezTo>
                  <a:cubicBezTo>
                    <a:pt x="1" y="2098"/>
                    <a:pt x="496" y="3171"/>
                    <a:pt x="1417" y="3473"/>
                  </a:cubicBezTo>
                  <a:cubicBezTo>
                    <a:pt x="1597" y="3535"/>
                    <a:pt x="1779" y="3564"/>
                    <a:pt x="1959" y="3564"/>
                  </a:cubicBezTo>
                  <a:cubicBezTo>
                    <a:pt x="2662" y="3564"/>
                    <a:pt x="3320" y="3118"/>
                    <a:pt x="3551" y="2428"/>
                  </a:cubicBezTo>
                  <a:cubicBezTo>
                    <a:pt x="3881" y="1437"/>
                    <a:pt x="3399" y="447"/>
                    <a:pt x="2422" y="116"/>
                  </a:cubicBezTo>
                  <a:cubicBezTo>
                    <a:pt x="2192" y="39"/>
                    <a:pt x="1972" y="0"/>
                    <a:pt x="176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3" name="Google Shape;248;p2"/>
            <p:cNvSpPr/>
            <p:nvPr/>
          </p:nvSpPr>
          <p:spPr>
            <a:xfrm>
              <a:off x="1442785" y="640485"/>
              <a:ext cx="89358" cy="74413"/>
            </a:xfrm>
            <a:custGeom>
              <a:avLst/>
              <a:gdLst/>
              <a:ahLst/>
              <a:cxnLst/>
              <a:rect l="l" t="t" r="r" b="b"/>
              <a:pathLst>
                <a:path w="3564" h="2977" extrusionOk="0">
                  <a:moveTo>
                    <a:pt x="1841" y="1"/>
                  </a:moveTo>
                  <a:cubicBezTo>
                    <a:pt x="1157" y="1"/>
                    <a:pt x="503" y="399"/>
                    <a:pt x="276" y="1027"/>
                  </a:cubicBezTo>
                  <a:cubicBezTo>
                    <a:pt x="1" y="1770"/>
                    <a:pt x="441" y="2609"/>
                    <a:pt x="1239" y="2885"/>
                  </a:cubicBezTo>
                  <a:cubicBezTo>
                    <a:pt x="1418" y="2947"/>
                    <a:pt x="1604" y="2977"/>
                    <a:pt x="1788" y="2977"/>
                  </a:cubicBezTo>
                  <a:cubicBezTo>
                    <a:pt x="2450" y="2977"/>
                    <a:pt x="3087" y="2593"/>
                    <a:pt x="3303" y="1990"/>
                  </a:cubicBezTo>
                  <a:cubicBezTo>
                    <a:pt x="3563" y="1206"/>
                    <a:pt x="3165" y="366"/>
                    <a:pt x="2395" y="91"/>
                  </a:cubicBezTo>
                  <a:cubicBezTo>
                    <a:pt x="2213" y="30"/>
                    <a:pt x="2026" y="1"/>
                    <a:pt x="1841"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4" name="Google Shape;249;p2"/>
            <p:cNvSpPr/>
            <p:nvPr/>
          </p:nvSpPr>
          <p:spPr>
            <a:xfrm>
              <a:off x="1395604" y="837966"/>
              <a:ext cx="93647" cy="74413"/>
            </a:xfrm>
            <a:custGeom>
              <a:avLst/>
              <a:gdLst/>
              <a:ahLst/>
              <a:cxnLst/>
              <a:rect l="l" t="t" r="r" b="b"/>
              <a:pathLst>
                <a:path w="3756" h="2958" extrusionOk="0">
                  <a:moveTo>
                    <a:pt x="2059" y="0"/>
                  </a:moveTo>
                  <a:cubicBezTo>
                    <a:pt x="1399" y="0"/>
                    <a:pt x="858" y="278"/>
                    <a:pt x="468" y="833"/>
                  </a:cubicBezTo>
                  <a:cubicBezTo>
                    <a:pt x="0" y="1493"/>
                    <a:pt x="178" y="2166"/>
                    <a:pt x="440" y="2841"/>
                  </a:cubicBezTo>
                  <a:cubicBezTo>
                    <a:pt x="464" y="2899"/>
                    <a:pt x="634" y="2957"/>
                    <a:pt x="753" y="2957"/>
                  </a:cubicBezTo>
                  <a:cubicBezTo>
                    <a:pt x="774" y="2957"/>
                    <a:pt x="794" y="2955"/>
                    <a:pt x="811" y="2951"/>
                  </a:cubicBezTo>
                  <a:cubicBezTo>
                    <a:pt x="1747" y="2676"/>
                    <a:pt x="2572" y="2208"/>
                    <a:pt x="3315" y="1589"/>
                  </a:cubicBezTo>
                  <a:cubicBezTo>
                    <a:pt x="3742" y="1245"/>
                    <a:pt x="3755" y="928"/>
                    <a:pt x="3370" y="530"/>
                  </a:cubicBezTo>
                  <a:cubicBezTo>
                    <a:pt x="3205" y="350"/>
                    <a:pt x="2985" y="240"/>
                    <a:pt x="2834" y="130"/>
                  </a:cubicBezTo>
                  <a:cubicBezTo>
                    <a:pt x="2587" y="75"/>
                    <a:pt x="2421" y="20"/>
                    <a:pt x="2242" y="7"/>
                  </a:cubicBezTo>
                  <a:cubicBezTo>
                    <a:pt x="2180" y="2"/>
                    <a:pt x="2119" y="0"/>
                    <a:pt x="205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5" name="Google Shape;250;p2"/>
            <p:cNvSpPr/>
            <p:nvPr/>
          </p:nvSpPr>
          <p:spPr>
            <a:xfrm>
              <a:off x="1172565" y="589685"/>
              <a:ext cx="82209" cy="77275"/>
            </a:xfrm>
            <a:custGeom>
              <a:avLst/>
              <a:gdLst/>
              <a:ahLst/>
              <a:cxnLst/>
              <a:rect l="l" t="t" r="r" b="b"/>
              <a:pathLst>
                <a:path w="3289" h="3091" extrusionOk="0">
                  <a:moveTo>
                    <a:pt x="1368" y="1"/>
                  </a:moveTo>
                  <a:cubicBezTo>
                    <a:pt x="914" y="1"/>
                    <a:pt x="494" y="298"/>
                    <a:pt x="317" y="809"/>
                  </a:cubicBezTo>
                  <a:cubicBezTo>
                    <a:pt x="1" y="1703"/>
                    <a:pt x="454" y="2639"/>
                    <a:pt x="1349" y="2982"/>
                  </a:cubicBezTo>
                  <a:cubicBezTo>
                    <a:pt x="1537" y="3055"/>
                    <a:pt x="1725" y="3091"/>
                    <a:pt x="1906" y="3091"/>
                  </a:cubicBezTo>
                  <a:cubicBezTo>
                    <a:pt x="2308" y="3091"/>
                    <a:pt x="2675" y="2915"/>
                    <a:pt x="2931" y="2584"/>
                  </a:cubicBezTo>
                  <a:cubicBezTo>
                    <a:pt x="3275" y="2157"/>
                    <a:pt x="3289" y="1551"/>
                    <a:pt x="2890" y="1043"/>
                  </a:cubicBezTo>
                  <a:cubicBezTo>
                    <a:pt x="2656" y="726"/>
                    <a:pt x="2353" y="451"/>
                    <a:pt x="2023" y="217"/>
                  </a:cubicBezTo>
                  <a:cubicBezTo>
                    <a:pt x="1813" y="70"/>
                    <a:pt x="1587" y="1"/>
                    <a:pt x="1368"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6" name="Google Shape;251;p2"/>
            <p:cNvSpPr/>
            <p:nvPr/>
          </p:nvSpPr>
          <p:spPr>
            <a:xfrm>
              <a:off x="1244767" y="769993"/>
              <a:ext cx="92933" cy="67973"/>
            </a:xfrm>
            <a:custGeom>
              <a:avLst/>
              <a:gdLst/>
              <a:ahLst/>
              <a:cxnLst/>
              <a:rect l="l" t="t" r="r" b="b"/>
              <a:pathLst>
                <a:path w="3715" h="2717" extrusionOk="0">
                  <a:moveTo>
                    <a:pt x="2095" y="0"/>
                  </a:moveTo>
                  <a:cubicBezTo>
                    <a:pt x="1539" y="0"/>
                    <a:pt x="950" y="239"/>
                    <a:pt x="605" y="634"/>
                  </a:cubicBezTo>
                  <a:cubicBezTo>
                    <a:pt x="0" y="1349"/>
                    <a:pt x="248" y="2298"/>
                    <a:pt x="1114" y="2615"/>
                  </a:cubicBezTo>
                  <a:cubicBezTo>
                    <a:pt x="1305" y="2683"/>
                    <a:pt x="1508" y="2716"/>
                    <a:pt x="1711" y="2716"/>
                  </a:cubicBezTo>
                  <a:cubicBezTo>
                    <a:pt x="2325" y="2716"/>
                    <a:pt x="2944" y="2417"/>
                    <a:pt x="3275" y="1900"/>
                  </a:cubicBezTo>
                  <a:cubicBezTo>
                    <a:pt x="3715" y="1212"/>
                    <a:pt x="3440" y="372"/>
                    <a:pt x="2669" y="97"/>
                  </a:cubicBezTo>
                  <a:cubicBezTo>
                    <a:pt x="2491" y="31"/>
                    <a:pt x="2295" y="0"/>
                    <a:pt x="2095"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7" name="Google Shape;252;p2"/>
            <p:cNvSpPr/>
            <p:nvPr/>
          </p:nvSpPr>
          <p:spPr>
            <a:xfrm>
              <a:off x="1190437" y="302050"/>
              <a:ext cx="81495" cy="80137"/>
            </a:xfrm>
            <a:custGeom>
              <a:avLst/>
              <a:gdLst/>
              <a:ahLst/>
              <a:cxnLst/>
              <a:rect l="l" t="t" r="r" b="b"/>
              <a:pathLst>
                <a:path w="3235" h="3205" extrusionOk="0">
                  <a:moveTo>
                    <a:pt x="339" y="1"/>
                  </a:moveTo>
                  <a:cubicBezTo>
                    <a:pt x="226" y="1"/>
                    <a:pt x="42" y="103"/>
                    <a:pt x="28" y="181"/>
                  </a:cubicBezTo>
                  <a:cubicBezTo>
                    <a:pt x="1" y="291"/>
                    <a:pt x="111" y="442"/>
                    <a:pt x="180" y="552"/>
                  </a:cubicBezTo>
                  <a:cubicBezTo>
                    <a:pt x="413" y="924"/>
                    <a:pt x="703" y="1254"/>
                    <a:pt x="895" y="1640"/>
                  </a:cubicBezTo>
                  <a:cubicBezTo>
                    <a:pt x="1088" y="2052"/>
                    <a:pt x="1226" y="2506"/>
                    <a:pt x="1363" y="2946"/>
                  </a:cubicBezTo>
                  <a:cubicBezTo>
                    <a:pt x="1420" y="3118"/>
                    <a:pt x="1506" y="3204"/>
                    <a:pt x="1660" y="3204"/>
                  </a:cubicBezTo>
                  <a:cubicBezTo>
                    <a:pt x="1691" y="3204"/>
                    <a:pt x="1725" y="3201"/>
                    <a:pt x="1762" y="3194"/>
                  </a:cubicBezTo>
                  <a:cubicBezTo>
                    <a:pt x="2381" y="3071"/>
                    <a:pt x="2835" y="2754"/>
                    <a:pt x="3069" y="2107"/>
                  </a:cubicBezTo>
                  <a:cubicBezTo>
                    <a:pt x="3234" y="1612"/>
                    <a:pt x="3179" y="1089"/>
                    <a:pt x="2972" y="567"/>
                  </a:cubicBezTo>
                  <a:cubicBezTo>
                    <a:pt x="2932" y="470"/>
                    <a:pt x="2807" y="346"/>
                    <a:pt x="2697" y="332"/>
                  </a:cubicBezTo>
                  <a:cubicBezTo>
                    <a:pt x="1927" y="209"/>
                    <a:pt x="1143" y="99"/>
                    <a:pt x="358" y="2"/>
                  </a:cubicBezTo>
                  <a:cubicBezTo>
                    <a:pt x="352" y="1"/>
                    <a:pt x="346" y="1"/>
                    <a:pt x="339"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8" name="Google Shape;253;p2"/>
            <p:cNvSpPr/>
            <p:nvPr/>
          </p:nvSpPr>
          <p:spPr>
            <a:xfrm>
              <a:off x="1502834" y="540314"/>
              <a:ext cx="80065" cy="88723"/>
            </a:xfrm>
            <a:custGeom>
              <a:avLst/>
              <a:gdLst/>
              <a:ahLst/>
              <a:cxnLst/>
              <a:rect l="l" t="t" r="r" b="b"/>
              <a:pathLst>
                <a:path w="3193" h="3543" extrusionOk="0">
                  <a:moveTo>
                    <a:pt x="1159" y="0"/>
                  </a:moveTo>
                  <a:cubicBezTo>
                    <a:pt x="1121" y="0"/>
                    <a:pt x="1089" y="7"/>
                    <a:pt x="1074" y="22"/>
                  </a:cubicBezTo>
                  <a:cubicBezTo>
                    <a:pt x="813" y="256"/>
                    <a:pt x="524" y="490"/>
                    <a:pt x="358" y="793"/>
                  </a:cubicBezTo>
                  <a:cubicBezTo>
                    <a:pt x="1" y="1481"/>
                    <a:pt x="166" y="2237"/>
                    <a:pt x="730" y="2815"/>
                  </a:cubicBezTo>
                  <a:cubicBezTo>
                    <a:pt x="1188" y="3282"/>
                    <a:pt x="1840" y="3543"/>
                    <a:pt x="2454" y="3543"/>
                  </a:cubicBezTo>
                  <a:cubicBezTo>
                    <a:pt x="2708" y="3543"/>
                    <a:pt x="2955" y="3499"/>
                    <a:pt x="3179" y="3407"/>
                  </a:cubicBezTo>
                  <a:cubicBezTo>
                    <a:pt x="3179" y="3379"/>
                    <a:pt x="3193" y="3352"/>
                    <a:pt x="3193" y="3337"/>
                  </a:cubicBezTo>
                  <a:cubicBezTo>
                    <a:pt x="2615" y="2251"/>
                    <a:pt x="2037" y="1178"/>
                    <a:pt x="1432" y="105"/>
                  </a:cubicBezTo>
                  <a:cubicBezTo>
                    <a:pt x="1402" y="45"/>
                    <a:pt x="1258" y="0"/>
                    <a:pt x="115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9" name="Google Shape;254;p2"/>
            <p:cNvSpPr/>
            <p:nvPr/>
          </p:nvSpPr>
          <p:spPr>
            <a:xfrm>
              <a:off x="1555734" y="713467"/>
              <a:ext cx="80780" cy="76560"/>
            </a:xfrm>
            <a:custGeom>
              <a:avLst/>
              <a:gdLst/>
              <a:ahLst/>
              <a:cxnLst/>
              <a:rect l="l" t="t" r="r" b="b"/>
              <a:pathLst>
                <a:path w="3233" h="3056" extrusionOk="0">
                  <a:moveTo>
                    <a:pt x="1756" y="0"/>
                  </a:moveTo>
                  <a:cubicBezTo>
                    <a:pt x="1731" y="0"/>
                    <a:pt x="1705" y="1"/>
                    <a:pt x="1679" y="2"/>
                  </a:cubicBezTo>
                  <a:cubicBezTo>
                    <a:pt x="1046" y="15"/>
                    <a:pt x="633" y="373"/>
                    <a:pt x="358" y="923"/>
                  </a:cubicBezTo>
                  <a:cubicBezTo>
                    <a:pt x="0" y="1653"/>
                    <a:pt x="151" y="2341"/>
                    <a:pt x="509" y="3056"/>
                  </a:cubicBezTo>
                  <a:cubicBezTo>
                    <a:pt x="1417" y="2299"/>
                    <a:pt x="2312" y="1570"/>
                    <a:pt x="3233" y="827"/>
                  </a:cubicBezTo>
                  <a:cubicBezTo>
                    <a:pt x="2862" y="325"/>
                    <a:pt x="2391" y="0"/>
                    <a:pt x="175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0" name="Google Shape;255;p2"/>
            <p:cNvSpPr/>
            <p:nvPr/>
          </p:nvSpPr>
          <p:spPr>
            <a:xfrm>
              <a:off x="1027447" y="637623"/>
              <a:ext cx="94362" cy="65827"/>
            </a:xfrm>
            <a:custGeom>
              <a:avLst/>
              <a:gdLst/>
              <a:ahLst/>
              <a:cxnLst/>
              <a:rect l="l" t="t" r="r" b="b"/>
              <a:pathLst>
                <a:path w="3771" h="2638" extrusionOk="0">
                  <a:moveTo>
                    <a:pt x="1252" y="1"/>
                  </a:moveTo>
                  <a:cubicBezTo>
                    <a:pt x="840" y="1"/>
                    <a:pt x="424" y="125"/>
                    <a:pt x="0" y="437"/>
                  </a:cubicBezTo>
                  <a:cubicBezTo>
                    <a:pt x="1253" y="1262"/>
                    <a:pt x="2436" y="2046"/>
                    <a:pt x="3770" y="2638"/>
                  </a:cubicBezTo>
                  <a:cubicBezTo>
                    <a:pt x="3770" y="1565"/>
                    <a:pt x="3165" y="560"/>
                    <a:pt x="2299" y="230"/>
                  </a:cubicBezTo>
                  <a:cubicBezTo>
                    <a:pt x="1950" y="91"/>
                    <a:pt x="1602" y="1"/>
                    <a:pt x="1252"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1" name="Google Shape;256;p2"/>
            <p:cNvSpPr/>
            <p:nvPr/>
          </p:nvSpPr>
          <p:spPr>
            <a:xfrm>
              <a:off x="1396318" y="742088"/>
              <a:ext cx="64338" cy="55810"/>
            </a:xfrm>
            <a:custGeom>
              <a:avLst/>
              <a:gdLst/>
              <a:ahLst/>
              <a:cxnLst/>
              <a:rect l="l" t="t" r="r" b="b"/>
              <a:pathLst>
                <a:path w="2560" h="2244" extrusionOk="0">
                  <a:moveTo>
                    <a:pt x="1299" y="0"/>
                  </a:moveTo>
                  <a:cubicBezTo>
                    <a:pt x="829" y="0"/>
                    <a:pt x="392" y="266"/>
                    <a:pt x="221" y="715"/>
                  </a:cubicBezTo>
                  <a:cubicBezTo>
                    <a:pt x="1" y="1293"/>
                    <a:pt x="318" y="1967"/>
                    <a:pt x="881" y="2174"/>
                  </a:cubicBezTo>
                  <a:cubicBezTo>
                    <a:pt x="1007" y="2222"/>
                    <a:pt x="1138" y="2244"/>
                    <a:pt x="1267" y="2244"/>
                  </a:cubicBezTo>
                  <a:cubicBezTo>
                    <a:pt x="1731" y="2244"/>
                    <a:pt x="2182" y="1954"/>
                    <a:pt x="2354" y="1513"/>
                  </a:cubicBezTo>
                  <a:cubicBezTo>
                    <a:pt x="2560" y="949"/>
                    <a:pt x="2257" y="261"/>
                    <a:pt x="1707" y="68"/>
                  </a:cubicBezTo>
                  <a:cubicBezTo>
                    <a:pt x="1572" y="22"/>
                    <a:pt x="1434" y="0"/>
                    <a:pt x="129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2" name="Google Shape;257;p2"/>
            <p:cNvSpPr/>
            <p:nvPr/>
          </p:nvSpPr>
          <p:spPr>
            <a:xfrm>
              <a:off x="1139682" y="516703"/>
              <a:ext cx="77920" cy="36491"/>
            </a:xfrm>
            <a:custGeom>
              <a:avLst/>
              <a:gdLst/>
              <a:ahLst/>
              <a:cxnLst/>
              <a:rect l="l" t="t" r="r" b="b"/>
              <a:pathLst>
                <a:path w="3123" h="1460" extrusionOk="0">
                  <a:moveTo>
                    <a:pt x="0" y="1"/>
                  </a:moveTo>
                  <a:lnTo>
                    <a:pt x="0" y="1"/>
                  </a:lnTo>
                  <a:cubicBezTo>
                    <a:pt x="206" y="799"/>
                    <a:pt x="633" y="1212"/>
                    <a:pt x="1279" y="1391"/>
                  </a:cubicBezTo>
                  <a:cubicBezTo>
                    <a:pt x="1449" y="1436"/>
                    <a:pt x="1615" y="1460"/>
                    <a:pt x="1775" y="1460"/>
                  </a:cubicBezTo>
                  <a:cubicBezTo>
                    <a:pt x="2199" y="1460"/>
                    <a:pt x="2583" y="1296"/>
                    <a:pt x="2903" y="936"/>
                  </a:cubicBezTo>
                  <a:cubicBezTo>
                    <a:pt x="3027" y="799"/>
                    <a:pt x="3123" y="566"/>
                    <a:pt x="3095" y="386"/>
                  </a:cubicBezTo>
                  <a:cubicBezTo>
                    <a:pt x="3082" y="290"/>
                    <a:pt x="2779" y="235"/>
                    <a:pt x="2614" y="180"/>
                  </a:cubicBezTo>
                  <a:cubicBezTo>
                    <a:pt x="2559" y="153"/>
                    <a:pt x="2504" y="153"/>
                    <a:pt x="2462" y="153"/>
                  </a:cubicBezTo>
                  <a:cubicBezTo>
                    <a:pt x="1679" y="98"/>
                    <a:pt x="881" y="56"/>
                    <a:pt x="0"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3" name="Google Shape;258;p2"/>
            <p:cNvSpPr/>
            <p:nvPr/>
          </p:nvSpPr>
          <p:spPr>
            <a:xfrm>
              <a:off x="1119665" y="780010"/>
              <a:ext cx="59334" cy="61534"/>
            </a:xfrm>
            <a:custGeom>
              <a:avLst/>
              <a:gdLst/>
              <a:ahLst/>
              <a:cxnLst/>
              <a:rect l="l" t="t" r="r" b="b"/>
              <a:pathLst>
                <a:path w="2354" h="2457" extrusionOk="0">
                  <a:moveTo>
                    <a:pt x="1831" y="0"/>
                  </a:moveTo>
                  <a:cubicBezTo>
                    <a:pt x="1184" y="551"/>
                    <a:pt x="633" y="1156"/>
                    <a:pt x="207" y="1871"/>
                  </a:cubicBezTo>
                  <a:cubicBezTo>
                    <a:pt x="0" y="2216"/>
                    <a:pt x="70" y="2326"/>
                    <a:pt x="468" y="2422"/>
                  </a:cubicBezTo>
                  <a:cubicBezTo>
                    <a:pt x="561" y="2446"/>
                    <a:pt x="657" y="2457"/>
                    <a:pt x="755" y="2457"/>
                  </a:cubicBezTo>
                  <a:cubicBezTo>
                    <a:pt x="1224" y="2457"/>
                    <a:pt x="1725" y="2194"/>
                    <a:pt x="2009" y="1761"/>
                  </a:cubicBezTo>
                  <a:cubicBezTo>
                    <a:pt x="2354" y="1253"/>
                    <a:pt x="2312" y="620"/>
                    <a:pt x="1831"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4" name="Google Shape;259;p2"/>
            <p:cNvSpPr/>
            <p:nvPr/>
          </p:nvSpPr>
          <p:spPr>
            <a:xfrm>
              <a:off x="1074629" y="903077"/>
              <a:ext cx="47181" cy="68689"/>
            </a:xfrm>
            <a:custGeom>
              <a:avLst/>
              <a:gdLst/>
              <a:ahLst/>
              <a:cxnLst/>
              <a:rect l="l" t="t" r="r" b="b"/>
              <a:pathLst>
                <a:path w="1872" h="2766" extrusionOk="0">
                  <a:moveTo>
                    <a:pt x="826" y="0"/>
                  </a:moveTo>
                  <a:cubicBezTo>
                    <a:pt x="734" y="0"/>
                    <a:pt x="666" y="69"/>
                    <a:pt x="619" y="254"/>
                  </a:cubicBezTo>
                  <a:cubicBezTo>
                    <a:pt x="509" y="667"/>
                    <a:pt x="358" y="1065"/>
                    <a:pt x="262" y="1465"/>
                  </a:cubicBezTo>
                  <a:cubicBezTo>
                    <a:pt x="152" y="1878"/>
                    <a:pt x="97" y="2290"/>
                    <a:pt x="1" y="2758"/>
                  </a:cubicBezTo>
                  <a:cubicBezTo>
                    <a:pt x="57" y="2763"/>
                    <a:pt x="111" y="2765"/>
                    <a:pt x="164" y="2765"/>
                  </a:cubicBezTo>
                  <a:cubicBezTo>
                    <a:pt x="708" y="2765"/>
                    <a:pt x="1089" y="2513"/>
                    <a:pt x="1390" y="2125"/>
                  </a:cubicBezTo>
                  <a:cubicBezTo>
                    <a:pt x="1872" y="1465"/>
                    <a:pt x="1720" y="515"/>
                    <a:pt x="1087" y="102"/>
                  </a:cubicBezTo>
                  <a:cubicBezTo>
                    <a:pt x="985" y="42"/>
                    <a:pt x="898" y="0"/>
                    <a:pt x="82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5" name="Google Shape;260;p2"/>
            <p:cNvSpPr/>
            <p:nvPr/>
          </p:nvSpPr>
          <p:spPr>
            <a:xfrm>
              <a:off x="1241907" y="432988"/>
              <a:ext cx="50041" cy="62965"/>
            </a:xfrm>
            <a:custGeom>
              <a:avLst/>
              <a:gdLst/>
              <a:ahLst/>
              <a:cxnLst/>
              <a:rect l="l" t="t" r="r" b="b"/>
              <a:pathLst>
                <a:path w="2017" h="2517" extrusionOk="0">
                  <a:moveTo>
                    <a:pt x="412" y="0"/>
                  </a:moveTo>
                  <a:cubicBezTo>
                    <a:pt x="84" y="0"/>
                    <a:pt x="0" y="147"/>
                    <a:pt x="118" y="535"/>
                  </a:cubicBezTo>
                  <a:cubicBezTo>
                    <a:pt x="283" y="1058"/>
                    <a:pt x="476" y="1553"/>
                    <a:pt x="668" y="2063"/>
                  </a:cubicBezTo>
                  <a:cubicBezTo>
                    <a:pt x="723" y="2241"/>
                    <a:pt x="847" y="2516"/>
                    <a:pt x="944" y="2516"/>
                  </a:cubicBezTo>
                  <a:cubicBezTo>
                    <a:pt x="1122" y="2516"/>
                    <a:pt x="1315" y="2366"/>
                    <a:pt x="1466" y="2241"/>
                  </a:cubicBezTo>
                  <a:cubicBezTo>
                    <a:pt x="1576" y="2145"/>
                    <a:pt x="1632" y="1980"/>
                    <a:pt x="1672" y="1911"/>
                  </a:cubicBezTo>
                  <a:cubicBezTo>
                    <a:pt x="2017" y="976"/>
                    <a:pt x="1494" y="109"/>
                    <a:pt x="599" y="12"/>
                  </a:cubicBezTo>
                  <a:cubicBezTo>
                    <a:pt x="530" y="5"/>
                    <a:pt x="467" y="0"/>
                    <a:pt x="412"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6" name="Google Shape;261;p2"/>
            <p:cNvSpPr/>
            <p:nvPr/>
          </p:nvSpPr>
          <p:spPr>
            <a:xfrm>
              <a:off x="1240477" y="890198"/>
              <a:ext cx="66483" cy="35775"/>
            </a:xfrm>
            <a:custGeom>
              <a:avLst/>
              <a:gdLst/>
              <a:ahLst/>
              <a:cxnLst/>
              <a:rect l="l" t="t" r="r" b="b"/>
              <a:pathLst>
                <a:path w="2655" h="1435" extrusionOk="0">
                  <a:moveTo>
                    <a:pt x="1232" y="1"/>
                  </a:moveTo>
                  <a:cubicBezTo>
                    <a:pt x="1202" y="1"/>
                    <a:pt x="1172" y="2"/>
                    <a:pt x="1141" y="4"/>
                  </a:cubicBezTo>
                  <a:cubicBezTo>
                    <a:pt x="468" y="73"/>
                    <a:pt x="0" y="679"/>
                    <a:pt x="68" y="1435"/>
                  </a:cubicBezTo>
                  <a:cubicBezTo>
                    <a:pt x="936" y="1407"/>
                    <a:pt x="1789" y="1380"/>
                    <a:pt x="2655" y="1339"/>
                  </a:cubicBezTo>
                  <a:cubicBezTo>
                    <a:pt x="2602" y="600"/>
                    <a:pt x="1930" y="1"/>
                    <a:pt x="1232"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7" name="Google Shape;262;p2"/>
            <p:cNvSpPr/>
            <p:nvPr/>
          </p:nvSpPr>
          <p:spPr>
            <a:xfrm>
              <a:off x="1402037" y="370023"/>
              <a:ext cx="57904" cy="45793"/>
            </a:xfrm>
            <a:custGeom>
              <a:avLst/>
              <a:gdLst/>
              <a:ahLst/>
              <a:cxnLst/>
              <a:rect l="l" t="t" r="r" b="b"/>
              <a:pathLst>
                <a:path w="2312" h="1838" extrusionOk="0">
                  <a:moveTo>
                    <a:pt x="315" y="0"/>
                  </a:moveTo>
                  <a:cubicBezTo>
                    <a:pt x="303" y="0"/>
                    <a:pt x="294" y="3"/>
                    <a:pt x="289" y="8"/>
                  </a:cubicBezTo>
                  <a:cubicBezTo>
                    <a:pt x="179" y="118"/>
                    <a:pt x="83" y="297"/>
                    <a:pt x="68" y="463"/>
                  </a:cubicBezTo>
                  <a:cubicBezTo>
                    <a:pt x="0" y="958"/>
                    <a:pt x="234" y="1343"/>
                    <a:pt x="646" y="1604"/>
                  </a:cubicBezTo>
                  <a:cubicBezTo>
                    <a:pt x="894" y="1755"/>
                    <a:pt x="1148" y="1838"/>
                    <a:pt x="1422" y="1838"/>
                  </a:cubicBezTo>
                  <a:cubicBezTo>
                    <a:pt x="1695" y="1838"/>
                    <a:pt x="1988" y="1755"/>
                    <a:pt x="2312" y="1576"/>
                  </a:cubicBezTo>
                  <a:cubicBezTo>
                    <a:pt x="1719" y="1081"/>
                    <a:pt x="1211" y="628"/>
                    <a:pt x="674" y="187"/>
                  </a:cubicBezTo>
                  <a:cubicBezTo>
                    <a:pt x="579" y="104"/>
                    <a:pt x="391" y="0"/>
                    <a:pt x="315"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8" name="Google Shape;263;p2"/>
            <p:cNvSpPr/>
            <p:nvPr/>
          </p:nvSpPr>
          <p:spPr>
            <a:xfrm>
              <a:off x="1089641" y="577521"/>
              <a:ext cx="45036" cy="40784"/>
            </a:xfrm>
            <a:custGeom>
              <a:avLst/>
              <a:gdLst/>
              <a:ahLst/>
              <a:cxnLst/>
              <a:rect l="l" t="t" r="r" b="b"/>
              <a:pathLst>
                <a:path w="1817" h="1629" extrusionOk="0">
                  <a:moveTo>
                    <a:pt x="950" y="1"/>
                  </a:moveTo>
                  <a:cubicBezTo>
                    <a:pt x="607" y="1"/>
                    <a:pt x="286" y="224"/>
                    <a:pt x="153" y="590"/>
                  </a:cubicBezTo>
                  <a:cubicBezTo>
                    <a:pt x="1" y="1003"/>
                    <a:pt x="180" y="1429"/>
                    <a:pt x="579" y="1581"/>
                  </a:cubicBezTo>
                  <a:cubicBezTo>
                    <a:pt x="667" y="1613"/>
                    <a:pt x="759" y="1628"/>
                    <a:pt x="852" y="1628"/>
                  </a:cubicBezTo>
                  <a:cubicBezTo>
                    <a:pt x="1193" y="1628"/>
                    <a:pt x="1533" y="1421"/>
                    <a:pt x="1652" y="1086"/>
                  </a:cubicBezTo>
                  <a:cubicBezTo>
                    <a:pt x="1817" y="659"/>
                    <a:pt x="1611" y="178"/>
                    <a:pt x="1198" y="40"/>
                  </a:cubicBezTo>
                  <a:cubicBezTo>
                    <a:pt x="1116" y="14"/>
                    <a:pt x="1032" y="1"/>
                    <a:pt x="950"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9" name="Google Shape;264;p2"/>
            <p:cNvSpPr/>
            <p:nvPr/>
          </p:nvSpPr>
          <p:spPr>
            <a:xfrm>
              <a:off x="1353426" y="646210"/>
              <a:ext cx="43607" cy="37922"/>
            </a:xfrm>
            <a:custGeom>
              <a:avLst/>
              <a:gdLst/>
              <a:ahLst/>
              <a:cxnLst/>
              <a:rect l="l" t="t" r="r" b="b"/>
              <a:pathLst>
                <a:path w="1748" h="1519" extrusionOk="0">
                  <a:moveTo>
                    <a:pt x="936" y="0"/>
                  </a:moveTo>
                  <a:cubicBezTo>
                    <a:pt x="601" y="0"/>
                    <a:pt x="250" y="212"/>
                    <a:pt x="138" y="515"/>
                  </a:cubicBezTo>
                  <a:cubicBezTo>
                    <a:pt x="1" y="914"/>
                    <a:pt x="206" y="1340"/>
                    <a:pt x="619" y="1478"/>
                  </a:cubicBezTo>
                  <a:cubicBezTo>
                    <a:pt x="695" y="1506"/>
                    <a:pt x="775" y="1519"/>
                    <a:pt x="856" y="1519"/>
                  </a:cubicBezTo>
                  <a:cubicBezTo>
                    <a:pt x="1169" y="1519"/>
                    <a:pt x="1487" y="1319"/>
                    <a:pt x="1597" y="1024"/>
                  </a:cubicBezTo>
                  <a:cubicBezTo>
                    <a:pt x="1747" y="625"/>
                    <a:pt x="1541" y="171"/>
                    <a:pt x="1156" y="34"/>
                  </a:cubicBezTo>
                  <a:cubicBezTo>
                    <a:pt x="1085" y="11"/>
                    <a:pt x="1011" y="0"/>
                    <a:pt x="93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0" name="Google Shape;265;p2"/>
            <p:cNvSpPr/>
            <p:nvPr/>
          </p:nvSpPr>
          <p:spPr>
            <a:xfrm>
              <a:off x="1314824" y="392919"/>
              <a:ext cx="39318" cy="35060"/>
            </a:xfrm>
            <a:custGeom>
              <a:avLst/>
              <a:gdLst/>
              <a:ahLst/>
              <a:cxnLst/>
              <a:rect l="l" t="t" r="r" b="b"/>
              <a:pathLst>
                <a:path w="1584" h="1397" extrusionOk="0">
                  <a:moveTo>
                    <a:pt x="770" y="0"/>
                  </a:moveTo>
                  <a:cubicBezTo>
                    <a:pt x="493" y="0"/>
                    <a:pt x="234" y="170"/>
                    <a:pt x="138" y="445"/>
                  </a:cubicBezTo>
                  <a:cubicBezTo>
                    <a:pt x="0" y="817"/>
                    <a:pt x="180" y="1216"/>
                    <a:pt x="510" y="1353"/>
                  </a:cubicBezTo>
                  <a:cubicBezTo>
                    <a:pt x="589" y="1382"/>
                    <a:pt x="671" y="1396"/>
                    <a:pt x="753" y="1396"/>
                  </a:cubicBezTo>
                  <a:cubicBezTo>
                    <a:pt x="1059" y="1396"/>
                    <a:pt x="1362" y="1206"/>
                    <a:pt x="1459" y="913"/>
                  </a:cubicBezTo>
                  <a:cubicBezTo>
                    <a:pt x="1583" y="570"/>
                    <a:pt x="1376" y="184"/>
                    <a:pt x="1019" y="47"/>
                  </a:cubicBezTo>
                  <a:cubicBezTo>
                    <a:pt x="937" y="15"/>
                    <a:pt x="852" y="0"/>
                    <a:pt x="770"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1" name="Google Shape;266;p2"/>
            <p:cNvSpPr/>
            <p:nvPr/>
          </p:nvSpPr>
          <p:spPr>
            <a:xfrm>
              <a:off x="1294093" y="605426"/>
              <a:ext cx="30024" cy="25043"/>
            </a:xfrm>
            <a:custGeom>
              <a:avLst/>
              <a:gdLst/>
              <a:ahLst/>
              <a:cxnLst/>
              <a:rect l="l" t="t" r="r" b="b"/>
              <a:pathLst>
                <a:path w="1184" h="1015" extrusionOk="0">
                  <a:moveTo>
                    <a:pt x="596" y="1"/>
                  </a:moveTo>
                  <a:cubicBezTo>
                    <a:pt x="376" y="1"/>
                    <a:pt x="174" y="133"/>
                    <a:pt x="96" y="355"/>
                  </a:cubicBezTo>
                  <a:cubicBezTo>
                    <a:pt x="0" y="630"/>
                    <a:pt x="151" y="905"/>
                    <a:pt x="441" y="988"/>
                  </a:cubicBezTo>
                  <a:cubicBezTo>
                    <a:pt x="506" y="1006"/>
                    <a:pt x="568" y="1015"/>
                    <a:pt x="625" y="1015"/>
                  </a:cubicBezTo>
                  <a:cubicBezTo>
                    <a:pt x="829" y="1015"/>
                    <a:pt x="976" y="900"/>
                    <a:pt x="1073" y="685"/>
                  </a:cubicBezTo>
                  <a:cubicBezTo>
                    <a:pt x="1183" y="423"/>
                    <a:pt x="1032" y="120"/>
                    <a:pt x="756" y="25"/>
                  </a:cubicBezTo>
                  <a:cubicBezTo>
                    <a:pt x="703" y="9"/>
                    <a:pt x="649" y="1"/>
                    <a:pt x="596"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262" name="Google Shape;267;p2"/>
          <p:cNvSpPr/>
          <p:nvPr/>
        </p:nvSpPr>
        <p:spPr>
          <a:xfrm rot="3059263">
            <a:off x="2247109" y="159545"/>
            <a:ext cx="498475" cy="265112"/>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accent6"/>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9" name="Google Shape;9;p2"/>
          <p:cNvSpPr txBox="1">
            <a:spLocks noGrp="1"/>
          </p:cNvSpPr>
          <p:nvPr>
            <p:ph type="ctrTitle"/>
          </p:nvPr>
        </p:nvSpPr>
        <p:spPr>
          <a:xfrm>
            <a:off x="2237000" y="1651868"/>
            <a:ext cx="7718000" cy="2907200"/>
          </a:xfrm>
          <a:prstGeom prst="rect">
            <a:avLst/>
          </a:prstGeom>
        </p:spPr>
        <p:txBody>
          <a:bodyPr spcFirstLastPara="1" anchor="b">
            <a:noAutofit/>
          </a:bodyPr>
          <a:lstStyle>
            <a:lvl1pPr lvl="0" algn="ctr">
              <a:lnSpc>
                <a:spcPct val="115000"/>
              </a:lnSpc>
              <a:spcBef>
                <a:spcPts val="0"/>
              </a:spcBef>
              <a:spcAft>
                <a:spcPts val="0"/>
              </a:spcAft>
              <a:buClr>
                <a:srgbClr val="191919"/>
              </a:buClr>
              <a:buSzPts val="5200"/>
              <a:buNone/>
              <a:defRPr sz="5333"/>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2237000" y="4681333"/>
            <a:ext cx="7718000" cy="524800"/>
          </a:xfrm>
          <a:prstGeom prst="rect">
            <a:avLst/>
          </a:prstGeom>
          <a:ln>
            <a:noFill/>
          </a:ln>
        </p:spPr>
        <p:txBody>
          <a:bodyPr anchor="ctr"/>
          <a:lstStyle>
            <a:lvl1pPr lvl="0" algn="ctr">
              <a:lnSpc>
                <a:spcPct val="115000"/>
              </a:lnSpc>
              <a:spcBef>
                <a:spcPts val="0"/>
              </a:spcBef>
              <a:spcAft>
                <a:spcPts val="0"/>
              </a:spcAft>
              <a:buSzPts val="1400"/>
              <a:buNone/>
              <a:defRPr sz="2133">
                <a:latin typeface="Lexend Light"/>
                <a:ea typeface="Lexend Light"/>
                <a:cs typeface="Lexend Light"/>
                <a:sym typeface="Lexend Light"/>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879692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8"/>
        <p:cNvGrpSpPr/>
        <p:nvPr/>
      </p:nvGrpSpPr>
      <p:grpSpPr>
        <a:xfrm>
          <a:off x="0" y="0"/>
          <a:ext cx="0" cy="0"/>
          <a:chOff x="0" y="0"/>
          <a:chExt cx="0" cy="0"/>
        </a:xfrm>
      </p:grpSpPr>
      <p:grpSp>
        <p:nvGrpSpPr>
          <p:cNvPr id="5" name="Google Shape;272;p3"/>
          <p:cNvGrpSpPr>
            <a:grpSpLocks/>
          </p:cNvGrpSpPr>
          <p:nvPr/>
        </p:nvGrpSpPr>
        <p:grpSpPr bwMode="auto">
          <a:xfrm rot="5400000" flipH="1">
            <a:off x="-2203450" y="-669926"/>
            <a:ext cx="5151438" cy="2005013"/>
            <a:chOff x="5118925" y="3316075"/>
            <a:chExt cx="2765798" cy="1076613"/>
          </a:xfrm>
        </p:grpSpPr>
        <p:sp>
          <p:nvSpPr>
            <p:cNvPr id="6" name="Google Shape;273;p3"/>
            <p:cNvSpPr/>
            <p:nvPr/>
          </p:nvSpPr>
          <p:spPr>
            <a:xfrm>
              <a:off x="5221204" y="3324600"/>
              <a:ext cx="2655848" cy="1027172"/>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 name="Google Shape;274;p3"/>
            <p:cNvSpPr/>
            <p:nvPr/>
          </p:nvSpPr>
          <p:spPr>
            <a:xfrm>
              <a:off x="5221204" y="3315222"/>
              <a:ext cx="2663519" cy="1043369"/>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 name="Google Shape;275;p3"/>
            <p:cNvSpPr/>
            <p:nvPr/>
          </p:nvSpPr>
          <p:spPr>
            <a:xfrm>
              <a:off x="5127448" y="3420071"/>
              <a:ext cx="2585105" cy="963240"/>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 name="Google Shape;276;p3"/>
            <p:cNvSpPr/>
            <p:nvPr/>
          </p:nvSpPr>
          <p:spPr>
            <a:xfrm>
              <a:off x="5118925" y="3413252"/>
              <a:ext cx="2602151" cy="979437"/>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 name="Google Shape;277;p3"/>
            <p:cNvSpPr/>
            <p:nvPr/>
          </p:nvSpPr>
          <p:spPr>
            <a:xfrm>
              <a:off x="5316665" y="3587146"/>
              <a:ext cx="2189626" cy="584764"/>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 name="Google Shape;278;p3"/>
            <p:cNvSpPr/>
            <p:nvPr/>
          </p:nvSpPr>
          <p:spPr>
            <a:xfrm>
              <a:off x="6089723" y="3576065"/>
              <a:ext cx="42616" cy="45179"/>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 name="Google Shape;279;p3"/>
            <p:cNvSpPr/>
            <p:nvPr/>
          </p:nvSpPr>
          <p:spPr>
            <a:xfrm>
              <a:off x="7272753" y="4098601"/>
              <a:ext cx="32388" cy="32392"/>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280;p3"/>
            <p:cNvSpPr/>
            <p:nvPr/>
          </p:nvSpPr>
          <p:spPr>
            <a:xfrm>
              <a:off x="7309402" y="3836054"/>
              <a:ext cx="21308" cy="34097"/>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281;p3"/>
            <p:cNvSpPr/>
            <p:nvPr/>
          </p:nvSpPr>
          <p:spPr>
            <a:xfrm>
              <a:off x="7352871" y="4078996"/>
              <a:ext cx="34093" cy="23015"/>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282;p3"/>
            <p:cNvSpPr/>
            <p:nvPr/>
          </p:nvSpPr>
          <p:spPr>
            <a:xfrm>
              <a:off x="7467083" y="3563278"/>
              <a:ext cx="23013" cy="28130"/>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283;p3"/>
            <p:cNvSpPr/>
            <p:nvPr/>
          </p:nvSpPr>
          <p:spPr>
            <a:xfrm>
              <a:off x="7167917" y="4047456"/>
              <a:ext cx="23865" cy="22163"/>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284;p3"/>
            <p:cNvSpPr/>
            <p:nvPr/>
          </p:nvSpPr>
          <p:spPr>
            <a:xfrm>
              <a:off x="6905400" y="3894872"/>
              <a:ext cx="22160" cy="28982"/>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 name="Google Shape;285;p3"/>
            <p:cNvSpPr/>
            <p:nvPr/>
          </p:nvSpPr>
          <p:spPr>
            <a:xfrm>
              <a:off x="5704472" y="3429448"/>
              <a:ext cx="0" cy="0"/>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 name="Google Shape;286;p3"/>
            <p:cNvSpPr/>
            <p:nvPr/>
          </p:nvSpPr>
          <p:spPr>
            <a:xfrm>
              <a:off x="6771585" y="3740583"/>
              <a:ext cx="27274" cy="22163"/>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287;p3"/>
            <p:cNvSpPr/>
            <p:nvPr/>
          </p:nvSpPr>
          <p:spPr>
            <a:xfrm>
              <a:off x="6572140" y="3591408"/>
              <a:ext cx="15342" cy="19606"/>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288;p3"/>
            <p:cNvSpPr/>
            <p:nvPr/>
          </p:nvSpPr>
          <p:spPr>
            <a:xfrm>
              <a:off x="7474754" y="4119912"/>
              <a:ext cx="33241" cy="14491"/>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289;p3"/>
            <p:cNvSpPr/>
            <p:nvPr/>
          </p:nvSpPr>
          <p:spPr>
            <a:xfrm>
              <a:off x="6834657" y="4127584"/>
              <a:ext cx="14489" cy="17901"/>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290;p3"/>
            <p:cNvSpPr/>
            <p:nvPr/>
          </p:nvSpPr>
          <p:spPr>
            <a:xfrm>
              <a:off x="6564469" y="4086668"/>
              <a:ext cx="17899" cy="21311"/>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291;p3"/>
            <p:cNvSpPr/>
            <p:nvPr/>
          </p:nvSpPr>
          <p:spPr>
            <a:xfrm>
              <a:off x="7010237" y="3767860"/>
              <a:ext cx="19603" cy="15344"/>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292;p3"/>
            <p:cNvSpPr/>
            <p:nvPr/>
          </p:nvSpPr>
          <p:spPr>
            <a:xfrm>
              <a:off x="5584295" y="3943460"/>
              <a:ext cx="17047" cy="17901"/>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293;p3"/>
            <p:cNvSpPr/>
            <p:nvPr/>
          </p:nvSpPr>
          <p:spPr>
            <a:xfrm>
              <a:off x="5900507" y="3927264"/>
              <a:ext cx="5114" cy="17048"/>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294;p3"/>
            <p:cNvSpPr/>
            <p:nvPr/>
          </p:nvSpPr>
          <p:spPr>
            <a:xfrm>
              <a:off x="6265303" y="4172763"/>
              <a:ext cx="0" cy="0"/>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295;p3"/>
            <p:cNvSpPr/>
            <p:nvPr/>
          </p:nvSpPr>
          <p:spPr>
            <a:xfrm>
              <a:off x="6412756" y="4052570"/>
              <a:ext cx="19603" cy="14491"/>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296;p3"/>
            <p:cNvSpPr/>
            <p:nvPr/>
          </p:nvSpPr>
          <p:spPr>
            <a:xfrm>
              <a:off x="5527189" y="3969033"/>
              <a:ext cx="13637" cy="1193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297;p3"/>
            <p:cNvSpPr/>
            <p:nvPr/>
          </p:nvSpPr>
          <p:spPr>
            <a:xfrm>
              <a:off x="6212459" y="3905953"/>
              <a:ext cx="16194" cy="14491"/>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298;p3"/>
            <p:cNvSpPr/>
            <p:nvPr/>
          </p:nvSpPr>
          <p:spPr>
            <a:xfrm>
              <a:off x="5605603" y="3867594"/>
              <a:ext cx="13637" cy="6819"/>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299;p3"/>
            <p:cNvSpPr/>
            <p:nvPr/>
          </p:nvSpPr>
          <p:spPr>
            <a:xfrm>
              <a:off x="6267860" y="3514690"/>
              <a:ext cx="11080" cy="14491"/>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3" name="Google Shape;300;p3"/>
            <p:cNvSpPr/>
            <p:nvPr/>
          </p:nvSpPr>
          <p:spPr>
            <a:xfrm>
              <a:off x="7084389" y="4091782"/>
              <a:ext cx="17899" cy="15344"/>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4" name="Google Shape;301;p3"/>
            <p:cNvSpPr/>
            <p:nvPr/>
          </p:nvSpPr>
          <p:spPr>
            <a:xfrm>
              <a:off x="7142346" y="4110536"/>
              <a:ext cx="12785" cy="17048"/>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302;p3"/>
            <p:cNvSpPr/>
            <p:nvPr/>
          </p:nvSpPr>
          <p:spPr>
            <a:xfrm>
              <a:off x="5954204" y="4136961"/>
              <a:ext cx="15342" cy="14491"/>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303;p3"/>
            <p:cNvSpPr/>
            <p:nvPr/>
          </p:nvSpPr>
          <p:spPr>
            <a:xfrm>
              <a:off x="7326449" y="4026998"/>
              <a:ext cx="20456" cy="10229"/>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7" name="Google Shape;304;p3"/>
            <p:cNvSpPr/>
            <p:nvPr/>
          </p:nvSpPr>
          <p:spPr>
            <a:xfrm>
              <a:off x="6129784" y="3559016"/>
              <a:ext cx="6819" cy="11934"/>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8" name="Google Shape;305;p3"/>
            <p:cNvSpPr/>
            <p:nvPr/>
          </p:nvSpPr>
          <p:spPr>
            <a:xfrm>
              <a:off x="6686353" y="4160828"/>
              <a:ext cx="12785" cy="1193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9" name="Google Shape;306;p3"/>
            <p:cNvSpPr/>
            <p:nvPr/>
          </p:nvSpPr>
          <p:spPr>
            <a:xfrm>
              <a:off x="6907105" y="4111388"/>
              <a:ext cx="10228" cy="1193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40" name="Google Shape;307;p3"/>
          <p:cNvSpPr/>
          <p:nvPr/>
        </p:nvSpPr>
        <p:spPr>
          <a:xfrm>
            <a:off x="7188203" y="-393700"/>
            <a:ext cx="5224463" cy="1160463"/>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accent5"/>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41" name="Google Shape;308;p3"/>
          <p:cNvGrpSpPr>
            <a:grpSpLocks/>
          </p:cNvGrpSpPr>
          <p:nvPr/>
        </p:nvGrpSpPr>
        <p:grpSpPr bwMode="auto">
          <a:xfrm rot="-2700000">
            <a:off x="7100890" y="6048375"/>
            <a:ext cx="7094537" cy="3856038"/>
            <a:chOff x="4056367" y="1569400"/>
            <a:chExt cx="976783" cy="530900"/>
          </a:xfrm>
        </p:grpSpPr>
        <p:sp>
          <p:nvSpPr>
            <p:cNvPr id="42" name="Google Shape;309;p3"/>
            <p:cNvSpPr/>
            <p:nvPr/>
          </p:nvSpPr>
          <p:spPr>
            <a:xfrm>
              <a:off x="4092063" y="1569245"/>
              <a:ext cx="940938" cy="530900"/>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3" name="Google Shape;310;p3"/>
            <p:cNvSpPr/>
            <p:nvPr/>
          </p:nvSpPr>
          <p:spPr>
            <a:xfrm>
              <a:off x="4056393" y="1634245"/>
              <a:ext cx="122836" cy="98137"/>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44" name="Google Shape;311;p3"/>
          <p:cNvSpPr/>
          <p:nvPr/>
        </p:nvSpPr>
        <p:spPr>
          <a:xfrm rot="17124873">
            <a:off x="2534444" y="-861219"/>
            <a:ext cx="1227138" cy="18954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5" name="Google Shape;312;p3"/>
          <p:cNvSpPr/>
          <p:nvPr/>
        </p:nvSpPr>
        <p:spPr>
          <a:xfrm rot="1666954">
            <a:off x="11595100" y="749304"/>
            <a:ext cx="1168400" cy="18065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6" name="Google Shape;313;p3"/>
          <p:cNvSpPr/>
          <p:nvPr/>
        </p:nvSpPr>
        <p:spPr>
          <a:xfrm rot="1600803">
            <a:off x="1401763" y="6332538"/>
            <a:ext cx="1549400" cy="1022350"/>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7" name="Google Shape;314;p3"/>
          <p:cNvSpPr/>
          <p:nvPr/>
        </p:nvSpPr>
        <p:spPr>
          <a:xfrm rot="18900000">
            <a:off x="-1365249" y="5411792"/>
            <a:ext cx="2306639" cy="1843087"/>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3"/>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48" name="Google Shape;315;p3"/>
          <p:cNvGrpSpPr>
            <a:grpSpLocks/>
          </p:cNvGrpSpPr>
          <p:nvPr/>
        </p:nvGrpSpPr>
        <p:grpSpPr bwMode="auto">
          <a:xfrm>
            <a:off x="385765" y="3224217"/>
            <a:ext cx="565151" cy="631825"/>
            <a:chOff x="6809075" y="3709775"/>
            <a:chExt cx="385925" cy="431650"/>
          </a:xfrm>
        </p:grpSpPr>
        <p:sp>
          <p:nvSpPr>
            <p:cNvPr id="49" name="Google Shape;316;p3"/>
            <p:cNvSpPr/>
            <p:nvPr/>
          </p:nvSpPr>
          <p:spPr>
            <a:xfrm>
              <a:off x="6904472" y="3983081"/>
              <a:ext cx="78052" cy="66157"/>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0" name="Google Shape;317;p3"/>
            <p:cNvSpPr/>
            <p:nvPr/>
          </p:nvSpPr>
          <p:spPr>
            <a:xfrm>
              <a:off x="6809075" y="4023209"/>
              <a:ext cx="78052" cy="6182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318;p3"/>
            <p:cNvSpPr/>
            <p:nvPr/>
          </p:nvSpPr>
          <p:spPr>
            <a:xfrm>
              <a:off x="6957591" y="3793285"/>
              <a:ext cx="79137" cy="5965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2" name="Google Shape;319;p3"/>
            <p:cNvSpPr/>
            <p:nvPr/>
          </p:nvSpPr>
          <p:spPr>
            <a:xfrm>
              <a:off x="6909892" y="3911501"/>
              <a:ext cx="78052" cy="596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3" name="Google Shape;320;p3"/>
            <p:cNvSpPr/>
            <p:nvPr/>
          </p:nvSpPr>
          <p:spPr>
            <a:xfrm>
              <a:off x="6986861" y="3896317"/>
              <a:ext cx="74800" cy="57481"/>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4" name="Google Shape;321;p3"/>
            <p:cNvSpPr/>
            <p:nvPr/>
          </p:nvSpPr>
          <p:spPr>
            <a:xfrm>
              <a:off x="6857857" y="3819314"/>
              <a:ext cx="73716" cy="50974"/>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5" name="Google Shape;322;p3"/>
            <p:cNvSpPr/>
            <p:nvPr/>
          </p:nvSpPr>
          <p:spPr>
            <a:xfrm>
              <a:off x="6914228" y="3709775"/>
              <a:ext cx="69380" cy="55312"/>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6" name="Google Shape;323;p3"/>
            <p:cNvSpPr/>
            <p:nvPr/>
          </p:nvSpPr>
          <p:spPr>
            <a:xfrm>
              <a:off x="7127788" y="3812807"/>
              <a:ext cx="67212" cy="52058"/>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7" name="Google Shape;324;p3"/>
            <p:cNvSpPr/>
            <p:nvPr/>
          </p:nvSpPr>
          <p:spPr>
            <a:xfrm>
              <a:off x="6812327" y="3919092"/>
              <a:ext cx="70464" cy="45551"/>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8" name="Google Shape;325;p3"/>
            <p:cNvSpPr/>
            <p:nvPr/>
          </p:nvSpPr>
          <p:spPr>
            <a:xfrm>
              <a:off x="7120200" y="4082859"/>
              <a:ext cx="62875" cy="53142"/>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9" name="Google Shape;326;p3"/>
            <p:cNvSpPr/>
            <p:nvPr/>
          </p:nvSpPr>
          <p:spPr>
            <a:xfrm>
              <a:off x="7020466" y="4011279"/>
              <a:ext cx="56371" cy="4772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0" name="Google Shape;327;p3"/>
            <p:cNvSpPr/>
            <p:nvPr/>
          </p:nvSpPr>
          <p:spPr>
            <a:xfrm>
              <a:off x="6952171" y="4093705"/>
              <a:ext cx="54203" cy="4772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1" name="Google Shape;328;p3"/>
            <p:cNvSpPr/>
            <p:nvPr/>
          </p:nvSpPr>
          <p:spPr>
            <a:xfrm>
              <a:off x="7102855" y="3878964"/>
              <a:ext cx="54203" cy="47720"/>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2" name="Google Shape;329;p3"/>
            <p:cNvSpPr/>
            <p:nvPr/>
          </p:nvSpPr>
          <p:spPr>
            <a:xfrm>
              <a:off x="7034559" y="3737973"/>
              <a:ext cx="54203" cy="41213"/>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63" name="Google Shape;330;p3"/>
          <p:cNvGrpSpPr>
            <a:grpSpLocks/>
          </p:cNvGrpSpPr>
          <p:nvPr/>
        </p:nvGrpSpPr>
        <p:grpSpPr bwMode="auto">
          <a:xfrm>
            <a:off x="11350627" y="3679829"/>
            <a:ext cx="1104900" cy="1323975"/>
            <a:chOff x="5937150" y="5007400"/>
            <a:chExt cx="373225" cy="447450"/>
          </a:xfrm>
        </p:grpSpPr>
        <p:sp>
          <p:nvSpPr>
            <p:cNvPr id="64" name="Google Shape;331;p3"/>
            <p:cNvSpPr/>
            <p:nvPr/>
          </p:nvSpPr>
          <p:spPr>
            <a:xfrm>
              <a:off x="5937150" y="5007400"/>
              <a:ext cx="373225" cy="444768"/>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5" name="Google Shape;332;p3"/>
            <p:cNvSpPr/>
            <p:nvPr/>
          </p:nvSpPr>
          <p:spPr>
            <a:xfrm>
              <a:off x="5993456" y="5046565"/>
              <a:ext cx="307803" cy="398627"/>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6" name="Google Shape;333;p3"/>
            <p:cNvSpPr/>
            <p:nvPr/>
          </p:nvSpPr>
          <p:spPr>
            <a:xfrm>
              <a:off x="5937150" y="5008473"/>
              <a:ext cx="364109" cy="446377"/>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67" name="Google Shape;334;p3"/>
          <p:cNvSpPr/>
          <p:nvPr/>
        </p:nvSpPr>
        <p:spPr>
          <a:xfrm rot="7764463">
            <a:off x="3243266" y="6515104"/>
            <a:ext cx="1216025" cy="657225"/>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5"/>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68" name="Google Shape;335;p3"/>
          <p:cNvGrpSpPr>
            <a:grpSpLocks/>
          </p:cNvGrpSpPr>
          <p:nvPr/>
        </p:nvGrpSpPr>
        <p:grpSpPr bwMode="auto">
          <a:xfrm>
            <a:off x="5335590" y="-234950"/>
            <a:ext cx="977900" cy="642938"/>
            <a:chOff x="6739600" y="291450"/>
            <a:chExt cx="504925" cy="331900"/>
          </a:xfrm>
        </p:grpSpPr>
        <p:sp>
          <p:nvSpPr>
            <p:cNvPr id="69" name="Google Shape;336;p3"/>
            <p:cNvSpPr/>
            <p:nvPr/>
          </p:nvSpPr>
          <p:spPr>
            <a:xfrm>
              <a:off x="6739600" y="557790"/>
              <a:ext cx="186068" cy="25404"/>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0" name="Google Shape;337;p3"/>
            <p:cNvSpPr/>
            <p:nvPr/>
          </p:nvSpPr>
          <p:spPr>
            <a:xfrm>
              <a:off x="6833863" y="502063"/>
              <a:ext cx="158199" cy="27863"/>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1" name="Google Shape;338;p3"/>
            <p:cNvSpPr/>
            <p:nvPr/>
          </p:nvSpPr>
          <p:spPr>
            <a:xfrm>
              <a:off x="6950258" y="293908"/>
              <a:ext cx="151642" cy="21307"/>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2" name="Google Shape;339;p3"/>
            <p:cNvSpPr/>
            <p:nvPr/>
          </p:nvSpPr>
          <p:spPr>
            <a:xfrm>
              <a:off x="6785502" y="347176"/>
              <a:ext cx="132789" cy="30321"/>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3" name="Google Shape;340;p3"/>
            <p:cNvSpPr/>
            <p:nvPr/>
          </p:nvSpPr>
          <p:spPr>
            <a:xfrm>
              <a:off x="7044522" y="349635"/>
              <a:ext cx="138526" cy="22946"/>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4" name="Google Shape;341;p3"/>
            <p:cNvSpPr/>
            <p:nvPr/>
          </p:nvSpPr>
          <p:spPr>
            <a:xfrm>
              <a:off x="7001899" y="600404"/>
              <a:ext cx="141805" cy="22946"/>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5" name="Google Shape;342;p3"/>
            <p:cNvSpPr/>
            <p:nvPr/>
          </p:nvSpPr>
          <p:spPr>
            <a:xfrm>
              <a:off x="6858454" y="397986"/>
              <a:ext cx="115576" cy="2458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6" name="Google Shape;343;p3"/>
            <p:cNvSpPr/>
            <p:nvPr/>
          </p:nvSpPr>
          <p:spPr>
            <a:xfrm>
              <a:off x="7128949" y="293908"/>
              <a:ext cx="115576" cy="22946"/>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7" name="Google Shape;344;p3"/>
            <p:cNvSpPr/>
            <p:nvPr/>
          </p:nvSpPr>
          <p:spPr>
            <a:xfrm>
              <a:off x="7116654" y="547136"/>
              <a:ext cx="122133" cy="22946"/>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345;p3"/>
            <p:cNvSpPr/>
            <p:nvPr/>
          </p:nvSpPr>
          <p:spPr>
            <a:xfrm>
              <a:off x="7011735" y="449615"/>
              <a:ext cx="113936" cy="22946"/>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346;p3"/>
            <p:cNvSpPr/>
            <p:nvPr/>
          </p:nvSpPr>
          <p:spPr>
            <a:xfrm>
              <a:off x="7088785" y="501243"/>
              <a:ext cx="98362" cy="22127"/>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0" name="Google Shape;347;p3"/>
            <p:cNvSpPr/>
            <p:nvPr/>
          </p:nvSpPr>
          <p:spPr>
            <a:xfrm>
              <a:off x="6991243" y="397986"/>
              <a:ext cx="92624" cy="26224"/>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1" name="Google Shape;348;p3"/>
            <p:cNvSpPr/>
            <p:nvPr/>
          </p:nvSpPr>
          <p:spPr>
            <a:xfrm>
              <a:off x="7101080" y="403722"/>
              <a:ext cx="82788" cy="21308"/>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2" name="Google Shape;349;p3"/>
            <p:cNvSpPr/>
            <p:nvPr/>
          </p:nvSpPr>
          <p:spPr>
            <a:xfrm>
              <a:off x="6953537" y="553692"/>
              <a:ext cx="87706" cy="19668"/>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3" name="Google Shape;350;p3"/>
            <p:cNvSpPr/>
            <p:nvPr/>
          </p:nvSpPr>
          <p:spPr>
            <a:xfrm>
              <a:off x="6859274" y="291450"/>
              <a:ext cx="65575" cy="23765"/>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4" name="Google Shape;351;p3"/>
            <p:cNvSpPr/>
            <p:nvPr/>
          </p:nvSpPr>
          <p:spPr>
            <a:xfrm>
              <a:off x="6944521" y="350454"/>
              <a:ext cx="68853" cy="19668"/>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5" name="Google Shape;352;p3"/>
            <p:cNvSpPr/>
            <p:nvPr/>
          </p:nvSpPr>
          <p:spPr>
            <a:xfrm>
              <a:off x="6751895" y="511077"/>
              <a:ext cx="70493" cy="20488"/>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6" name="Google Shape;353;p3"/>
            <p:cNvSpPr/>
            <p:nvPr/>
          </p:nvSpPr>
          <p:spPr>
            <a:xfrm>
              <a:off x="7013374" y="501243"/>
              <a:ext cx="64755" cy="19668"/>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7" name="Google Shape;354;p3"/>
            <p:cNvSpPr/>
            <p:nvPr/>
          </p:nvSpPr>
          <p:spPr>
            <a:xfrm>
              <a:off x="6871569" y="453712"/>
              <a:ext cx="47542" cy="19668"/>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8" name="Google Shape;355;p3"/>
            <p:cNvSpPr/>
            <p:nvPr/>
          </p:nvSpPr>
          <p:spPr>
            <a:xfrm>
              <a:off x="6801896" y="451254"/>
              <a:ext cx="45082" cy="22126"/>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9" name="Google Shape;356;p3"/>
            <p:cNvSpPr/>
            <p:nvPr/>
          </p:nvSpPr>
          <p:spPr>
            <a:xfrm>
              <a:off x="6936324" y="600404"/>
              <a:ext cx="48361" cy="19668"/>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0" name="Google Shape;357;p3"/>
            <p:cNvSpPr/>
            <p:nvPr/>
          </p:nvSpPr>
          <p:spPr>
            <a:xfrm>
              <a:off x="6942881" y="449615"/>
              <a:ext cx="45082" cy="18848"/>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1" name="Google Shape;358;p3"/>
            <p:cNvSpPr/>
            <p:nvPr/>
          </p:nvSpPr>
          <p:spPr>
            <a:xfrm>
              <a:off x="7055998" y="547955"/>
              <a:ext cx="34427" cy="18848"/>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2" name="Google Shape;359;p3"/>
            <p:cNvSpPr/>
            <p:nvPr/>
          </p:nvSpPr>
          <p:spPr>
            <a:xfrm>
              <a:off x="6884684" y="603682"/>
              <a:ext cx="39345" cy="16390"/>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93" name="Google Shape;360;p3"/>
          <p:cNvGrpSpPr>
            <a:grpSpLocks/>
          </p:cNvGrpSpPr>
          <p:nvPr/>
        </p:nvGrpSpPr>
        <p:grpSpPr bwMode="auto">
          <a:xfrm>
            <a:off x="5821364" y="6538917"/>
            <a:ext cx="1279525" cy="796925"/>
            <a:chOff x="4819000" y="1410925"/>
            <a:chExt cx="327450" cy="203925"/>
          </a:xfrm>
        </p:grpSpPr>
        <p:sp>
          <p:nvSpPr>
            <p:cNvPr id="94" name="Google Shape;361;p3"/>
            <p:cNvSpPr/>
            <p:nvPr/>
          </p:nvSpPr>
          <p:spPr>
            <a:xfrm>
              <a:off x="4849470" y="1436517"/>
              <a:ext cx="266917" cy="15233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5" name="Google Shape;362;p3"/>
            <p:cNvSpPr/>
            <p:nvPr/>
          </p:nvSpPr>
          <p:spPr>
            <a:xfrm>
              <a:off x="4873033" y="1495013"/>
              <a:ext cx="10969" cy="9749"/>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6" name="Google Shape;363;p3"/>
            <p:cNvSpPr/>
            <p:nvPr/>
          </p:nvSpPr>
          <p:spPr>
            <a:xfrm>
              <a:off x="4921379" y="1456016"/>
              <a:ext cx="8938" cy="8531"/>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7" name="Google Shape;364;p3"/>
            <p:cNvSpPr/>
            <p:nvPr/>
          </p:nvSpPr>
          <p:spPr>
            <a:xfrm>
              <a:off x="5044071" y="1568946"/>
              <a:ext cx="8938" cy="7718"/>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8" name="Google Shape;365;p3"/>
            <p:cNvSpPr/>
            <p:nvPr/>
          </p:nvSpPr>
          <p:spPr>
            <a:xfrm>
              <a:off x="5057072" y="1525074"/>
              <a:ext cx="6094" cy="8125"/>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9" name="Google Shape;366;p3"/>
            <p:cNvSpPr/>
            <p:nvPr/>
          </p:nvSpPr>
          <p:spPr>
            <a:xfrm>
              <a:off x="5082260" y="1499482"/>
              <a:ext cx="4875" cy="5281"/>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0" name="Google Shape;367;p3"/>
            <p:cNvSpPr/>
            <p:nvPr/>
          </p:nvSpPr>
          <p:spPr>
            <a:xfrm>
              <a:off x="4923410" y="1484858"/>
              <a:ext cx="99129" cy="56059"/>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1" name="Google Shape;368;p3"/>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269" name="Google Shape;269;p3"/>
          <p:cNvSpPr txBox="1">
            <a:spLocks noGrp="1"/>
          </p:cNvSpPr>
          <p:nvPr>
            <p:ph type="title"/>
          </p:nvPr>
        </p:nvSpPr>
        <p:spPr>
          <a:xfrm>
            <a:off x="2869800" y="2723600"/>
            <a:ext cx="6452400" cy="2082000"/>
          </a:xfrm>
          <a:prstGeom prst="rect">
            <a:avLst/>
          </a:prstGeom>
          <a:ln>
            <a:noFill/>
          </a:ln>
        </p:spPr>
        <p:txBody>
          <a:bodyPr spcFirstLastPara="1" anchor="b">
            <a:noAutofit/>
          </a:bodyPr>
          <a:lstStyle>
            <a:lvl1pPr lvl="0" algn="ctr">
              <a:lnSpc>
                <a:spcPct val="115000"/>
              </a:lnSpc>
              <a:spcBef>
                <a:spcPts val="0"/>
              </a:spcBef>
              <a:spcAft>
                <a:spcPts val="0"/>
              </a:spcAft>
              <a:buSzPts val="3600"/>
              <a:buNone/>
              <a:defRPr sz="53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0" name="Google Shape;270;p3"/>
          <p:cNvSpPr txBox="1">
            <a:spLocks noGrp="1"/>
          </p:cNvSpPr>
          <p:nvPr>
            <p:ph type="title" idx="2"/>
          </p:nvPr>
        </p:nvSpPr>
        <p:spPr>
          <a:xfrm>
            <a:off x="5234500" y="1339367"/>
            <a:ext cx="1691200" cy="1323600"/>
          </a:xfrm>
          <a:prstGeom prst="rect">
            <a:avLst/>
          </a:prstGeom>
          <a:noFill/>
        </p:spPr>
        <p:txBody>
          <a:bodyPr spcFirstLastPara="1" anchor="ctr">
            <a:noAutofit/>
          </a:bodyPr>
          <a:lstStyle>
            <a:lvl1pPr lvl="0" algn="ctr" rtl="0">
              <a:lnSpc>
                <a:spcPct val="115000"/>
              </a:lnSpc>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rPr lang="en-US"/>
              <a:t>Click to edit Master title style</a:t>
            </a:r>
            <a:endParaRPr/>
          </a:p>
        </p:txBody>
      </p:sp>
      <p:sp>
        <p:nvSpPr>
          <p:cNvPr id="271" name="Google Shape;271;p3"/>
          <p:cNvSpPr txBox="1">
            <a:spLocks noGrp="1"/>
          </p:cNvSpPr>
          <p:nvPr>
            <p:ph type="subTitle" idx="1"/>
          </p:nvPr>
        </p:nvSpPr>
        <p:spPr>
          <a:xfrm>
            <a:off x="2869800" y="4866233"/>
            <a:ext cx="6452400" cy="632400"/>
          </a:xfrm>
          <a:prstGeom prst="rect">
            <a:avLst/>
          </a:prstGeom>
        </p:spPr>
        <p:txBody>
          <a:bodyPr/>
          <a:lstStyle>
            <a:lvl1pPr lvl="0" algn="ctr" rtl="0">
              <a:lnSpc>
                <a:spcPct val="115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20852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9"/>
        <p:cNvGrpSpPr/>
        <p:nvPr/>
      </p:nvGrpSpPr>
      <p:grpSpPr>
        <a:xfrm>
          <a:off x="0" y="0"/>
          <a:ext cx="0" cy="0"/>
          <a:chOff x="0" y="0"/>
          <a:chExt cx="0" cy="0"/>
        </a:xfrm>
      </p:grpSpPr>
      <p:sp>
        <p:nvSpPr>
          <p:cNvPr id="4" name="Google Shape;372;p4"/>
          <p:cNvSpPr/>
          <p:nvPr/>
        </p:nvSpPr>
        <p:spPr>
          <a:xfrm rot="18741567" flipH="1">
            <a:off x="8162925" y="5721352"/>
            <a:ext cx="6834188" cy="3856039"/>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accent5"/>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5" name="Google Shape;373;p4"/>
          <p:cNvSpPr/>
          <p:nvPr/>
        </p:nvSpPr>
        <p:spPr>
          <a:xfrm rot="18741567" flipH="1">
            <a:off x="-416717" y="5712621"/>
            <a:ext cx="892175" cy="712788"/>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5"/>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6" name="Google Shape;374;p4"/>
          <p:cNvSpPr/>
          <p:nvPr/>
        </p:nvSpPr>
        <p:spPr>
          <a:xfrm rot="6994426" flipH="1">
            <a:off x="11349831" y="-397669"/>
            <a:ext cx="1196976" cy="1589088"/>
          </a:xfrm>
          <a:custGeom>
            <a:avLst/>
            <a:gdLst/>
            <a:ahLst/>
            <a:cxnLst/>
            <a:rect l="l" t="t" r="r" b="b"/>
            <a:pathLst>
              <a:path w="15277" h="20287" extrusionOk="0">
                <a:moveTo>
                  <a:pt x="10374" y="0"/>
                </a:moveTo>
                <a:cubicBezTo>
                  <a:pt x="9929" y="0"/>
                  <a:pt x="9487" y="42"/>
                  <a:pt x="9051" y="110"/>
                </a:cubicBezTo>
                <a:cubicBezTo>
                  <a:pt x="6181" y="493"/>
                  <a:pt x="3753" y="1714"/>
                  <a:pt x="1781" y="3848"/>
                </a:cubicBezTo>
                <a:cubicBezTo>
                  <a:pt x="1207" y="4466"/>
                  <a:pt x="648" y="5143"/>
                  <a:pt x="309" y="5938"/>
                </a:cubicBezTo>
                <a:cubicBezTo>
                  <a:pt x="118" y="6394"/>
                  <a:pt x="0" y="6880"/>
                  <a:pt x="103" y="7380"/>
                </a:cubicBezTo>
                <a:cubicBezTo>
                  <a:pt x="265" y="8204"/>
                  <a:pt x="810" y="8690"/>
                  <a:pt x="1546" y="8999"/>
                </a:cubicBezTo>
                <a:cubicBezTo>
                  <a:pt x="2015" y="9200"/>
                  <a:pt x="2502" y="9264"/>
                  <a:pt x="2996" y="9264"/>
                </a:cubicBezTo>
                <a:cubicBezTo>
                  <a:pt x="3262" y="9264"/>
                  <a:pt x="3530" y="9245"/>
                  <a:pt x="3797" y="9220"/>
                </a:cubicBezTo>
                <a:cubicBezTo>
                  <a:pt x="5784" y="9014"/>
                  <a:pt x="7682" y="8484"/>
                  <a:pt x="9493" y="7645"/>
                </a:cubicBezTo>
                <a:cubicBezTo>
                  <a:pt x="9684" y="7557"/>
                  <a:pt x="9875" y="7483"/>
                  <a:pt x="10052" y="7395"/>
                </a:cubicBezTo>
                <a:lnTo>
                  <a:pt x="10081" y="7439"/>
                </a:lnTo>
                <a:cubicBezTo>
                  <a:pt x="10022" y="7498"/>
                  <a:pt x="9949" y="7557"/>
                  <a:pt x="9890" y="7616"/>
                </a:cubicBezTo>
                <a:cubicBezTo>
                  <a:pt x="8507" y="8970"/>
                  <a:pt x="7565" y="10544"/>
                  <a:pt x="7403" y="12516"/>
                </a:cubicBezTo>
                <a:cubicBezTo>
                  <a:pt x="7359" y="13164"/>
                  <a:pt x="7388" y="13826"/>
                  <a:pt x="7697" y="14415"/>
                </a:cubicBezTo>
                <a:cubicBezTo>
                  <a:pt x="7986" y="14942"/>
                  <a:pt x="8469" y="15314"/>
                  <a:pt x="9033" y="15314"/>
                </a:cubicBezTo>
                <a:cubicBezTo>
                  <a:pt x="9304" y="15314"/>
                  <a:pt x="9594" y="15228"/>
                  <a:pt x="9890" y="15033"/>
                </a:cubicBezTo>
                <a:cubicBezTo>
                  <a:pt x="10287" y="14753"/>
                  <a:pt x="10640" y="14415"/>
                  <a:pt x="10979" y="14076"/>
                </a:cubicBezTo>
                <a:cubicBezTo>
                  <a:pt x="11200" y="13870"/>
                  <a:pt x="11435" y="13664"/>
                  <a:pt x="11626" y="13487"/>
                </a:cubicBezTo>
                <a:lnTo>
                  <a:pt x="11626" y="13487"/>
                </a:lnTo>
                <a:cubicBezTo>
                  <a:pt x="11376" y="14179"/>
                  <a:pt x="11229" y="14944"/>
                  <a:pt x="11303" y="15739"/>
                </a:cubicBezTo>
                <a:cubicBezTo>
                  <a:pt x="11362" y="16298"/>
                  <a:pt x="11494" y="16813"/>
                  <a:pt x="11921" y="17211"/>
                </a:cubicBezTo>
                <a:cubicBezTo>
                  <a:pt x="12107" y="17389"/>
                  <a:pt x="12324" y="17478"/>
                  <a:pt x="12546" y="17478"/>
                </a:cubicBezTo>
                <a:cubicBezTo>
                  <a:pt x="12727" y="17478"/>
                  <a:pt x="12911" y="17418"/>
                  <a:pt x="13083" y="17299"/>
                </a:cubicBezTo>
                <a:cubicBezTo>
                  <a:pt x="13304" y="17167"/>
                  <a:pt x="13466" y="16975"/>
                  <a:pt x="13613" y="16784"/>
                </a:cubicBezTo>
                <a:cubicBezTo>
                  <a:pt x="13819" y="16519"/>
                  <a:pt x="14011" y="16254"/>
                  <a:pt x="14246" y="15945"/>
                </a:cubicBezTo>
                <a:lnTo>
                  <a:pt x="14246" y="15945"/>
                </a:lnTo>
                <a:cubicBezTo>
                  <a:pt x="13966" y="17490"/>
                  <a:pt x="14128" y="18933"/>
                  <a:pt x="14879" y="20272"/>
                </a:cubicBezTo>
                <a:lnTo>
                  <a:pt x="14879" y="20286"/>
                </a:lnTo>
                <a:lnTo>
                  <a:pt x="15011" y="20286"/>
                </a:lnTo>
                <a:cubicBezTo>
                  <a:pt x="15100" y="20183"/>
                  <a:pt x="15070" y="20095"/>
                  <a:pt x="15011" y="19992"/>
                </a:cubicBezTo>
                <a:cubicBezTo>
                  <a:pt x="14599" y="19197"/>
                  <a:pt x="14393" y="18329"/>
                  <a:pt x="14378" y="17431"/>
                </a:cubicBezTo>
                <a:cubicBezTo>
                  <a:pt x="14364" y="16475"/>
                  <a:pt x="14496" y="15548"/>
                  <a:pt x="14982" y="14694"/>
                </a:cubicBezTo>
                <a:cubicBezTo>
                  <a:pt x="15085" y="14518"/>
                  <a:pt x="15188" y="14341"/>
                  <a:pt x="15276" y="14164"/>
                </a:cubicBezTo>
                <a:lnTo>
                  <a:pt x="15276" y="13944"/>
                </a:lnTo>
                <a:cubicBezTo>
                  <a:pt x="15244" y="13928"/>
                  <a:pt x="15214" y="13920"/>
                  <a:pt x="15186" y="13920"/>
                </a:cubicBezTo>
                <a:cubicBezTo>
                  <a:pt x="15112" y="13920"/>
                  <a:pt x="15054" y="13972"/>
                  <a:pt x="15011" y="14047"/>
                </a:cubicBezTo>
                <a:cubicBezTo>
                  <a:pt x="14879" y="14297"/>
                  <a:pt x="14761" y="14532"/>
                  <a:pt x="14629" y="14783"/>
                </a:cubicBezTo>
                <a:cubicBezTo>
                  <a:pt x="14231" y="15548"/>
                  <a:pt x="13760" y="16269"/>
                  <a:pt x="13172" y="16902"/>
                </a:cubicBezTo>
                <a:cubicBezTo>
                  <a:pt x="12970" y="17123"/>
                  <a:pt x="12760" y="17229"/>
                  <a:pt x="12557" y="17229"/>
                </a:cubicBezTo>
                <a:cubicBezTo>
                  <a:pt x="12302" y="17229"/>
                  <a:pt x="12059" y="17060"/>
                  <a:pt x="11862" y="16740"/>
                </a:cubicBezTo>
                <a:cubicBezTo>
                  <a:pt x="11641" y="16372"/>
                  <a:pt x="11568" y="15945"/>
                  <a:pt x="11553" y="15518"/>
                </a:cubicBezTo>
                <a:cubicBezTo>
                  <a:pt x="11523" y="14312"/>
                  <a:pt x="11921" y="13223"/>
                  <a:pt x="12583" y="12207"/>
                </a:cubicBezTo>
                <a:cubicBezTo>
                  <a:pt x="12804" y="11869"/>
                  <a:pt x="13039" y="11530"/>
                  <a:pt x="13231" y="11177"/>
                </a:cubicBezTo>
                <a:cubicBezTo>
                  <a:pt x="13275" y="11089"/>
                  <a:pt x="13334" y="11000"/>
                  <a:pt x="13231" y="10942"/>
                </a:cubicBezTo>
                <a:cubicBezTo>
                  <a:pt x="13204" y="10927"/>
                  <a:pt x="13181" y="10920"/>
                  <a:pt x="13160" y="10920"/>
                </a:cubicBezTo>
                <a:cubicBezTo>
                  <a:pt x="13098" y="10920"/>
                  <a:pt x="13054" y="10975"/>
                  <a:pt x="13010" y="11030"/>
                </a:cubicBezTo>
                <a:cubicBezTo>
                  <a:pt x="12863" y="11265"/>
                  <a:pt x="12701" y="11471"/>
                  <a:pt x="12568" y="11707"/>
                </a:cubicBezTo>
                <a:cubicBezTo>
                  <a:pt x="11980" y="12708"/>
                  <a:pt x="11214" y="13532"/>
                  <a:pt x="10376" y="14312"/>
                </a:cubicBezTo>
                <a:cubicBezTo>
                  <a:pt x="10125" y="14547"/>
                  <a:pt x="9860" y="14783"/>
                  <a:pt x="9551" y="14930"/>
                </a:cubicBezTo>
                <a:cubicBezTo>
                  <a:pt x="9371" y="15014"/>
                  <a:pt x="9196" y="15055"/>
                  <a:pt x="9027" y="15055"/>
                </a:cubicBezTo>
                <a:cubicBezTo>
                  <a:pt x="8754" y="15055"/>
                  <a:pt x="8498" y="14947"/>
                  <a:pt x="8271" y="14738"/>
                </a:cubicBezTo>
                <a:cubicBezTo>
                  <a:pt x="7830" y="14341"/>
                  <a:pt x="7712" y="13811"/>
                  <a:pt x="7682" y="13267"/>
                </a:cubicBezTo>
                <a:cubicBezTo>
                  <a:pt x="7594" y="11854"/>
                  <a:pt x="8006" y="10588"/>
                  <a:pt x="8757" y="9411"/>
                </a:cubicBezTo>
                <a:cubicBezTo>
                  <a:pt x="9463" y="8293"/>
                  <a:pt x="10405" y="7410"/>
                  <a:pt x="11465" y="6630"/>
                </a:cubicBezTo>
                <a:cubicBezTo>
                  <a:pt x="11538" y="6585"/>
                  <a:pt x="11656" y="6512"/>
                  <a:pt x="11582" y="6394"/>
                </a:cubicBezTo>
                <a:cubicBezTo>
                  <a:pt x="11555" y="6351"/>
                  <a:pt x="11524" y="6335"/>
                  <a:pt x="11491" y="6335"/>
                </a:cubicBezTo>
                <a:cubicBezTo>
                  <a:pt x="11435" y="6335"/>
                  <a:pt x="11373" y="6381"/>
                  <a:pt x="11317" y="6409"/>
                </a:cubicBezTo>
                <a:cubicBezTo>
                  <a:pt x="11288" y="6409"/>
                  <a:pt x="11273" y="6424"/>
                  <a:pt x="11259" y="6438"/>
                </a:cubicBezTo>
                <a:cubicBezTo>
                  <a:pt x="10008" y="7189"/>
                  <a:pt x="8698" y="7792"/>
                  <a:pt x="7315" y="8219"/>
                </a:cubicBezTo>
                <a:cubicBezTo>
                  <a:pt x="5877" y="8679"/>
                  <a:pt x="4424" y="8985"/>
                  <a:pt x="2917" y="8985"/>
                </a:cubicBezTo>
                <a:cubicBezTo>
                  <a:pt x="2882" y="8985"/>
                  <a:pt x="2847" y="8985"/>
                  <a:pt x="2811" y="8984"/>
                </a:cubicBezTo>
                <a:cubicBezTo>
                  <a:pt x="2223" y="8984"/>
                  <a:pt x="1649" y="8852"/>
                  <a:pt x="1163" y="8499"/>
                </a:cubicBezTo>
                <a:cubicBezTo>
                  <a:pt x="530" y="8057"/>
                  <a:pt x="221" y="7468"/>
                  <a:pt x="368" y="6688"/>
                </a:cubicBezTo>
                <a:cubicBezTo>
                  <a:pt x="427" y="6276"/>
                  <a:pt x="589" y="5908"/>
                  <a:pt x="795" y="5555"/>
                </a:cubicBezTo>
                <a:cubicBezTo>
                  <a:pt x="1443" y="4496"/>
                  <a:pt x="2252" y="3598"/>
                  <a:pt x="3238" y="2833"/>
                </a:cubicBezTo>
                <a:cubicBezTo>
                  <a:pt x="5360" y="1163"/>
                  <a:pt x="7769" y="283"/>
                  <a:pt x="10462" y="283"/>
                </a:cubicBezTo>
                <a:cubicBezTo>
                  <a:pt x="10570" y="283"/>
                  <a:pt x="10679" y="284"/>
                  <a:pt x="10788" y="287"/>
                </a:cubicBezTo>
                <a:lnTo>
                  <a:pt x="11156" y="287"/>
                </a:lnTo>
                <a:cubicBezTo>
                  <a:pt x="11229" y="287"/>
                  <a:pt x="11273" y="257"/>
                  <a:pt x="11288" y="199"/>
                </a:cubicBezTo>
                <a:cubicBezTo>
                  <a:pt x="11303" y="110"/>
                  <a:pt x="11244" y="81"/>
                  <a:pt x="11170" y="51"/>
                </a:cubicBezTo>
                <a:cubicBezTo>
                  <a:pt x="11141" y="51"/>
                  <a:pt x="11097" y="51"/>
                  <a:pt x="11067" y="37"/>
                </a:cubicBezTo>
                <a:cubicBezTo>
                  <a:pt x="10836" y="11"/>
                  <a:pt x="10605" y="0"/>
                  <a:pt x="10374"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7" name="Google Shape;375;p4"/>
          <p:cNvSpPr/>
          <p:nvPr/>
        </p:nvSpPr>
        <p:spPr>
          <a:xfrm rot="20637978">
            <a:off x="-1430337" y="-441325"/>
            <a:ext cx="4338639" cy="963613"/>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accent5"/>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8" name="Google Shape;376;p4"/>
          <p:cNvSpPr/>
          <p:nvPr/>
        </p:nvSpPr>
        <p:spPr>
          <a:xfrm rot="18564463">
            <a:off x="2678114" y="-287338"/>
            <a:ext cx="1216026" cy="657225"/>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3"/>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9" name="Google Shape;377;p4"/>
          <p:cNvSpPr/>
          <p:nvPr/>
        </p:nvSpPr>
        <p:spPr>
          <a:xfrm rot="8100000">
            <a:off x="-1544637" y="2889250"/>
            <a:ext cx="2306639" cy="1843088"/>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3"/>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0" name="Google Shape;378;p4"/>
          <p:cNvGrpSpPr>
            <a:grpSpLocks/>
          </p:cNvGrpSpPr>
          <p:nvPr/>
        </p:nvGrpSpPr>
        <p:grpSpPr bwMode="auto">
          <a:xfrm rot="-8779617">
            <a:off x="11714163" y="2416175"/>
            <a:ext cx="977900" cy="609600"/>
            <a:chOff x="4819000" y="1410925"/>
            <a:chExt cx="327450" cy="203925"/>
          </a:xfrm>
        </p:grpSpPr>
        <p:sp>
          <p:nvSpPr>
            <p:cNvPr id="11" name="Google Shape;379;p4"/>
            <p:cNvSpPr/>
            <p:nvPr/>
          </p:nvSpPr>
          <p:spPr>
            <a:xfrm>
              <a:off x="4849992" y="1436947"/>
              <a:ext cx="267382" cy="151882"/>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 name="Google Shape;380;p4"/>
            <p:cNvSpPr/>
            <p:nvPr/>
          </p:nvSpPr>
          <p:spPr>
            <a:xfrm>
              <a:off x="4873768" y="1495410"/>
              <a:ext cx="10631" cy="9559"/>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381;p4"/>
            <p:cNvSpPr/>
            <p:nvPr/>
          </p:nvSpPr>
          <p:spPr>
            <a:xfrm>
              <a:off x="4922272" y="1455893"/>
              <a:ext cx="9037" cy="8497"/>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382;p4"/>
            <p:cNvSpPr/>
            <p:nvPr/>
          </p:nvSpPr>
          <p:spPr>
            <a:xfrm>
              <a:off x="5044755" y="1568944"/>
              <a:ext cx="9037" cy="7966"/>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383;p4"/>
            <p:cNvSpPr/>
            <p:nvPr/>
          </p:nvSpPr>
          <p:spPr>
            <a:xfrm>
              <a:off x="5058157" y="1525350"/>
              <a:ext cx="5847" cy="7966"/>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384;p4"/>
            <p:cNvSpPr/>
            <p:nvPr/>
          </p:nvSpPr>
          <p:spPr>
            <a:xfrm>
              <a:off x="5082728" y="1499510"/>
              <a:ext cx="4784" cy="5311"/>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385;p4"/>
            <p:cNvSpPr/>
            <p:nvPr/>
          </p:nvSpPr>
          <p:spPr>
            <a:xfrm>
              <a:off x="4924443" y="1484886"/>
              <a:ext cx="98873" cy="56292"/>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 name="Google Shape;386;p4"/>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9" name="Google Shape;387;p4"/>
          <p:cNvGrpSpPr>
            <a:grpSpLocks/>
          </p:cNvGrpSpPr>
          <p:nvPr/>
        </p:nvGrpSpPr>
        <p:grpSpPr bwMode="auto">
          <a:xfrm rot="10800000">
            <a:off x="196853" y="5243517"/>
            <a:ext cx="315913" cy="352425"/>
            <a:chOff x="6809075" y="3709775"/>
            <a:chExt cx="385925" cy="431650"/>
          </a:xfrm>
        </p:grpSpPr>
        <p:sp>
          <p:nvSpPr>
            <p:cNvPr id="20" name="Google Shape;388;p4"/>
            <p:cNvSpPr/>
            <p:nvPr/>
          </p:nvSpPr>
          <p:spPr>
            <a:xfrm>
              <a:off x="6902162" y="3983932"/>
              <a:ext cx="77573" cy="66109"/>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389;p4"/>
            <p:cNvSpPr/>
            <p:nvPr/>
          </p:nvSpPr>
          <p:spPr>
            <a:xfrm>
              <a:off x="6807136" y="4022819"/>
              <a:ext cx="77573" cy="6222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390;p4"/>
            <p:cNvSpPr/>
            <p:nvPr/>
          </p:nvSpPr>
          <p:spPr>
            <a:xfrm>
              <a:off x="6956463" y="3795327"/>
              <a:ext cx="77573" cy="60276"/>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391;p4"/>
            <p:cNvSpPr/>
            <p:nvPr/>
          </p:nvSpPr>
          <p:spPr>
            <a:xfrm>
              <a:off x="6907981" y="3911989"/>
              <a:ext cx="77573" cy="58331"/>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392;p4"/>
            <p:cNvSpPr/>
            <p:nvPr/>
          </p:nvSpPr>
          <p:spPr>
            <a:xfrm>
              <a:off x="6985554" y="3898379"/>
              <a:ext cx="73694" cy="56386"/>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393;p4"/>
            <p:cNvSpPr/>
            <p:nvPr/>
          </p:nvSpPr>
          <p:spPr>
            <a:xfrm>
              <a:off x="6855619" y="3818660"/>
              <a:ext cx="73694" cy="50554"/>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394;p4"/>
            <p:cNvSpPr/>
            <p:nvPr/>
          </p:nvSpPr>
          <p:spPr>
            <a:xfrm>
              <a:off x="6911859" y="3709775"/>
              <a:ext cx="69815" cy="54442"/>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395;p4"/>
            <p:cNvSpPr/>
            <p:nvPr/>
          </p:nvSpPr>
          <p:spPr>
            <a:xfrm>
              <a:off x="7127123" y="3814771"/>
              <a:ext cx="67877" cy="52499"/>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396;p4"/>
            <p:cNvSpPr/>
            <p:nvPr/>
          </p:nvSpPr>
          <p:spPr>
            <a:xfrm>
              <a:off x="6811015" y="3921712"/>
              <a:ext cx="69815" cy="4472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397;p4"/>
            <p:cNvSpPr/>
            <p:nvPr/>
          </p:nvSpPr>
          <p:spPr>
            <a:xfrm>
              <a:off x="7119366" y="4085039"/>
              <a:ext cx="63998" cy="52497"/>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398;p4"/>
            <p:cNvSpPr/>
            <p:nvPr/>
          </p:nvSpPr>
          <p:spPr>
            <a:xfrm>
              <a:off x="7020461" y="4013097"/>
              <a:ext cx="56240" cy="4861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399;p4"/>
            <p:cNvSpPr/>
            <p:nvPr/>
          </p:nvSpPr>
          <p:spPr>
            <a:xfrm>
              <a:off x="6950646" y="4094760"/>
              <a:ext cx="54301" cy="46665"/>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400;p4"/>
            <p:cNvSpPr/>
            <p:nvPr/>
          </p:nvSpPr>
          <p:spPr>
            <a:xfrm>
              <a:off x="7103851" y="3878936"/>
              <a:ext cx="52362" cy="4666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3" name="Google Shape;401;p4"/>
            <p:cNvSpPr/>
            <p:nvPr/>
          </p:nvSpPr>
          <p:spPr>
            <a:xfrm>
              <a:off x="7032097" y="3740885"/>
              <a:ext cx="54301" cy="40832"/>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34" name="Google Shape;402;p4"/>
          <p:cNvGrpSpPr>
            <a:grpSpLocks/>
          </p:cNvGrpSpPr>
          <p:nvPr/>
        </p:nvGrpSpPr>
        <p:grpSpPr bwMode="auto">
          <a:xfrm>
            <a:off x="825502" y="1019175"/>
            <a:ext cx="250825" cy="395288"/>
            <a:chOff x="4749525" y="2413575"/>
            <a:chExt cx="311271" cy="490672"/>
          </a:xfrm>
        </p:grpSpPr>
        <p:sp>
          <p:nvSpPr>
            <p:cNvPr id="35" name="Google Shape;403;p4"/>
            <p:cNvSpPr/>
            <p:nvPr/>
          </p:nvSpPr>
          <p:spPr>
            <a:xfrm>
              <a:off x="4749525" y="2557427"/>
              <a:ext cx="293541"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404;p4"/>
            <p:cNvSpPr/>
            <p:nvPr/>
          </p:nvSpPr>
          <p:spPr>
            <a:xfrm>
              <a:off x="4857879" y="2691426"/>
              <a:ext cx="202917" cy="212821"/>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7" name="Google Shape;405;p4"/>
            <p:cNvSpPr/>
            <p:nvPr/>
          </p:nvSpPr>
          <p:spPr>
            <a:xfrm>
              <a:off x="4769226" y="2413575"/>
              <a:ext cx="234439" cy="120205"/>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38" name="Google Shape;406;p4"/>
          <p:cNvGrpSpPr>
            <a:grpSpLocks/>
          </p:cNvGrpSpPr>
          <p:nvPr/>
        </p:nvGrpSpPr>
        <p:grpSpPr bwMode="auto">
          <a:xfrm flipH="1">
            <a:off x="11115678" y="1019175"/>
            <a:ext cx="250825" cy="395288"/>
            <a:chOff x="4749525" y="2413575"/>
            <a:chExt cx="311271" cy="490672"/>
          </a:xfrm>
        </p:grpSpPr>
        <p:sp>
          <p:nvSpPr>
            <p:cNvPr id="39" name="Google Shape;407;p4"/>
            <p:cNvSpPr/>
            <p:nvPr/>
          </p:nvSpPr>
          <p:spPr>
            <a:xfrm>
              <a:off x="4749525" y="2557427"/>
              <a:ext cx="293540"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0" name="Google Shape;408;p4"/>
            <p:cNvSpPr/>
            <p:nvPr/>
          </p:nvSpPr>
          <p:spPr>
            <a:xfrm>
              <a:off x="4857878" y="2691426"/>
              <a:ext cx="202918" cy="212821"/>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1" name="Google Shape;409;p4"/>
            <p:cNvSpPr/>
            <p:nvPr/>
          </p:nvSpPr>
          <p:spPr>
            <a:xfrm>
              <a:off x="4769226" y="2413575"/>
              <a:ext cx="234438" cy="120205"/>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370" name="Google Shape;370;p4"/>
          <p:cNvSpPr txBox="1">
            <a:spLocks noGrp="1"/>
          </p:cNvSpPr>
          <p:nvPr>
            <p:ph type="title"/>
          </p:nvPr>
        </p:nvSpPr>
        <p:spPr>
          <a:xfrm>
            <a:off x="960000" y="593367"/>
            <a:ext cx="10272000" cy="763600"/>
          </a:xfrm>
          <a:prstGeom prst="rect">
            <a:avLst/>
          </a:prstGeom>
          <a:ln>
            <a:noFill/>
          </a:ln>
        </p:spPr>
        <p:txBody>
          <a:bodyPr spcFirstLastPara="1">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71" name="Google Shape;371;p4"/>
          <p:cNvSpPr txBox="1">
            <a:spLocks noGrp="1"/>
          </p:cNvSpPr>
          <p:nvPr>
            <p:ph type="body" idx="1"/>
          </p:nvPr>
        </p:nvSpPr>
        <p:spPr>
          <a:xfrm>
            <a:off x="960000" y="1536633"/>
            <a:ext cx="10272000" cy="4555200"/>
          </a:xfrm>
          <a:prstGeom prst="rect">
            <a:avLst/>
          </a:prstGeom>
        </p:spPr>
        <p:txBody>
          <a:bodyPr/>
          <a:lstStyle>
            <a:lvl1pPr marL="609585" lvl="0" indent="-457189" rtl="0">
              <a:lnSpc>
                <a:spcPct val="115000"/>
              </a:lnSpc>
              <a:spcBef>
                <a:spcPts val="0"/>
              </a:spcBef>
              <a:spcAft>
                <a:spcPts val="0"/>
              </a:spcAft>
              <a:buSzPts val="1800"/>
              <a:buFont typeface="Darker Grotesque SemiBold"/>
              <a:buChar char="●"/>
              <a:defRPr sz="1600"/>
            </a:lvl1pPr>
            <a:lvl2pPr marL="1219170" lvl="1" indent="-423323" rtl="0">
              <a:lnSpc>
                <a:spcPct val="115000"/>
              </a:lnSpc>
              <a:spcBef>
                <a:spcPts val="0"/>
              </a:spcBef>
              <a:spcAft>
                <a:spcPts val="0"/>
              </a:spcAft>
              <a:buSzPts val="1400"/>
              <a:buFont typeface="Darker Grotesque SemiBold"/>
              <a:buChar char="○"/>
              <a:defRPr/>
            </a:lvl2pPr>
            <a:lvl3pPr marL="1828754" lvl="2" indent="-423323" rtl="0">
              <a:lnSpc>
                <a:spcPct val="115000"/>
              </a:lnSpc>
              <a:spcBef>
                <a:spcPts val="0"/>
              </a:spcBef>
              <a:spcAft>
                <a:spcPts val="0"/>
              </a:spcAft>
              <a:buSzPts val="1400"/>
              <a:buFont typeface="Darker Grotesque SemiBold"/>
              <a:buChar char="■"/>
              <a:defRPr/>
            </a:lvl3pPr>
            <a:lvl4pPr marL="2438339" lvl="3" indent="-423323" rtl="0">
              <a:lnSpc>
                <a:spcPct val="115000"/>
              </a:lnSpc>
              <a:spcBef>
                <a:spcPts val="0"/>
              </a:spcBef>
              <a:spcAft>
                <a:spcPts val="0"/>
              </a:spcAft>
              <a:buSzPts val="1400"/>
              <a:buFont typeface="Darker Grotesque SemiBold"/>
              <a:buChar char="●"/>
              <a:defRPr/>
            </a:lvl4pPr>
            <a:lvl5pPr marL="3047924" lvl="4" indent="-423323" rtl="0">
              <a:lnSpc>
                <a:spcPct val="115000"/>
              </a:lnSpc>
              <a:spcBef>
                <a:spcPts val="0"/>
              </a:spcBef>
              <a:spcAft>
                <a:spcPts val="0"/>
              </a:spcAft>
              <a:buSzPts val="1400"/>
              <a:buFont typeface="Darker Grotesque SemiBold"/>
              <a:buChar char="○"/>
              <a:defRPr/>
            </a:lvl5pPr>
            <a:lvl6pPr marL="3657509" lvl="5" indent="-423323" rtl="0">
              <a:lnSpc>
                <a:spcPct val="115000"/>
              </a:lnSpc>
              <a:spcBef>
                <a:spcPts val="0"/>
              </a:spcBef>
              <a:spcAft>
                <a:spcPts val="0"/>
              </a:spcAft>
              <a:buSzPts val="1400"/>
              <a:buFont typeface="Darker Grotesque SemiBold"/>
              <a:buChar char="■"/>
              <a:defRPr/>
            </a:lvl6pPr>
            <a:lvl7pPr marL="4267093" lvl="6" indent="-423323" rtl="0">
              <a:lnSpc>
                <a:spcPct val="115000"/>
              </a:lnSpc>
              <a:spcBef>
                <a:spcPts val="0"/>
              </a:spcBef>
              <a:spcAft>
                <a:spcPts val="0"/>
              </a:spcAft>
              <a:buSzPts val="1400"/>
              <a:buFont typeface="Darker Grotesque SemiBold"/>
              <a:buChar char="●"/>
              <a:defRPr/>
            </a:lvl7pPr>
            <a:lvl8pPr marL="4876678" lvl="7" indent="-423323" rtl="0">
              <a:lnSpc>
                <a:spcPct val="115000"/>
              </a:lnSpc>
              <a:spcBef>
                <a:spcPts val="0"/>
              </a:spcBef>
              <a:spcAft>
                <a:spcPts val="0"/>
              </a:spcAft>
              <a:buSzPts val="1400"/>
              <a:buFont typeface="Darker Grotesque SemiBold"/>
              <a:buChar char="○"/>
              <a:defRPr/>
            </a:lvl8pPr>
            <a:lvl9pPr marL="5486263" lvl="8" indent="-423323" rtl="0">
              <a:lnSpc>
                <a:spcPct val="115000"/>
              </a:lnSpc>
              <a:spcBef>
                <a:spcPts val="0"/>
              </a:spcBef>
              <a:spcAft>
                <a:spcPts val="0"/>
              </a:spcAft>
              <a:buSzPts val="1400"/>
              <a:buFont typeface="Darker Grotesque SemiBold"/>
              <a:buChar char="■"/>
              <a:defRPr/>
            </a:lvl9pPr>
          </a:lstStyle>
          <a:p>
            <a:endParaRPr/>
          </a:p>
        </p:txBody>
      </p:sp>
    </p:spTree>
    <p:extLst>
      <p:ext uri="{BB962C8B-B14F-4D97-AF65-F5344CB8AC3E}">
        <p14:creationId xmlns:p14="http://schemas.microsoft.com/office/powerpoint/2010/main" val="3986356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10"/>
        <p:cNvGrpSpPr/>
        <p:nvPr/>
      </p:nvGrpSpPr>
      <p:grpSpPr>
        <a:xfrm>
          <a:off x="0" y="0"/>
          <a:ext cx="0" cy="0"/>
          <a:chOff x="0" y="0"/>
          <a:chExt cx="0" cy="0"/>
        </a:xfrm>
      </p:grpSpPr>
      <p:grpSp>
        <p:nvGrpSpPr>
          <p:cNvPr id="5" name="Google Shape;414;p5"/>
          <p:cNvGrpSpPr>
            <a:grpSpLocks/>
          </p:cNvGrpSpPr>
          <p:nvPr/>
        </p:nvGrpSpPr>
        <p:grpSpPr bwMode="auto">
          <a:xfrm rot="5400000" flipH="1">
            <a:off x="-2405856" y="-1970882"/>
            <a:ext cx="5151438" cy="2006601"/>
            <a:chOff x="5118925" y="3316075"/>
            <a:chExt cx="2765798" cy="1076613"/>
          </a:xfrm>
        </p:grpSpPr>
        <p:sp>
          <p:nvSpPr>
            <p:cNvPr id="6" name="Google Shape;415;p5"/>
            <p:cNvSpPr/>
            <p:nvPr/>
          </p:nvSpPr>
          <p:spPr>
            <a:xfrm>
              <a:off x="5221204" y="3324593"/>
              <a:ext cx="2655848" cy="1027211"/>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 name="Google Shape;416;p5"/>
            <p:cNvSpPr/>
            <p:nvPr/>
          </p:nvSpPr>
          <p:spPr>
            <a:xfrm>
              <a:off x="5220352" y="3316075"/>
              <a:ext cx="2663519" cy="1043394"/>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 name="Google Shape;417;p5"/>
            <p:cNvSpPr/>
            <p:nvPr/>
          </p:nvSpPr>
          <p:spPr>
            <a:xfrm>
              <a:off x="5126596" y="3420841"/>
              <a:ext cx="2585105" cy="963330"/>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 name="Google Shape;418;p5"/>
            <p:cNvSpPr/>
            <p:nvPr/>
          </p:nvSpPr>
          <p:spPr>
            <a:xfrm>
              <a:off x="5118073" y="3412323"/>
              <a:ext cx="2602151" cy="979513"/>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 name="Google Shape;419;p5"/>
            <p:cNvSpPr/>
            <p:nvPr/>
          </p:nvSpPr>
          <p:spPr>
            <a:xfrm>
              <a:off x="5316665" y="3587784"/>
              <a:ext cx="2189626" cy="585153"/>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 name="Google Shape;420;p5"/>
            <p:cNvSpPr/>
            <p:nvPr/>
          </p:nvSpPr>
          <p:spPr>
            <a:xfrm>
              <a:off x="6089724" y="3575859"/>
              <a:ext cx="42616" cy="45143"/>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 name="Google Shape;421;p5"/>
            <p:cNvSpPr/>
            <p:nvPr/>
          </p:nvSpPr>
          <p:spPr>
            <a:xfrm>
              <a:off x="7272753" y="4099686"/>
              <a:ext cx="32388" cy="32367"/>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422;p5"/>
            <p:cNvSpPr/>
            <p:nvPr/>
          </p:nvSpPr>
          <p:spPr>
            <a:xfrm>
              <a:off x="7308550" y="3836495"/>
              <a:ext cx="21308" cy="34070"/>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423;p5"/>
            <p:cNvSpPr/>
            <p:nvPr/>
          </p:nvSpPr>
          <p:spPr>
            <a:xfrm>
              <a:off x="7352872" y="4080095"/>
              <a:ext cx="34093" cy="22998"/>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424;p5"/>
            <p:cNvSpPr/>
            <p:nvPr/>
          </p:nvSpPr>
          <p:spPr>
            <a:xfrm>
              <a:off x="7465378" y="3564787"/>
              <a:ext cx="23013" cy="2725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425;p5"/>
            <p:cNvSpPr/>
            <p:nvPr/>
          </p:nvSpPr>
          <p:spPr>
            <a:xfrm>
              <a:off x="7167917" y="4047729"/>
              <a:ext cx="23865" cy="22146"/>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426;p5"/>
            <p:cNvSpPr/>
            <p:nvPr/>
          </p:nvSpPr>
          <p:spPr>
            <a:xfrm>
              <a:off x="6905400" y="3895266"/>
              <a:ext cx="22160" cy="28960"/>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 name="Google Shape;427;p5"/>
            <p:cNvSpPr/>
            <p:nvPr/>
          </p:nvSpPr>
          <p:spPr>
            <a:xfrm>
              <a:off x="5704473" y="3430210"/>
              <a:ext cx="0" cy="852"/>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 name="Google Shape;428;p5"/>
            <p:cNvSpPr/>
            <p:nvPr/>
          </p:nvSpPr>
          <p:spPr>
            <a:xfrm>
              <a:off x="6771585" y="3741099"/>
              <a:ext cx="27274" cy="22146"/>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429;p5"/>
            <p:cNvSpPr/>
            <p:nvPr/>
          </p:nvSpPr>
          <p:spPr>
            <a:xfrm>
              <a:off x="6571288" y="3591191"/>
              <a:ext cx="15342" cy="19590"/>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430;p5"/>
            <p:cNvSpPr/>
            <p:nvPr/>
          </p:nvSpPr>
          <p:spPr>
            <a:xfrm>
              <a:off x="7473902" y="4120128"/>
              <a:ext cx="33241" cy="14479"/>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431;p5"/>
            <p:cNvSpPr/>
            <p:nvPr/>
          </p:nvSpPr>
          <p:spPr>
            <a:xfrm>
              <a:off x="6833805" y="4127794"/>
              <a:ext cx="14489" cy="17887"/>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432;p5"/>
            <p:cNvSpPr/>
            <p:nvPr/>
          </p:nvSpPr>
          <p:spPr>
            <a:xfrm>
              <a:off x="6563617" y="4086910"/>
              <a:ext cx="17899" cy="21294"/>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433;p5"/>
            <p:cNvSpPr/>
            <p:nvPr/>
          </p:nvSpPr>
          <p:spPr>
            <a:xfrm>
              <a:off x="7009385" y="3768355"/>
              <a:ext cx="19603" cy="15332"/>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434;p5"/>
            <p:cNvSpPr/>
            <p:nvPr/>
          </p:nvSpPr>
          <p:spPr>
            <a:xfrm>
              <a:off x="5585147" y="3944667"/>
              <a:ext cx="17047" cy="17887"/>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435;p5"/>
            <p:cNvSpPr/>
            <p:nvPr/>
          </p:nvSpPr>
          <p:spPr>
            <a:xfrm>
              <a:off x="5901360" y="3928484"/>
              <a:ext cx="5114" cy="17887"/>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436;p5"/>
            <p:cNvSpPr/>
            <p:nvPr/>
          </p:nvSpPr>
          <p:spPr>
            <a:xfrm>
              <a:off x="6265303" y="4173788"/>
              <a:ext cx="0" cy="852"/>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437;p5"/>
            <p:cNvSpPr/>
            <p:nvPr/>
          </p:nvSpPr>
          <p:spPr>
            <a:xfrm>
              <a:off x="6411903" y="4051988"/>
              <a:ext cx="19604" cy="14479"/>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438;p5"/>
            <p:cNvSpPr/>
            <p:nvPr/>
          </p:nvSpPr>
          <p:spPr>
            <a:xfrm>
              <a:off x="5527189" y="3970220"/>
              <a:ext cx="13637" cy="11925"/>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439;p5"/>
            <p:cNvSpPr/>
            <p:nvPr/>
          </p:nvSpPr>
          <p:spPr>
            <a:xfrm>
              <a:off x="6212459" y="3905487"/>
              <a:ext cx="16194" cy="14480"/>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440;p5"/>
            <p:cNvSpPr/>
            <p:nvPr/>
          </p:nvSpPr>
          <p:spPr>
            <a:xfrm>
              <a:off x="5606455" y="3868862"/>
              <a:ext cx="13637" cy="6814"/>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441;p5"/>
            <p:cNvSpPr/>
            <p:nvPr/>
          </p:nvSpPr>
          <p:spPr>
            <a:xfrm>
              <a:off x="6267861" y="3514533"/>
              <a:ext cx="11080" cy="14479"/>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3" name="Google Shape;442;p5"/>
            <p:cNvSpPr/>
            <p:nvPr/>
          </p:nvSpPr>
          <p:spPr>
            <a:xfrm>
              <a:off x="7083537" y="4092020"/>
              <a:ext cx="17899" cy="15332"/>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4" name="Google Shape;443;p5"/>
            <p:cNvSpPr/>
            <p:nvPr/>
          </p:nvSpPr>
          <p:spPr>
            <a:xfrm>
              <a:off x="7141494" y="4110759"/>
              <a:ext cx="12785" cy="170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444;p5"/>
            <p:cNvSpPr/>
            <p:nvPr/>
          </p:nvSpPr>
          <p:spPr>
            <a:xfrm>
              <a:off x="5955056" y="4138015"/>
              <a:ext cx="15342" cy="14480"/>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445;p5"/>
            <p:cNvSpPr/>
            <p:nvPr/>
          </p:nvSpPr>
          <p:spPr>
            <a:xfrm>
              <a:off x="7326449" y="4027287"/>
              <a:ext cx="20456" cy="10221"/>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7" name="Google Shape;446;p5"/>
            <p:cNvSpPr/>
            <p:nvPr/>
          </p:nvSpPr>
          <p:spPr>
            <a:xfrm>
              <a:off x="6129784" y="3559676"/>
              <a:ext cx="6819" cy="11925"/>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8" name="Google Shape;447;p5"/>
            <p:cNvSpPr/>
            <p:nvPr/>
          </p:nvSpPr>
          <p:spPr>
            <a:xfrm>
              <a:off x="6685500" y="4161012"/>
              <a:ext cx="12785" cy="12776"/>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9" name="Google Shape;448;p5"/>
            <p:cNvSpPr/>
            <p:nvPr/>
          </p:nvSpPr>
          <p:spPr>
            <a:xfrm>
              <a:off x="6907105" y="4112462"/>
              <a:ext cx="10228" cy="11925"/>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40" name="Google Shape;449;p5"/>
          <p:cNvGrpSpPr>
            <a:grpSpLocks/>
          </p:cNvGrpSpPr>
          <p:nvPr/>
        </p:nvGrpSpPr>
        <p:grpSpPr bwMode="auto">
          <a:xfrm flipH="1">
            <a:off x="-1471612" y="6027738"/>
            <a:ext cx="3687763" cy="1435100"/>
            <a:chOff x="5118925" y="3316075"/>
            <a:chExt cx="2765798" cy="1076613"/>
          </a:xfrm>
        </p:grpSpPr>
        <p:sp>
          <p:nvSpPr>
            <p:cNvPr id="41" name="Google Shape;450;p5"/>
            <p:cNvSpPr/>
            <p:nvPr/>
          </p:nvSpPr>
          <p:spPr>
            <a:xfrm>
              <a:off x="5221318" y="3324411"/>
              <a:ext cx="2656261" cy="1027785"/>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2" name="Google Shape;451;p5"/>
            <p:cNvSpPr/>
            <p:nvPr/>
          </p:nvSpPr>
          <p:spPr>
            <a:xfrm>
              <a:off x="5221318" y="3316075"/>
              <a:ext cx="2663405" cy="1043267"/>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3" name="Google Shape;452;p5"/>
            <p:cNvSpPr/>
            <p:nvPr/>
          </p:nvSpPr>
          <p:spPr>
            <a:xfrm>
              <a:off x="5127259" y="3420878"/>
              <a:ext cx="2586016" cy="963473"/>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4" name="Google Shape;453;p5"/>
            <p:cNvSpPr/>
            <p:nvPr/>
          </p:nvSpPr>
          <p:spPr>
            <a:xfrm>
              <a:off x="5118925" y="3412541"/>
              <a:ext cx="2602683" cy="980147"/>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5" name="Google Shape;454;p5"/>
            <p:cNvSpPr/>
            <p:nvPr/>
          </p:nvSpPr>
          <p:spPr>
            <a:xfrm>
              <a:off x="5316567" y="3587610"/>
              <a:ext cx="2189541" cy="584753"/>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6" name="Google Shape;455;p5"/>
            <p:cNvSpPr/>
            <p:nvPr/>
          </p:nvSpPr>
          <p:spPr>
            <a:xfrm>
              <a:off x="6088085" y="3575701"/>
              <a:ext cx="44052" cy="452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7" name="Google Shape;456;p5"/>
            <p:cNvSpPr/>
            <p:nvPr/>
          </p:nvSpPr>
          <p:spPr>
            <a:xfrm>
              <a:off x="7273937" y="4098525"/>
              <a:ext cx="32147" cy="32156"/>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8" name="Google Shape;457;p5"/>
            <p:cNvSpPr/>
            <p:nvPr/>
          </p:nvSpPr>
          <p:spPr>
            <a:xfrm>
              <a:off x="7310847" y="3835326"/>
              <a:ext cx="21431" cy="34537"/>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9" name="Google Shape;458;p5"/>
            <p:cNvSpPr/>
            <p:nvPr/>
          </p:nvSpPr>
          <p:spPr>
            <a:xfrm>
              <a:off x="7352518" y="4078279"/>
              <a:ext cx="34528" cy="22628"/>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0" name="Google Shape;459;p5"/>
            <p:cNvSpPr/>
            <p:nvPr/>
          </p:nvSpPr>
          <p:spPr>
            <a:xfrm>
              <a:off x="7466817" y="3563791"/>
              <a:ext cx="23812" cy="27391"/>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460;p5"/>
            <p:cNvSpPr/>
            <p:nvPr/>
          </p:nvSpPr>
          <p:spPr>
            <a:xfrm>
              <a:off x="7169163" y="4046123"/>
              <a:ext cx="23812" cy="22628"/>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2" name="Google Shape;461;p5"/>
            <p:cNvSpPr/>
            <p:nvPr/>
          </p:nvSpPr>
          <p:spPr>
            <a:xfrm>
              <a:off x="6906038" y="3893682"/>
              <a:ext cx="22621" cy="28583"/>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3" name="Google Shape;462;p5"/>
            <p:cNvSpPr/>
            <p:nvPr/>
          </p:nvSpPr>
          <p:spPr>
            <a:xfrm>
              <a:off x="5703516" y="3429214"/>
              <a:ext cx="0" cy="1191"/>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4" name="Google Shape;463;p5"/>
            <p:cNvSpPr/>
            <p:nvPr/>
          </p:nvSpPr>
          <p:spPr>
            <a:xfrm>
              <a:off x="6772688" y="3740051"/>
              <a:ext cx="27385" cy="22628"/>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5" name="Google Shape;464;p5"/>
            <p:cNvSpPr/>
            <p:nvPr/>
          </p:nvSpPr>
          <p:spPr>
            <a:xfrm>
              <a:off x="6571475" y="3591183"/>
              <a:ext cx="15478" cy="19055"/>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6" name="Google Shape;465;p5"/>
            <p:cNvSpPr/>
            <p:nvPr/>
          </p:nvSpPr>
          <p:spPr>
            <a:xfrm>
              <a:off x="7475152" y="4118771"/>
              <a:ext cx="32146" cy="14291"/>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7" name="Google Shape;466;p5"/>
            <p:cNvSpPr/>
            <p:nvPr/>
          </p:nvSpPr>
          <p:spPr>
            <a:xfrm>
              <a:off x="6834601" y="4127107"/>
              <a:ext cx="14287" cy="17865"/>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8" name="Google Shape;467;p5"/>
            <p:cNvSpPr/>
            <p:nvPr/>
          </p:nvSpPr>
          <p:spPr>
            <a:xfrm>
              <a:off x="6564331" y="4086615"/>
              <a:ext cx="17859" cy="21437"/>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9" name="Google Shape;468;p5"/>
            <p:cNvSpPr/>
            <p:nvPr/>
          </p:nvSpPr>
          <p:spPr>
            <a:xfrm>
              <a:off x="7010812" y="3767442"/>
              <a:ext cx="20240" cy="15483"/>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0" name="Google Shape;469;p5"/>
            <p:cNvSpPr/>
            <p:nvPr/>
          </p:nvSpPr>
          <p:spPr>
            <a:xfrm>
              <a:off x="5584455" y="3943702"/>
              <a:ext cx="16669" cy="17865"/>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1" name="Google Shape;470;p5"/>
            <p:cNvSpPr/>
            <p:nvPr/>
          </p:nvSpPr>
          <p:spPr>
            <a:xfrm>
              <a:off x="5899968" y="3928220"/>
              <a:ext cx="5953" cy="17864"/>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2" name="Google Shape;471;p5"/>
            <p:cNvSpPr/>
            <p:nvPr/>
          </p:nvSpPr>
          <p:spPr>
            <a:xfrm>
              <a:off x="6265486" y="4173554"/>
              <a:ext cx="0" cy="0"/>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3" name="Google Shape;472;p5"/>
            <p:cNvSpPr/>
            <p:nvPr/>
          </p:nvSpPr>
          <p:spPr>
            <a:xfrm>
              <a:off x="6413123" y="4052078"/>
              <a:ext cx="19050" cy="14291"/>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4" name="Google Shape;473;p5"/>
            <p:cNvSpPr/>
            <p:nvPr/>
          </p:nvSpPr>
          <p:spPr>
            <a:xfrm>
              <a:off x="5527305" y="3969903"/>
              <a:ext cx="13097" cy="11909"/>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5" name="Google Shape;474;p5"/>
            <p:cNvSpPr/>
            <p:nvPr/>
          </p:nvSpPr>
          <p:spPr>
            <a:xfrm>
              <a:off x="6211909" y="3905592"/>
              <a:ext cx="16669" cy="14291"/>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6" name="Google Shape;475;p5"/>
            <p:cNvSpPr/>
            <p:nvPr/>
          </p:nvSpPr>
          <p:spPr>
            <a:xfrm>
              <a:off x="5605886" y="3868673"/>
              <a:ext cx="13097" cy="7146"/>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7" name="Google Shape;476;p5"/>
            <p:cNvSpPr/>
            <p:nvPr/>
          </p:nvSpPr>
          <p:spPr>
            <a:xfrm>
              <a:off x="6267868" y="3514962"/>
              <a:ext cx="10716" cy="14291"/>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8" name="Google Shape;477;p5"/>
            <p:cNvSpPr/>
            <p:nvPr/>
          </p:nvSpPr>
          <p:spPr>
            <a:xfrm>
              <a:off x="7085820" y="4091379"/>
              <a:ext cx="16669" cy="15483"/>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9" name="Google Shape;478;p5"/>
            <p:cNvSpPr/>
            <p:nvPr/>
          </p:nvSpPr>
          <p:spPr>
            <a:xfrm>
              <a:off x="7144161" y="4109243"/>
              <a:ext cx="11906" cy="17864"/>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0" name="Google Shape;479;p5"/>
            <p:cNvSpPr/>
            <p:nvPr/>
          </p:nvSpPr>
          <p:spPr>
            <a:xfrm>
              <a:off x="5953545" y="4136635"/>
              <a:ext cx="15478" cy="14291"/>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1" name="Google Shape;480;p5"/>
            <p:cNvSpPr/>
            <p:nvPr/>
          </p:nvSpPr>
          <p:spPr>
            <a:xfrm>
              <a:off x="7327515" y="4025877"/>
              <a:ext cx="20240" cy="107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2" name="Google Shape;481;p5"/>
            <p:cNvSpPr/>
            <p:nvPr/>
          </p:nvSpPr>
          <p:spPr>
            <a:xfrm>
              <a:off x="6128566" y="3559027"/>
              <a:ext cx="7144" cy="11909"/>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3" name="Google Shape;482;p5"/>
            <p:cNvSpPr/>
            <p:nvPr/>
          </p:nvSpPr>
          <p:spPr>
            <a:xfrm>
              <a:off x="6685774" y="4161645"/>
              <a:ext cx="13096" cy="11909"/>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4" name="Google Shape;483;p5"/>
            <p:cNvSpPr/>
            <p:nvPr/>
          </p:nvSpPr>
          <p:spPr>
            <a:xfrm>
              <a:off x="6908419" y="4110434"/>
              <a:ext cx="9525" cy="11909"/>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75" name="Google Shape;484;p5"/>
          <p:cNvGrpSpPr>
            <a:grpSpLocks/>
          </p:cNvGrpSpPr>
          <p:nvPr/>
        </p:nvGrpSpPr>
        <p:grpSpPr bwMode="auto">
          <a:xfrm>
            <a:off x="2243139" y="-1135063"/>
            <a:ext cx="1649412" cy="1439863"/>
            <a:chOff x="2389000" y="3547600"/>
            <a:chExt cx="1218300" cy="1062975"/>
          </a:xfrm>
        </p:grpSpPr>
        <p:sp>
          <p:nvSpPr>
            <p:cNvPr id="76" name="Google Shape;485;p5"/>
            <p:cNvSpPr/>
            <p:nvPr/>
          </p:nvSpPr>
          <p:spPr>
            <a:xfrm>
              <a:off x="2389000" y="3547600"/>
              <a:ext cx="1218300" cy="1062975"/>
            </a:xfrm>
            <a:custGeom>
              <a:avLst/>
              <a:gdLst/>
              <a:ahLst/>
              <a:cxnLst/>
              <a:rect l="l" t="t" r="r" b="b"/>
              <a:pathLst>
                <a:path w="48732" h="42519" extrusionOk="0">
                  <a:moveTo>
                    <a:pt x="26504" y="1"/>
                  </a:moveTo>
                  <a:cubicBezTo>
                    <a:pt x="26234" y="1"/>
                    <a:pt x="25965" y="9"/>
                    <a:pt x="25701" y="27"/>
                  </a:cubicBezTo>
                  <a:cubicBezTo>
                    <a:pt x="22413" y="234"/>
                    <a:pt x="19702" y="1815"/>
                    <a:pt x="21078" y="5847"/>
                  </a:cubicBezTo>
                  <a:cubicBezTo>
                    <a:pt x="21518" y="7113"/>
                    <a:pt x="24064" y="10745"/>
                    <a:pt x="22729" y="12038"/>
                  </a:cubicBezTo>
                  <a:cubicBezTo>
                    <a:pt x="22454" y="12303"/>
                    <a:pt x="22173" y="12415"/>
                    <a:pt x="21892" y="12415"/>
                  </a:cubicBezTo>
                  <a:cubicBezTo>
                    <a:pt x="20567" y="12415"/>
                    <a:pt x="19267" y="9907"/>
                    <a:pt x="18904" y="9011"/>
                  </a:cubicBezTo>
                  <a:cubicBezTo>
                    <a:pt x="18106" y="7058"/>
                    <a:pt x="17666" y="5035"/>
                    <a:pt x="15602" y="4031"/>
                  </a:cubicBezTo>
                  <a:cubicBezTo>
                    <a:pt x="14928" y="3700"/>
                    <a:pt x="14255" y="3551"/>
                    <a:pt x="13599" y="3551"/>
                  </a:cubicBezTo>
                  <a:cubicBezTo>
                    <a:pt x="12127" y="3551"/>
                    <a:pt x="10741" y="4301"/>
                    <a:pt x="9618" y="5434"/>
                  </a:cubicBezTo>
                  <a:cubicBezTo>
                    <a:pt x="1" y="15078"/>
                    <a:pt x="11049" y="27405"/>
                    <a:pt x="18561" y="33844"/>
                  </a:cubicBezTo>
                  <a:cubicBezTo>
                    <a:pt x="22591" y="37297"/>
                    <a:pt x="27131" y="40187"/>
                    <a:pt x="32401" y="41260"/>
                  </a:cubicBezTo>
                  <a:cubicBezTo>
                    <a:pt x="34820" y="41756"/>
                    <a:pt x="37748" y="42518"/>
                    <a:pt x="40513" y="42518"/>
                  </a:cubicBezTo>
                  <a:cubicBezTo>
                    <a:pt x="41963" y="42518"/>
                    <a:pt x="43368" y="42309"/>
                    <a:pt x="44631" y="41741"/>
                  </a:cubicBezTo>
                  <a:cubicBezTo>
                    <a:pt x="47025" y="40668"/>
                    <a:pt x="47287" y="38521"/>
                    <a:pt x="47617" y="36142"/>
                  </a:cubicBezTo>
                  <a:cubicBezTo>
                    <a:pt x="48731" y="27887"/>
                    <a:pt x="47645" y="20856"/>
                    <a:pt x="42857" y="13992"/>
                  </a:cubicBezTo>
                  <a:cubicBezTo>
                    <a:pt x="39858" y="9699"/>
                    <a:pt x="37340" y="4223"/>
                    <a:pt x="32607" y="1444"/>
                  </a:cubicBezTo>
                  <a:cubicBezTo>
                    <a:pt x="31145" y="596"/>
                    <a:pt x="28761" y="1"/>
                    <a:pt x="26504"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7" name="Google Shape;486;p5"/>
            <p:cNvSpPr/>
            <p:nvPr/>
          </p:nvSpPr>
          <p:spPr>
            <a:xfrm>
              <a:off x="2627031" y="3865204"/>
              <a:ext cx="261484" cy="194547"/>
            </a:xfrm>
            <a:custGeom>
              <a:avLst/>
              <a:gdLst/>
              <a:ahLst/>
              <a:cxnLst/>
              <a:rect l="l" t="t" r="r" b="b"/>
              <a:pathLst>
                <a:path w="10457" h="7792" extrusionOk="0">
                  <a:moveTo>
                    <a:pt x="3792" y="0"/>
                  </a:moveTo>
                  <a:cubicBezTo>
                    <a:pt x="2252" y="0"/>
                    <a:pt x="926" y="828"/>
                    <a:pt x="550" y="2619"/>
                  </a:cubicBezTo>
                  <a:cubicBezTo>
                    <a:pt x="0" y="5219"/>
                    <a:pt x="2820" y="7104"/>
                    <a:pt x="4994" y="7655"/>
                  </a:cubicBezTo>
                  <a:cubicBezTo>
                    <a:pt x="5351" y="7743"/>
                    <a:pt x="5793" y="7792"/>
                    <a:pt x="6269" y="7792"/>
                  </a:cubicBezTo>
                  <a:cubicBezTo>
                    <a:pt x="7791" y="7792"/>
                    <a:pt x="9662" y="7295"/>
                    <a:pt x="10249" y="6017"/>
                  </a:cubicBezTo>
                  <a:cubicBezTo>
                    <a:pt x="10401" y="5674"/>
                    <a:pt x="10456" y="5343"/>
                    <a:pt x="10442" y="4999"/>
                  </a:cubicBezTo>
                  <a:cubicBezTo>
                    <a:pt x="10304" y="2977"/>
                    <a:pt x="7347" y="1092"/>
                    <a:pt x="5833" y="446"/>
                  </a:cubicBezTo>
                  <a:cubicBezTo>
                    <a:pt x="5152" y="152"/>
                    <a:pt x="4453" y="0"/>
                    <a:pt x="3792"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487;p5"/>
            <p:cNvSpPr/>
            <p:nvPr/>
          </p:nvSpPr>
          <p:spPr>
            <a:xfrm>
              <a:off x="2756014" y="4085534"/>
              <a:ext cx="276727" cy="171107"/>
            </a:xfrm>
            <a:custGeom>
              <a:avLst/>
              <a:gdLst/>
              <a:ahLst/>
              <a:cxnLst/>
              <a:rect l="l" t="t" r="r" b="b"/>
              <a:pathLst>
                <a:path w="11089" h="6817" extrusionOk="0">
                  <a:moveTo>
                    <a:pt x="6260" y="1"/>
                  </a:moveTo>
                  <a:cubicBezTo>
                    <a:pt x="4599" y="1"/>
                    <a:pt x="2582" y="875"/>
                    <a:pt x="1802" y="1782"/>
                  </a:cubicBezTo>
                  <a:cubicBezTo>
                    <a:pt x="1" y="3878"/>
                    <a:pt x="1035" y="6816"/>
                    <a:pt x="3759" y="6816"/>
                  </a:cubicBezTo>
                  <a:cubicBezTo>
                    <a:pt x="3968" y="6816"/>
                    <a:pt x="4187" y="6799"/>
                    <a:pt x="4416" y="6762"/>
                  </a:cubicBezTo>
                  <a:cubicBezTo>
                    <a:pt x="6521" y="6432"/>
                    <a:pt x="11089" y="1892"/>
                    <a:pt x="7635" y="269"/>
                  </a:cubicBezTo>
                  <a:cubicBezTo>
                    <a:pt x="7240" y="82"/>
                    <a:pt x="6766" y="1"/>
                    <a:pt x="626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488;p5"/>
            <p:cNvSpPr/>
            <p:nvPr/>
          </p:nvSpPr>
          <p:spPr>
            <a:xfrm>
              <a:off x="2937763" y="4214450"/>
              <a:ext cx="209890" cy="201578"/>
            </a:xfrm>
            <a:custGeom>
              <a:avLst/>
              <a:gdLst/>
              <a:ahLst/>
              <a:cxnLst/>
              <a:rect l="l" t="t" r="r" b="b"/>
              <a:pathLst>
                <a:path w="8366" h="8066" extrusionOk="0">
                  <a:moveTo>
                    <a:pt x="4938" y="1"/>
                  </a:moveTo>
                  <a:cubicBezTo>
                    <a:pt x="4843" y="1"/>
                    <a:pt x="4745" y="5"/>
                    <a:pt x="4643" y="14"/>
                  </a:cubicBezTo>
                  <a:cubicBezTo>
                    <a:pt x="2771" y="179"/>
                    <a:pt x="653" y="2738"/>
                    <a:pt x="378" y="4265"/>
                  </a:cubicBezTo>
                  <a:cubicBezTo>
                    <a:pt x="1" y="6387"/>
                    <a:pt x="1346" y="8065"/>
                    <a:pt x="3065" y="8065"/>
                  </a:cubicBezTo>
                  <a:cubicBezTo>
                    <a:pt x="3731" y="8065"/>
                    <a:pt x="4453" y="7813"/>
                    <a:pt x="5152" y="7237"/>
                  </a:cubicBezTo>
                  <a:cubicBezTo>
                    <a:pt x="6759" y="5925"/>
                    <a:pt x="8365" y="1"/>
                    <a:pt x="493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0" name="Google Shape;489;p5"/>
            <p:cNvSpPr/>
            <p:nvPr/>
          </p:nvSpPr>
          <p:spPr>
            <a:xfrm>
              <a:off x="3125374" y="4294144"/>
              <a:ext cx="170022" cy="214470"/>
            </a:xfrm>
            <a:custGeom>
              <a:avLst/>
              <a:gdLst/>
              <a:ahLst/>
              <a:cxnLst/>
              <a:rect l="l" t="t" r="r" b="b"/>
              <a:pathLst>
                <a:path w="6786" h="8574" extrusionOk="0">
                  <a:moveTo>
                    <a:pt x="3350" y="1"/>
                  </a:moveTo>
                  <a:cubicBezTo>
                    <a:pt x="2954" y="1"/>
                    <a:pt x="2525" y="144"/>
                    <a:pt x="2065" y="472"/>
                  </a:cubicBezTo>
                  <a:cubicBezTo>
                    <a:pt x="537" y="1559"/>
                    <a:pt x="1" y="4847"/>
                    <a:pt x="537" y="6305"/>
                  </a:cubicBezTo>
                  <a:cubicBezTo>
                    <a:pt x="1077" y="7767"/>
                    <a:pt x="2285" y="8573"/>
                    <a:pt x="3475" y="8573"/>
                  </a:cubicBezTo>
                  <a:cubicBezTo>
                    <a:pt x="4558" y="8573"/>
                    <a:pt x="5627" y="7905"/>
                    <a:pt x="6164" y="6457"/>
                  </a:cubicBezTo>
                  <a:cubicBezTo>
                    <a:pt x="6785" y="4757"/>
                    <a:pt x="5629" y="1"/>
                    <a:pt x="335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1" name="Google Shape;490;p5"/>
            <p:cNvSpPr/>
            <p:nvPr/>
          </p:nvSpPr>
          <p:spPr>
            <a:xfrm>
              <a:off x="2979975" y="3664797"/>
              <a:ext cx="181748" cy="237910"/>
            </a:xfrm>
            <a:custGeom>
              <a:avLst/>
              <a:gdLst/>
              <a:ahLst/>
              <a:cxnLst/>
              <a:rect l="l" t="t" r="r" b="b"/>
              <a:pathLst>
                <a:path w="7265" h="9536" extrusionOk="0">
                  <a:moveTo>
                    <a:pt x="3457" y="1"/>
                  </a:moveTo>
                  <a:cubicBezTo>
                    <a:pt x="3451" y="1"/>
                    <a:pt x="3446" y="1"/>
                    <a:pt x="3440" y="1"/>
                  </a:cubicBezTo>
                  <a:cubicBezTo>
                    <a:pt x="1019" y="28"/>
                    <a:pt x="1" y="2175"/>
                    <a:pt x="482" y="4431"/>
                  </a:cubicBezTo>
                  <a:cubicBezTo>
                    <a:pt x="799" y="5931"/>
                    <a:pt x="1954" y="8971"/>
                    <a:pt x="3770" y="9466"/>
                  </a:cubicBezTo>
                  <a:cubicBezTo>
                    <a:pt x="3935" y="9511"/>
                    <a:pt x="4107" y="9536"/>
                    <a:pt x="4283" y="9536"/>
                  </a:cubicBezTo>
                  <a:cubicBezTo>
                    <a:pt x="4432" y="9536"/>
                    <a:pt x="4582" y="9518"/>
                    <a:pt x="4733" y="9481"/>
                  </a:cubicBezTo>
                  <a:cubicBezTo>
                    <a:pt x="6397" y="9095"/>
                    <a:pt x="7265" y="6440"/>
                    <a:pt x="7210" y="4996"/>
                  </a:cubicBezTo>
                  <a:cubicBezTo>
                    <a:pt x="7113" y="2909"/>
                    <a:pt x="5922" y="1"/>
                    <a:pt x="3457"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2" name="Google Shape;491;p5"/>
            <p:cNvSpPr/>
            <p:nvPr/>
          </p:nvSpPr>
          <p:spPr>
            <a:xfrm>
              <a:off x="3146480" y="3830045"/>
              <a:ext cx="212235" cy="191030"/>
            </a:xfrm>
            <a:custGeom>
              <a:avLst/>
              <a:gdLst/>
              <a:ahLst/>
              <a:cxnLst/>
              <a:rect l="l" t="t" r="r" b="b"/>
              <a:pathLst>
                <a:path w="8471" h="7635" extrusionOk="0">
                  <a:moveTo>
                    <a:pt x="4972" y="1"/>
                  </a:moveTo>
                  <a:cubicBezTo>
                    <a:pt x="4385" y="1"/>
                    <a:pt x="3760" y="156"/>
                    <a:pt x="3151" y="495"/>
                  </a:cubicBezTo>
                  <a:cubicBezTo>
                    <a:pt x="1762" y="1266"/>
                    <a:pt x="1" y="4141"/>
                    <a:pt x="441" y="5984"/>
                  </a:cubicBezTo>
                  <a:cubicBezTo>
                    <a:pt x="732" y="7179"/>
                    <a:pt x="1474" y="7634"/>
                    <a:pt x="2377" y="7634"/>
                  </a:cubicBezTo>
                  <a:cubicBezTo>
                    <a:pt x="4336" y="7634"/>
                    <a:pt x="7054" y="5493"/>
                    <a:pt x="7581" y="4100"/>
                  </a:cubicBezTo>
                  <a:cubicBezTo>
                    <a:pt x="8470" y="1729"/>
                    <a:pt x="6932" y="1"/>
                    <a:pt x="497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3" name="Google Shape;492;p5"/>
            <p:cNvSpPr/>
            <p:nvPr/>
          </p:nvSpPr>
          <p:spPr>
            <a:xfrm>
              <a:off x="3241458" y="4026935"/>
              <a:ext cx="257965" cy="158215"/>
            </a:xfrm>
            <a:custGeom>
              <a:avLst/>
              <a:gdLst/>
              <a:ahLst/>
              <a:cxnLst/>
              <a:rect l="l" t="t" r="r" b="b"/>
              <a:pathLst>
                <a:path w="10317" h="6334" extrusionOk="0">
                  <a:moveTo>
                    <a:pt x="5722" y="0"/>
                  </a:moveTo>
                  <a:cubicBezTo>
                    <a:pt x="4129" y="0"/>
                    <a:pt x="1191" y="1572"/>
                    <a:pt x="658" y="3385"/>
                  </a:cubicBezTo>
                  <a:cubicBezTo>
                    <a:pt x="1" y="5557"/>
                    <a:pt x="1945" y="6334"/>
                    <a:pt x="4016" y="6334"/>
                  </a:cubicBezTo>
                  <a:cubicBezTo>
                    <a:pt x="5501" y="6334"/>
                    <a:pt x="7051" y="5935"/>
                    <a:pt x="7757" y="5366"/>
                  </a:cubicBezTo>
                  <a:cubicBezTo>
                    <a:pt x="10316" y="3289"/>
                    <a:pt x="8790" y="83"/>
                    <a:pt x="5763" y="1"/>
                  </a:cubicBezTo>
                  <a:cubicBezTo>
                    <a:pt x="5749" y="0"/>
                    <a:pt x="5736" y="0"/>
                    <a:pt x="5722"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4" name="Google Shape;493;p5"/>
            <p:cNvSpPr/>
            <p:nvPr/>
          </p:nvSpPr>
          <p:spPr>
            <a:xfrm>
              <a:off x="3255529" y="4228514"/>
              <a:ext cx="286107" cy="157044"/>
            </a:xfrm>
            <a:custGeom>
              <a:avLst/>
              <a:gdLst/>
              <a:ahLst/>
              <a:cxnLst/>
              <a:rect l="l" t="t" r="r" b="b"/>
              <a:pathLst>
                <a:path w="11411" h="6295" extrusionOk="0">
                  <a:moveTo>
                    <a:pt x="5946" y="1"/>
                  </a:moveTo>
                  <a:cubicBezTo>
                    <a:pt x="4709" y="1"/>
                    <a:pt x="3442" y="289"/>
                    <a:pt x="2716" y="972"/>
                  </a:cubicBezTo>
                  <a:cubicBezTo>
                    <a:pt x="1" y="3478"/>
                    <a:pt x="5112" y="6294"/>
                    <a:pt x="7476" y="6294"/>
                  </a:cubicBezTo>
                  <a:cubicBezTo>
                    <a:pt x="7604" y="6294"/>
                    <a:pt x="7724" y="6286"/>
                    <a:pt x="7834" y="6269"/>
                  </a:cubicBezTo>
                  <a:cubicBezTo>
                    <a:pt x="11095" y="5774"/>
                    <a:pt x="11411" y="2238"/>
                    <a:pt x="8824" y="642"/>
                  </a:cubicBezTo>
                  <a:cubicBezTo>
                    <a:pt x="8181" y="241"/>
                    <a:pt x="7076" y="1"/>
                    <a:pt x="5946"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5" name="Google Shape;494;p5"/>
            <p:cNvSpPr/>
            <p:nvPr/>
          </p:nvSpPr>
          <p:spPr>
            <a:xfrm>
              <a:off x="2967077" y="3916770"/>
              <a:ext cx="239204" cy="283616"/>
            </a:xfrm>
            <a:custGeom>
              <a:avLst/>
              <a:gdLst/>
              <a:ahLst/>
              <a:cxnLst/>
              <a:rect l="l" t="t" r="r" b="b"/>
              <a:pathLst>
                <a:path w="9563" h="11323" extrusionOk="0">
                  <a:moveTo>
                    <a:pt x="0" y="1"/>
                  </a:moveTo>
                  <a:cubicBezTo>
                    <a:pt x="0" y="1"/>
                    <a:pt x="165" y="427"/>
                    <a:pt x="523" y="1142"/>
                  </a:cubicBezTo>
                  <a:cubicBezTo>
                    <a:pt x="867" y="1857"/>
                    <a:pt x="1418" y="2862"/>
                    <a:pt x="2188" y="4004"/>
                  </a:cubicBezTo>
                  <a:cubicBezTo>
                    <a:pt x="3701" y="6315"/>
                    <a:pt x="6191" y="9204"/>
                    <a:pt x="9562" y="11323"/>
                  </a:cubicBezTo>
                  <a:cubicBezTo>
                    <a:pt x="9232" y="10952"/>
                    <a:pt x="7444" y="9081"/>
                    <a:pt x="5503" y="6769"/>
                  </a:cubicBezTo>
                  <a:cubicBezTo>
                    <a:pt x="3536" y="4486"/>
                    <a:pt x="1458" y="1734"/>
                    <a:pt x="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6" name="Google Shape;495;p5"/>
            <p:cNvSpPr/>
            <p:nvPr/>
          </p:nvSpPr>
          <p:spPr>
            <a:xfrm>
              <a:off x="3354025" y="3664797"/>
              <a:ext cx="5863" cy="3516"/>
            </a:xfrm>
            <a:custGeom>
              <a:avLst/>
              <a:gdLst/>
              <a:ahLst/>
              <a:cxnLst/>
              <a:rect l="l" t="t" r="r" b="b"/>
              <a:pathLst>
                <a:path w="234" h="169" extrusionOk="0">
                  <a:moveTo>
                    <a:pt x="111" y="1"/>
                  </a:moveTo>
                  <a:cubicBezTo>
                    <a:pt x="77" y="1"/>
                    <a:pt x="50" y="49"/>
                    <a:pt x="0" y="85"/>
                  </a:cubicBezTo>
                  <a:cubicBezTo>
                    <a:pt x="55" y="127"/>
                    <a:pt x="96" y="168"/>
                    <a:pt x="138" y="168"/>
                  </a:cubicBezTo>
                  <a:cubicBezTo>
                    <a:pt x="165" y="155"/>
                    <a:pt x="193" y="100"/>
                    <a:pt x="234" y="72"/>
                  </a:cubicBezTo>
                  <a:cubicBezTo>
                    <a:pt x="193" y="45"/>
                    <a:pt x="151" y="3"/>
                    <a:pt x="123" y="3"/>
                  </a:cubicBezTo>
                  <a:cubicBezTo>
                    <a:pt x="119" y="2"/>
                    <a:pt x="115" y="1"/>
                    <a:pt x="11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87" name="Google Shape;496;p5"/>
          <p:cNvGrpSpPr>
            <a:grpSpLocks/>
          </p:cNvGrpSpPr>
          <p:nvPr/>
        </p:nvGrpSpPr>
        <p:grpSpPr bwMode="auto">
          <a:xfrm rot="5400000">
            <a:off x="531020" y="3218660"/>
            <a:ext cx="300038" cy="250825"/>
            <a:chOff x="5613525" y="2508525"/>
            <a:chExt cx="354275" cy="296400"/>
          </a:xfrm>
        </p:grpSpPr>
        <p:sp>
          <p:nvSpPr>
            <p:cNvPr id="88" name="Google Shape;497;p5"/>
            <p:cNvSpPr/>
            <p:nvPr/>
          </p:nvSpPr>
          <p:spPr>
            <a:xfrm>
              <a:off x="5613526" y="2508526"/>
              <a:ext cx="48736" cy="296400"/>
            </a:xfrm>
            <a:custGeom>
              <a:avLst/>
              <a:gdLst/>
              <a:ahLst/>
              <a:cxnLst/>
              <a:rect l="l" t="t" r="r" b="b"/>
              <a:pathLst>
                <a:path w="1967" h="11856" extrusionOk="0">
                  <a:moveTo>
                    <a:pt x="1077" y="0"/>
                  </a:moveTo>
                  <a:cubicBezTo>
                    <a:pt x="691" y="0"/>
                    <a:pt x="309" y="248"/>
                    <a:pt x="316" y="743"/>
                  </a:cubicBezTo>
                  <a:cubicBezTo>
                    <a:pt x="316" y="1389"/>
                    <a:pt x="330" y="2022"/>
                    <a:pt x="330" y="2655"/>
                  </a:cubicBezTo>
                  <a:cubicBezTo>
                    <a:pt x="233" y="5572"/>
                    <a:pt x="0" y="8571"/>
                    <a:pt x="385" y="11419"/>
                  </a:cubicBezTo>
                  <a:cubicBezTo>
                    <a:pt x="418" y="11710"/>
                    <a:pt x="670" y="11855"/>
                    <a:pt x="933" y="11855"/>
                  </a:cubicBezTo>
                  <a:cubicBezTo>
                    <a:pt x="994" y="11855"/>
                    <a:pt x="1055" y="11848"/>
                    <a:pt x="1114" y="11832"/>
                  </a:cubicBezTo>
                  <a:cubicBezTo>
                    <a:pt x="1143" y="11835"/>
                    <a:pt x="1172" y="11836"/>
                    <a:pt x="1202" y="11836"/>
                  </a:cubicBezTo>
                  <a:cubicBezTo>
                    <a:pt x="1587" y="11836"/>
                    <a:pt x="1967" y="11588"/>
                    <a:pt x="1967" y="11102"/>
                  </a:cubicBezTo>
                  <a:cubicBezTo>
                    <a:pt x="1939" y="7842"/>
                    <a:pt x="1926" y="4595"/>
                    <a:pt x="1912" y="1334"/>
                  </a:cubicBezTo>
                  <a:cubicBezTo>
                    <a:pt x="1912" y="1224"/>
                    <a:pt x="1884" y="1128"/>
                    <a:pt x="1857" y="1046"/>
                  </a:cubicBezTo>
                  <a:lnTo>
                    <a:pt x="1857" y="743"/>
                  </a:lnTo>
                  <a:cubicBezTo>
                    <a:pt x="1850" y="248"/>
                    <a:pt x="1462" y="0"/>
                    <a:pt x="1077"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9" name="Google Shape;498;p5"/>
            <p:cNvSpPr/>
            <p:nvPr/>
          </p:nvSpPr>
          <p:spPr>
            <a:xfrm>
              <a:off x="5690379" y="2508526"/>
              <a:ext cx="48736" cy="296400"/>
            </a:xfrm>
            <a:custGeom>
              <a:avLst/>
              <a:gdLst/>
              <a:ahLst/>
              <a:cxnLst/>
              <a:rect l="l" t="t" r="r" b="b"/>
              <a:pathLst>
                <a:path w="1982" h="11856" extrusionOk="0">
                  <a:moveTo>
                    <a:pt x="1091" y="0"/>
                  </a:moveTo>
                  <a:cubicBezTo>
                    <a:pt x="706" y="0"/>
                    <a:pt x="324" y="248"/>
                    <a:pt x="330" y="743"/>
                  </a:cubicBezTo>
                  <a:cubicBezTo>
                    <a:pt x="330" y="1389"/>
                    <a:pt x="345" y="2022"/>
                    <a:pt x="345" y="2655"/>
                  </a:cubicBezTo>
                  <a:cubicBezTo>
                    <a:pt x="234" y="5572"/>
                    <a:pt x="0" y="8571"/>
                    <a:pt x="385" y="11419"/>
                  </a:cubicBezTo>
                  <a:cubicBezTo>
                    <a:pt x="430" y="11710"/>
                    <a:pt x="684" y="11855"/>
                    <a:pt x="947" y="11855"/>
                  </a:cubicBezTo>
                  <a:cubicBezTo>
                    <a:pt x="1008" y="11855"/>
                    <a:pt x="1069" y="11848"/>
                    <a:pt x="1128" y="11832"/>
                  </a:cubicBezTo>
                  <a:cubicBezTo>
                    <a:pt x="1157" y="11835"/>
                    <a:pt x="1187" y="11836"/>
                    <a:pt x="1216" y="11836"/>
                  </a:cubicBezTo>
                  <a:cubicBezTo>
                    <a:pt x="1601" y="11836"/>
                    <a:pt x="1981" y="11588"/>
                    <a:pt x="1981" y="11102"/>
                  </a:cubicBezTo>
                  <a:cubicBezTo>
                    <a:pt x="1954" y="7842"/>
                    <a:pt x="1940" y="4595"/>
                    <a:pt x="1926" y="1334"/>
                  </a:cubicBezTo>
                  <a:cubicBezTo>
                    <a:pt x="1926" y="1224"/>
                    <a:pt x="1899" y="1128"/>
                    <a:pt x="1871" y="1046"/>
                  </a:cubicBezTo>
                  <a:lnTo>
                    <a:pt x="1871" y="743"/>
                  </a:lnTo>
                  <a:cubicBezTo>
                    <a:pt x="1865" y="248"/>
                    <a:pt x="1476" y="0"/>
                    <a:pt x="1091"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0" name="Google Shape;499;p5"/>
            <p:cNvSpPr/>
            <p:nvPr/>
          </p:nvSpPr>
          <p:spPr>
            <a:xfrm>
              <a:off x="5765357" y="2508525"/>
              <a:ext cx="50610" cy="296400"/>
            </a:xfrm>
            <a:custGeom>
              <a:avLst/>
              <a:gdLst/>
              <a:ahLst/>
              <a:cxnLst/>
              <a:rect l="l" t="t" r="r" b="b"/>
              <a:pathLst>
                <a:path w="1981" h="11856" extrusionOk="0">
                  <a:moveTo>
                    <a:pt x="1089" y="0"/>
                  </a:moveTo>
                  <a:cubicBezTo>
                    <a:pt x="706" y="0"/>
                    <a:pt x="324" y="248"/>
                    <a:pt x="330" y="743"/>
                  </a:cubicBezTo>
                  <a:cubicBezTo>
                    <a:pt x="330" y="1389"/>
                    <a:pt x="345" y="2022"/>
                    <a:pt x="345" y="2655"/>
                  </a:cubicBezTo>
                  <a:cubicBezTo>
                    <a:pt x="235" y="5572"/>
                    <a:pt x="0" y="8571"/>
                    <a:pt x="386" y="11419"/>
                  </a:cubicBezTo>
                  <a:cubicBezTo>
                    <a:pt x="430" y="11710"/>
                    <a:pt x="684" y="11855"/>
                    <a:pt x="947" y="11855"/>
                  </a:cubicBezTo>
                  <a:cubicBezTo>
                    <a:pt x="1008" y="11855"/>
                    <a:pt x="1069" y="11848"/>
                    <a:pt x="1128" y="11832"/>
                  </a:cubicBezTo>
                  <a:cubicBezTo>
                    <a:pt x="1158" y="11835"/>
                    <a:pt x="1187" y="11836"/>
                    <a:pt x="1216" y="11836"/>
                  </a:cubicBezTo>
                  <a:cubicBezTo>
                    <a:pt x="1601" y="11836"/>
                    <a:pt x="1980" y="11588"/>
                    <a:pt x="1968" y="11102"/>
                  </a:cubicBezTo>
                  <a:cubicBezTo>
                    <a:pt x="1954" y="7842"/>
                    <a:pt x="1941" y="4595"/>
                    <a:pt x="1926" y="1334"/>
                  </a:cubicBezTo>
                  <a:cubicBezTo>
                    <a:pt x="1926" y="1224"/>
                    <a:pt x="1899" y="1128"/>
                    <a:pt x="1871" y="1046"/>
                  </a:cubicBezTo>
                  <a:cubicBezTo>
                    <a:pt x="1871" y="949"/>
                    <a:pt x="1858" y="839"/>
                    <a:pt x="1858" y="743"/>
                  </a:cubicBezTo>
                  <a:cubicBezTo>
                    <a:pt x="1858" y="248"/>
                    <a:pt x="1473" y="0"/>
                    <a:pt x="1089"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1" name="Google Shape;500;p5"/>
            <p:cNvSpPr/>
            <p:nvPr/>
          </p:nvSpPr>
          <p:spPr>
            <a:xfrm>
              <a:off x="5842211" y="2508526"/>
              <a:ext cx="48736"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30" y="11710"/>
                    <a:pt x="684" y="11855"/>
                    <a:pt x="948" y="11855"/>
                  </a:cubicBezTo>
                  <a:cubicBezTo>
                    <a:pt x="1008" y="11855"/>
                    <a:pt x="1069" y="11848"/>
                    <a:pt x="1129" y="11832"/>
                  </a:cubicBezTo>
                  <a:cubicBezTo>
                    <a:pt x="1158" y="11835"/>
                    <a:pt x="1187" y="11836"/>
                    <a:pt x="1216" y="11836"/>
                  </a:cubicBezTo>
                  <a:cubicBezTo>
                    <a:pt x="1600" y="11836"/>
                    <a:pt x="1968" y="11588"/>
                    <a:pt x="1968" y="11102"/>
                  </a:cubicBezTo>
                  <a:cubicBezTo>
                    <a:pt x="1954" y="7842"/>
                    <a:pt x="1941" y="4595"/>
                    <a:pt x="1913" y="1334"/>
                  </a:cubicBezTo>
                  <a:cubicBezTo>
                    <a:pt x="1913" y="1224"/>
                    <a:pt x="1899" y="1128"/>
                    <a:pt x="1858" y="1046"/>
                  </a:cubicBezTo>
                  <a:lnTo>
                    <a:pt x="1858" y="743"/>
                  </a:lnTo>
                  <a:cubicBezTo>
                    <a:pt x="1851" y="248"/>
                    <a:pt x="1466" y="0"/>
                    <a:pt x="1083"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2" name="Google Shape;501;p5"/>
            <p:cNvSpPr/>
            <p:nvPr/>
          </p:nvSpPr>
          <p:spPr>
            <a:xfrm>
              <a:off x="5919064" y="2508526"/>
              <a:ext cx="48736"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20" y="11710"/>
                    <a:pt x="681" y="11855"/>
                    <a:pt x="947" y="11855"/>
                  </a:cubicBezTo>
                  <a:cubicBezTo>
                    <a:pt x="1008" y="11855"/>
                    <a:pt x="1070" y="11848"/>
                    <a:pt x="1129" y="11832"/>
                  </a:cubicBezTo>
                  <a:cubicBezTo>
                    <a:pt x="1158" y="11835"/>
                    <a:pt x="1187" y="11836"/>
                    <a:pt x="1217" y="11836"/>
                  </a:cubicBezTo>
                  <a:cubicBezTo>
                    <a:pt x="1600" y="11836"/>
                    <a:pt x="1969" y="11588"/>
                    <a:pt x="1969" y="11102"/>
                  </a:cubicBezTo>
                  <a:cubicBezTo>
                    <a:pt x="1954" y="7842"/>
                    <a:pt x="1941" y="4595"/>
                    <a:pt x="1914" y="1334"/>
                  </a:cubicBezTo>
                  <a:cubicBezTo>
                    <a:pt x="1914" y="1224"/>
                    <a:pt x="1899" y="1128"/>
                    <a:pt x="1859" y="1046"/>
                  </a:cubicBezTo>
                  <a:lnTo>
                    <a:pt x="1859" y="743"/>
                  </a:lnTo>
                  <a:cubicBezTo>
                    <a:pt x="1851" y="248"/>
                    <a:pt x="1466" y="0"/>
                    <a:pt x="1083"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93" name="Google Shape;502;p5"/>
          <p:cNvGrpSpPr>
            <a:grpSpLocks/>
          </p:cNvGrpSpPr>
          <p:nvPr/>
        </p:nvGrpSpPr>
        <p:grpSpPr bwMode="auto">
          <a:xfrm>
            <a:off x="-474663" y="4492625"/>
            <a:ext cx="977901" cy="609600"/>
            <a:chOff x="4819000" y="1410925"/>
            <a:chExt cx="327450" cy="203925"/>
          </a:xfrm>
        </p:grpSpPr>
        <p:sp>
          <p:nvSpPr>
            <p:cNvPr id="94" name="Google Shape;503;p5"/>
            <p:cNvSpPr/>
            <p:nvPr/>
          </p:nvSpPr>
          <p:spPr>
            <a:xfrm>
              <a:off x="4849300" y="1436947"/>
              <a:ext cx="267382" cy="151882"/>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5" name="Google Shape;504;p5"/>
            <p:cNvSpPr/>
            <p:nvPr/>
          </p:nvSpPr>
          <p:spPr>
            <a:xfrm>
              <a:off x="4873221" y="1495363"/>
              <a:ext cx="10631" cy="9559"/>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6" name="Google Shape;505;p5"/>
            <p:cNvSpPr/>
            <p:nvPr/>
          </p:nvSpPr>
          <p:spPr>
            <a:xfrm>
              <a:off x="4921594" y="1456065"/>
              <a:ext cx="9037" cy="8497"/>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7" name="Google Shape;506;p5"/>
            <p:cNvSpPr/>
            <p:nvPr/>
          </p:nvSpPr>
          <p:spPr>
            <a:xfrm>
              <a:off x="5043856" y="1568648"/>
              <a:ext cx="9037" cy="7966"/>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8" name="Google Shape;507;p5"/>
            <p:cNvSpPr/>
            <p:nvPr/>
          </p:nvSpPr>
          <p:spPr>
            <a:xfrm>
              <a:off x="5057146" y="1525102"/>
              <a:ext cx="5847" cy="7966"/>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9" name="Google Shape;508;p5"/>
            <p:cNvSpPr/>
            <p:nvPr/>
          </p:nvSpPr>
          <p:spPr>
            <a:xfrm>
              <a:off x="5082129" y="1499611"/>
              <a:ext cx="4784" cy="5311"/>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0" name="Google Shape;509;p5"/>
            <p:cNvSpPr/>
            <p:nvPr/>
          </p:nvSpPr>
          <p:spPr>
            <a:xfrm>
              <a:off x="4923720" y="1484742"/>
              <a:ext cx="98873" cy="56292"/>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1" name="Google Shape;510;p5"/>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02" name="Google Shape;511;p5"/>
          <p:cNvGrpSpPr>
            <a:grpSpLocks/>
          </p:cNvGrpSpPr>
          <p:nvPr/>
        </p:nvGrpSpPr>
        <p:grpSpPr bwMode="auto">
          <a:xfrm rot="-1668623">
            <a:off x="11664953" y="833438"/>
            <a:ext cx="765175" cy="823912"/>
            <a:chOff x="2145500" y="2775800"/>
            <a:chExt cx="378025" cy="407150"/>
          </a:xfrm>
        </p:grpSpPr>
        <p:sp>
          <p:nvSpPr>
            <p:cNvPr id="103" name="Google Shape;512;p5"/>
            <p:cNvSpPr/>
            <p:nvPr/>
          </p:nvSpPr>
          <p:spPr>
            <a:xfrm>
              <a:off x="2145500" y="2775800"/>
              <a:ext cx="378025" cy="40715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4" name="Google Shape;513;p5"/>
            <p:cNvSpPr/>
            <p:nvPr/>
          </p:nvSpPr>
          <p:spPr>
            <a:xfrm>
              <a:off x="2294620" y="2798675"/>
              <a:ext cx="105094" cy="84725"/>
            </a:xfrm>
            <a:custGeom>
              <a:avLst/>
              <a:gdLst/>
              <a:ahLst/>
              <a:cxnLst/>
              <a:rect l="l" t="t" r="r" b="b"/>
              <a:pathLst>
                <a:path w="4183" h="3380" extrusionOk="0">
                  <a:moveTo>
                    <a:pt x="1188" y="1"/>
                  </a:moveTo>
                  <a:cubicBezTo>
                    <a:pt x="1019" y="1"/>
                    <a:pt x="895" y="222"/>
                    <a:pt x="1060" y="364"/>
                  </a:cubicBezTo>
                  <a:cubicBezTo>
                    <a:pt x="1170" y="474"/>
                    <a:pt x="1293" y="571"/>
                    <a:pt x="1418" y="681"/>
                  </a:cubicBezTo>
                  <a:cubicBezTo>
                    <a:pt x="1280" y="722"/>
                    <a:pt x="1156" y="791"/>
                    <a:pt x="1060" y="901"/>
                  </a:cubicBezTo>
                  <a:cubicBezTo>
                    <a:pt x="838" y="838"/>
                    <a:pt x="608" y="791"/>
                    <a:pt x="370" y="791"/>
                  </a:cubicBezTo>
                  <a:cubicBezTo>
                    <a:pt x="298" y="791"/>
                    <a:pt x="225" y="795"/>
                    <a:pt x="152" y="805"/>
                  </a:cubicBezTo>
                  <a:cubicBezTo>
                    <a:pt x="55" y="805"/>
                    <a:pt x="0" y="956"/>
                    <a:pt x="83" y="1012"/>
                  </a:cubicBezTo>
                  <a:cubicBezTo>
                    <a:pt x="345" y="1162"/>
                    <a:pt x="620" y="1259"/>
                    <a:pt x="895" y="1355"/>
                  </a:cubicBezTo>
                  <a:cubicBezTo>
                    <a:pt x="895" y="1575"/>
                    <a:pt x="1018" y="1782"/>
                    <a:pt x="1183" y="1933"/>
                  </a:cubicBezTo>
                  <a:cubicBezTo>
                    <a:pt x="1198" y="1933"/>
                    <a:pt x="1198" y="1933"/>
                    <a:pt x="1198" y="1947"/>
                  </a:cubicBezTo>
                  <a:cubicBezTo>
                    <a:pt x="1128" y="1988"/>
                    <a:pt x="1060" y="2043"/>
                    <a:pt x="991" y="2098"/>
                  </a:cubicBezTo>
                  <a:cubicBezTo>
                    <a:pt x="936" y="2140"/>
                    <a:pt x="868" y="2222"/>
                    <a:pt x="840" y="2277"/>
                  </a:cubicBezTo>
                  <a:cubicBezTo>
                    <a:pt x="826" y="2305"/>
                    <a:pt x="826" y="2332"/>
                    <a:pt x="826" y="2373"/>
                  </a:cubicBezTo>
                  <a:cubicBezTo>
                    <a:pt x="826" y="2353"/>
                    <a:pt x="826" y="2342"/>
                    <a:pt x="824" y="2342"/>
                  </a:cubicBezTo>
                  <a:cubicBezTo>
                    <a:pt x="822" y="2342"/>
                    <a:pt x="819" y="2353"/>
                    <a:pt x="813" y="2373"/>
                  </a:cubicBezTo>
                  <a:cubicBezTo>
                    <a:pt x="769" y="2470"/>
                    <a:pt x="845" y="2542"/>
                    <a:pt x="925" y="2542"/>
                  </a:cubicBezTo>
                  <a:cubicBezTo>
                    <a:pt x="945" y="2542"/>
                    <a:pt x="965" y="2538"/>
                    <a:pt x="984" y="2529"/>
                  </a:cubicBezTo>
                  <a:lnTo>
                    <a:pt x="984" y="2529"/>
                  </a:lnTo>
                  <a:cubicBezTo>
                    <a:pt x="974" y="2534"/>
                    <a:pt x="975" y="2537"/>
                    <a:pt x="982" y="2537"/>
                  </a:cubicBezTo>
                  <a:cubicBezTo>
                    <a:pt x="1001" y="2537"/>
                    <a:pt x="1060" y="2520"/>
                    <a:pt x="1060" y="2511"/>
                  </a:cubicBezTo>
                  <a:cubicBezTo>
                    <a:pt x="1088" y="2511"/>
                    <a:pt x="1115" y="2497"/>
                    <a:pt x="1143" y="2483"/>
                  </a:cubicBezTo>
                  <a:cubicBezTo>
                    <a:pt x="1225" y="2470"/>
                    <a:pt x="1308" y="2415"/>
                    <a:pt x="1376" y="2360"/>
                  </a:cubicBezTo>
                  <a:cubicBezTo>
                    <a:pt x="1445" y="2318"/>
                    <a:pt x="1500" y="2263"/>
                    <a:pt x="1569" y="2208"/>
                  </a:cubicBezTo>
                  <a:cubicBezTo>
                    <a:pt x="1638" y="2250"/>
                    <a:pt x="1706" y="2290"/>
                    <a:pt x="1776" y="2318"/>
                  </a:cubicBezTo>
                  <a:cubicBezTo>
                    <a:pt x="1761" y="2566"/>
                    <a:pt x="1803" y="2841"/>
                    <a:pt x="1679" y="3061"/>
                  </a:cubicBezTo>
                  <a:cubicBezTo>
                    <a:pt x="1600" y="3209"/>
                    <a:pt x="1754" y="3364"/>
                    <a:pt x="1899" y="3364"/>
                  </a:cubicBezTo>
                  <a:cubicBezTo>
                    <a:pt x="1956" y="3364"/>
                    <a:pt x="2012" y="3340"/>
                    <a:pt x="2051" y="3281"/>
                  </a:cubicBezTo>
                  <a:cubicBezTo>
                    <a:pt x="2216" y="3020"/>
                    <a:pt x="2174" y="2745"/>
                    <a:pt x="2174" y="2456"/>
                  </a:cubicBezTo>
                  <a:lnTo>
                    <a:pt x="2174" y="2456"/>
                  </a:lnTo>
                  <a:cubicBezTo>
                    <a:pt x="2202" y="2470"/>
                    <a:pt x="2229" y="2470"/>
                    <a:pt x="2257" y="2470"/>
                  </a:cubicBezTo>
                  <a:cubicBezTo>
                    <a:pt x="2284" y="2497"/>
                    <a:pt x="2312" y="2525"/>
                    <a:pt x="2339" y="2580"/>
                  </a:cubicBezTo>
                  <a:cubicBezTo>
                    <a:pt x="2381" y="2635"/>
                    <a:pt x="2436" y="2703"/>
                    <a:pt x="2463" y="2773"/>
                  </a:cubicBezTo>
                  <a:cubicBezTo>
                    <a:pt x="2504" y="2841"/>
                    <a:pt x="2546" y="2923"/>
                    <a:pt x="2546" y="3020"/>
                  </a:cubicBezTo>
                  <a:cubicBezTo>
                    <a:pt x="2546" y="3088"/>
                    <a:pt x="2532" y="3143"/>
                    <a:pt x="2532" y="3213"/>
                  </a:cubicBezTo>
                  <a:cubicBezTo>
                    <a:pt x="2542" y="3320"/>
                    <a:pt x="2636" y="3379"/>
                    <a:pt x="2729" y="3379"/>
                  </a:cubicBezTo>
                  <a:cubicBezTo>
                    <a:pt x="2766" y="3379"/>
                    <a:pt x="2803" y="3370"/>
                    <a:pt x="2834" y="3350"/>
                  </a:cubicBezTo>
                  <a:cubicBezTo>
                    <a:pt x="3069" y="3213"/>
                    <a:pt x="2986" y="2841"/>
                    <a:pt x="2889" y="2648"/>
                  </a:cubicBezTo>
                  <a:cubicBezTo>
                    <a:pt x="2849" y="2566"/>
                    <a:pt x="2807" y="2497"/>
                    <a:pt x="2766" y="2415"/>
                  </a:cubicBezTo>
                  <a:cubicBezTo>
                    <a:pt x="2779" y="2415"/>
                    <a:pt x="2779" y="2415"/>
                    <a:pt x="2794" y="2401"/>
                  </a:cubicBezTo>
                  <a:cubicBezTo>
                    <a:pt x="2821" y="2470"/>
                    <a:pt x="2862" y="2525"/>
                    <a:pt x="2959" y="2538"/>
                  </a:cubicBezTo>
                  <a:cubicBezTo>
                    <a:pt x="3124" y="2580"/>
                    <a:pt x="3289" y="2580"/>
                    <a:pt x="3454" y="2580"/>
                  </a:cubicBezTo>
                  <a:cubicBezTo>
                    <a:pt x="3605" y="2580"/>
                    <a:pt x="3715" y="2593"/>
                    <a:pt x="3852" y="2648"/>
                  </a:cubicBezTo>
                  <a:cubicBezTo>
                    <a:pt x="3884" y="2661"/>
                    <a:pt x="3918" y="2667"/>
                    <a:pt x="3951" y="2667"/>
                  </a:cubicBezTo>
                  <a:cubicBezTo>
                    <a:pt x="3991" y="2667"/>
                    <a:pt x="4029" y="2657"/>
                    <a:pt x="4059" y="2635"/>
                  </a:cubicBezTo>
                  <a:cubicBezTo>
                    <a:pt x="4100" y="2607"/>
                    <a:pt x="4114" y="2580"/>
                    <a:pt x="4142" y="2538"/>
                  </a:cubicBezTo>
                  <a:cubicBezTo>
                    <a:pt x="4183" y="2456"/>
                    <a:pt x="4142" y="2345"/>
                    <a:pt x="4073" y="2290"/>
                  </a:cubicBezTo>
                  <a:cubicBezTo>
                    <a:pt x="3939" y="2165"/>
                    <a:pt x="3765" y="2138"/>
                    <a:pt x="3584" y="2138"/>
                  </a:cubicBezTo>
                  <a:cubicBezTo>
                    <a:pt x="3448" y="2138"/>
                    <a:pt x="3309" y="2153"/>
                    <a:pt x="3179" y="2153"/>
                  </a:cubicBezTo>
                  <a:cubicBezTo>
                    <a:pt x="3261" y="2057"/>
                    <a:pt x="3302" y="1933"/>
                    <a:pt x="3316" y="1795"/>
                  </a:cubicBezTo>
                  <a:cubicBezTo>
                    <a:pt x="3316" y="1740"/>
                    <a:pt x="3316" y="1672"/>
                    <a:pt x="3302" y="1617"/>
                  </a:cubicBezTo>
                  <a:cubicBezTo>
                    <a:pt x="3385" y="1589"/>
                    <a:pt x="3454" y="1548"/>
                    <a:pt x="3522" y="1507"/>
                  </a:cubicBezTo>
                  <a:cubicBezTo>
                    <a:pt x="3552" y="1524"/>
                    <a:pt x="3582" y="1531"/>
                    <a:pt x="3612" y="1531"/>
                  </a:cubicBezTo>
                  <a:cubicBezTo>
                    <a:pt x="3774" y="1531"/>
                    <a:pt x="3914" y="1304"/>
                    <a:pt x="3797" y="1177"/>
                  </a:cubicBezTo>
                  <a:cubicBezTo>
                    <a:pt x="3757" y="1135"/>
                    <a:pt x="3715" y="1094"/>
                    <a:pt x="3687" y="1052"/>
                  </a:cubicBezTo>
                  <a:cubicBezTo>
                    <a:pt x="3624" y="989"/>
                    <a:pt x="3543" y="937"/>
                    <a:pt x="3459" y="937"/>
                  </a:cubicBezTo>
                  <a:cubicBezTo>
                    <a:pt x="3416" y="937"/>
                    <a:pt x="3372" y="951"/>
                    <a:pt x="3330" y="984"/>
                  </a:cubicBezTo>
                  <a:cubicBezTo>
                    <a:pt x="3247" y="1052"/>
                    <a:pt x="3179" y="1094"/>
                    <a:pt x="3096" y="1135"/>
                  </a:cubicBezTo>
                  <a:cubicBezTo>
                    <a:pt x="3027" y="1067"/>
                    <a:pt x="2959" y="1012"/>
                    <a:pt x="2876" y="956"/>
                  </a:cubicBezTo>
                  <a:cubicBezTo>
                    <a:pt x="2862" y="942"/>
                    <a:pt x="2834" y="929"/>
                    <a:pt x="2807" y="915"/>
                  </a:cubicBezTo>
                  <a:lnTo>
                    <a:pt x="2807" y="832"/>
                  </a:lnTo>
                  <a:cubicBezTo>
                    <a:pt x="2807" y="695"/>
                    <a:pt x="2807" y="544"/>
                    <a:pt x="2779" y="406"/>
                  </a:cubicBezTo>
                  <a:cubicBezTo>
                    <a:pt x="2761" y="268"/>
                    <a:pt x="2662" y="205"/>
                    <a:pt x="2560" y="205"/>
                  </a:cubicBezTo>
                  <a:cubicBezTo>
                    <a:pt x="2438" y="205"/>
                    <a:pt x="2312" y="296"/>
                    <a:pt x="2312" y="461"/>
                  </a:cubicBezTo>
                  <a:lnTo>
                    <a:pt x="2312" y="695"/>
                  </a:lnTo>
                  <a:cubicBezTo>
                    <a:pt x="2202" y="667"/>
                    <a:pt x="2091" y="639"/>
                    <a:pt x="1981" y="639"/>
                  </a:cubicBezTo>
                  <a:cubicBezTo>
                    <a:pt x="1776" y="406"/>
                    <a:pt x="1541" y="214"/>
                    <a:pt x="1321" y="48"/>
                  </a:cubicBezTo>
                  <a:cubicBezTo>
                    <a:pt x="1276" y="15"/>
                    <a:pt x="1231" y="1"/>
                    <a:pt x="1188"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05" name="Google Shape;514;p5"/>
          <p:cNvSpPr/>
          <p:nvPr/>
        </p:nvSpPr>
        <p:spPr>
          <a:xfrm>
            <a:off x="7499351" y="-277813"/>
            <a:ext cx="1079500" cy="582613"/>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06" name="Google Shape;515;p5"/>
          <p:cNvGrpSpPr>
            <a:grpSpLocks/>
          </p:cNvGrpSpPr>
          <p:nvPr/>
        </p:nvGrpSpPr>
        <p:grpSpPr bwMode="auto">
          <a:xfrm>
            <a:off x="11387139" y="2217742"/>
            <a:ext cx="1077912" cy="1292225"/>
            <a:chOff x="5937150" y="5007400"/>
            <a:chExt cx="373225" cy="447450"/>
          </a:xfrm>
        </p:grpSpPr>
        <p:sp>
          <p:nvSpPr>
            <p:cNvPr id="107" name="Google Shape;516;p5"/>
            <p:cNvSpPr/>
            <p:nvPr/>
          </p:nvSpPr>
          <p:spPr>
            <a:xfrm>
              <a:off x="5937150" y="5007400"/>
              <a:ext cx="373225" cy="444701"/>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8" name="Google Shape;517;p5"/>
            <p:cNvSpPr/>
            <p:nvPr/>
          </p:nvSpPr>
          <p:spPr>
            <a:xfrm>
              <a:off x="5993766" y="5046428"/>
              <a:ext cx="307265" cy="399077"/>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9" name="Google Shape;518;p5"/>
            <p:cNvSpPr/>
            <p:nvPr/>
          </p:nvSpPr>
          <p:spPr>
            <a:xfrm>
              <a:off x="5937150" y="5008499"/>
              <a:ext cx="364430" cy="446351"/>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10" name="Google Shape;519;p5"/>
          <p:cNvSpPr/>
          <p:nvPr/>
        </p:nvSpPr>
        <p:spPr>
          <a:xfrm rot="9900039">
            <a:off x="11582403" y="3824292"/>
            <a:ext cx="1516063" cy="708025"/>
          </a:xfrm>
          <a:custGeom>
            <a:avLst/>
            <a:gdLst/>
            <a:ahLst/>
            <a:cxnLst/>
            <a:rect l="l" t="t" r="r" b="b"/>
            <a:pathLst>
              <a:path w="22644" h="10586" extrusionOk="0">
                <a:moveTo>
                  <a:pt x="9057" y="1600"/>
                </a:moveTo>
                <a:cubicBezTo>
                  <a:pt x="9289" y="1600"/>
                  <a:pt x="9519" y="1640"/>
                  <a:pt x="9739" y="1713"/>
                </a:cubicBezTo>
                <a:cubicBezTo>
                  <a:pt x="9904" y="1768"/>
                  <a:pt x="10096" y="1851"/>
                  <a:pt x="10221" y="1988"/>
                </a:cubicBezTo>
                <a:cubicBezTo>
                  <a:pt x="10358" y="2153"/>
                  <a:pt x="10276" y="2333"/>
                  <a:pt x="10138" y="2470"/>
                </a:cubicBezTo>
                <a:cubicBezTo>
                  <a:pt x="9849" y="2759"/>
                  <a:pt x="9395" y="2938"/>
                  <a:pt x="9023" y="3089"/>
                </a:cubicBezTo>
                <a:cubicBezTo>
                  <a:pt x="8625" y="3241"/>
                  <a:pt x="8198" y="3364"/>
                  <a:pt x="7772" y="3446"/>
                </a:cubicBezTo>
                <a:cubicBezTo>
                  <a:pt x="7554" y="3489"/>
                  <a:pt x="7333" y="3521"/>
                  <a:pt x="7111" y="3543"/>
                </a:cubicBezTo>
                <a:lnTo>
                  <a:pt x="7111" y="3543"/>
                </a:lnTo>
                <a:cubicBezTo>
                  <a:pt x="7111" y="3470"/>
                  <a:pt x="7116" y="3397"/>
                  <a:pt x="7125" y="3323"/>
                </a:cubicBezTo>
                <a:cubicBezTo>
                  <a:pt x="7222" y="2525"/>
                  <a:pt x="7813" y="1851"/>
                  <a:pt x="8583" y="1658"/>
                </a:cubicBezTo>
                <a:cubicBezTo>
                  <a:pt x="8740" y="1619"/>
                  <a:pt x="8899" y="1600"/>
                  <a:pt x="9057" y="1600"/>
                </a:cubicBezTo>
                <a:close/>
                <a:moveTo>
                  <a:pt x="20667" y="1022"/>
                </a:moveTo>
                <a:cubicBezTo>
                  <a:pt x="21074" y="1022"/>
                  <a:pt x="21470" y="1137"/>
                  <a:pt x="21791" y="1438"/>
                </a:cubicBezTo>
                <a:cubicBezTo>
                  <a:pt x="22080" y="1700"/>
                  <a:pt x="22218" y="2071"/>
                  <a:pt x="22163" y="2456"/>
                </a:cubicBezTo>
                <a:cubicBezTo>
                  <a:pt x="22093" y="2869"/>
                  <a:pt x="21846" y="3226"/>
                  <a:pt x="21585" y="3529"/>
                </a:cubicBezTo>
                <a:cubicBezTo>
                  <a:pt x="21062" y="4134"/>
                  <a:pt x="20387" y="4630"/>
                  <a:pt x="19699" y="5042"/>
                </a:cubicBezTo>
                <a:cubicBezTo>
                  <a:pt x="18900" y="5513"/>
                  <a:pt x="18040" y="5867"/>
                  <a:pt x="17145" y="6118"/>
                </a:cubicBezTo>
                <a:lnTo>
                  <a:pt x="17145" y="6118"/>
                </a:lnTo>
                <a:cubicBezTo>
                  <a:pt x="17001" y="5752"/>
                  <a:pt x="16906" y="5368"/>
                  <a:pt x="16880" y="4974"/>
                </a:cubicBezTo>
                <a:cubicBezTo>
                  <a:pt x="16825" y="4189"/>
                  <a:pt x="17045" y="3419"/>
                  <a:pt x="17526" y="2786"/>
                </a:cubicBezTo>
                <a:cubicBezTo>
                  <a:pt x="18008" y="2153"/>
                  <a:pt x="18681" y="1658"/>
                  <a:pt x="19411" y="1328"/>
                </a:cubicBezTo>
                <a:cubicBezTo>
                  <a:pt x="19793" y="1151"/>
                  <a:pt x="20237" y="1022"/>
                  <a:pt x="20667" y="1022"/>
                </a:cubicBezTo>
                <a:close/>
                <a:moveTo>
                  <a:pt x="282" y="1"/>
                </a:moveTo>
                <a:cubicBezTo>
                  <a:pt x="141" y="1"/>
                  <a:pt x="0" y="149"/>
                  <a:pt x="95" y="310"/>
                </a:cubicBezTo>
                <a:cubicBezTo>
                  <a:pt x="976" y="1837"/>
                  <a:pt x="2406" y="3006"/>
                  <a:pt x="4057" y="3598"/>
                </a:cubicBezTo>
                <a:cubicBezTo>
                  <a:pt x="4814" y="3860"/>
                  <a:pt x="5612" y="3988"/>
                  <a:pt x="6409" y="3988"/>
                </a:cubicBezTo>
                <a:cubicBezTo>
                  <a:pt x="6519" y="3988"/>
                  <a:pt x="6629" y="3985"/>
                  <a:pt x="6739" y="3981"/>
                </a:cubicBezTo>
                <a:lnTo>
                  <a:pt x="6739" y="3981"/>
                </a:lnTo>
                <a:cubicBezTo>
                  <a:pt x="6739" y="3982"/>
                  <a:pt x="6739" y="3983"/>
                  <a:pt x="6740" y="3984"/>
                </a:cubicBezTo>
                <a:cubicBezTo>
                  <a:pt x="6891" y="4837"/>
                  <a:pt x="7497" y="5552"/>
                  <a:pt x="8212" y="6005"/>
                </a:cubicBezTo>
                <a:cubicBezTo>
                  <a:pt x="9065" y="6528"/>
                  <a:pt x="10083" y="6721"/>
                  <a:pt x="11059" y="6845"/>
                </a:cubicBezTo>
                <a:cubicBezTo>
                  <a:pt x="11855" y="6957"/>
                  <a:pt x="12650" y="7012"/>
                  <a:pt x="13445" y="7012"/>
                </a:cubicBezTo>
                <a:cubicBezTo>
                  <a:pt x="13531" y="7012"/>
                  <a:pt x="13616" y="7012"/>
                  <a:pt x="13701" y="7010"/>
                </a:cubicBezTo>
                <a:cubicBezTo>
                  <a:pt x="14779" y="6985"/>
                  <a:pt x="15863" y="6856"/>
                  <a:pt x="16914" y="6596"/>
                </a:cubicBezTo>
                <a:lnTo>
                  <a:pt x="16914" y="6596"/>
                </a:lnTo>
                <a:cubicBezTo>
                  <a:pt x="17639" y="8115"/>
                  <a:pt x="19062" y="9146"/>
                  <a:pt x="20539" y="9927"/>
                </a:cubicBezTo>
                <a:cubicBezTo>
                  <a:pt x="20965" y="10147"/>
                  <a:pt x="21392" y="10353"/>
                  <a:pt x="21818" y="10560"/>
                </a:cubicBezTo>
                <a:cubicBezTo>
                  <a:pt x="21852" y="10578"/>
                  <a:pt x="21885" y="10585"/>
                  <a:pt x="21916" y="10585"/>
                </a:cubicBezTo>
                <a:cubicBezTo>
                  <a:pt x="22103" y="10585"/>
                  <a:pt x="22225" y="10310"/>
                  <a:pt x="22025" y="10215"/>
                </a:cubicBezTo>
                <a:cubicBezTo>
                  <a:pt x="20484" y="9459"/>
                  <a:pt x="18806" y="8661"/>
                  <a:pt x="17773" y="7244"/>
                </a:cubicBezTo>
                <a:cubicBezTo>
                  <a:pt x="17601" y="7007"/>
                  <a:pt x="17445" y="6755"/>
                  <a:pt x="17312" y="6491"/>
                </a:cubicBezTo>
                <a:lnTo>
                  <a:pt x="17312" y="6491"/>
                </a:lnTo>
                <a:cubicBezTo>
                  <a:pt x="17840" y="6342"/>
                  <a:pt x="18358" y="6159"/>
                  <a:pt x="18861" y="5937"/>
                </a:cubicBezTo>
                <a:cubicBezTo>
                  <a:pt x="19644" y="5579"/>
                  <a:pt x="20387" y="5139"/>
                  <a:pt x="21048" y="4589"/>
                </a:cubicBezTo>
                <a:cubicBezTo>
                  <a:pt x="21736" y="4039"/>
                  <a:pt x="22506" y="3309"/>
                  <a:pt x="22575" y="2388"/>
                </a:cubicBezTo>
                <a:cubicBezTo>
                  <a:pt x="22644" y="1493"/>
                  <a:pt x="21901" y="792"/>
                  <a:pt x="21075" y="654"/>
                </a:cubicBezTo>
                <a:cubicBezTo>
                  <a:pt x="20928" y="626"/>
                  <a:pt x="20781" y="613"/>
                  <a:pt x="20633" y="613"/>
                </a:cubicBezTo>
                <a:cubicBezTo>
                  <a:pt x="19829" y="613"/>
                  <a:pt x="19030" y="998"/>
                  <a:pt x="18379" y="1452"/>
                </a:cubicBezTo>
                <a:cubicBezTo>
                  <a:pt x="17650" y="1933"/>
                  <a:pt x="17030" y="2593"/>
                  <a:pt x="16700" y="3406"/>
                </a:cubicBezTo>
                <a:cubicBezTo>
                  <a:pt x="16370" y="4231"/>
                  <a:pt x="16398" y="5152"/>
                  <a:pt x="16673" y="5992"/>
                </a:cubicBezTo>
                <a:cubicBezTo>
                  <a:pt x="16698" y="6070"/>
                  <a:pt x="16725" y="6146"/>
                  <a:pt x="16754" y="6221"/>
                </a:cubicBezTo>
                <a:lnTo>
                  <a:pt x="16754" y="6221"/>
                </a:lnTo>
                <a:cubicBezTo>
                  <a:pt x="15666" y="6488"/>
                  <a:pt x="14535" y="6610"/>
                  <a:pt x="13407" y="6610"/>
                </a:cubicBezTo>
                <a:cubicBezTo>
                  <a:pt x="12399" y="6610"/>
                  <a:pt x="11395" y="6513"/>
                  <a:pt x="10427" y="6336"/>
                </a:cubicBezTo>
                <a:cubicBezTo>
                  <a:pt x="9560" y="6185"/>
                  <a:pt x="8666" y="5923"/>
                  <a:pt x="7992" y="5332"/>
                </a:cubicBezTo>
                <a:cubicBezTo>
                  <a:pt x="7584" y="4964"/>
                  <a:pt x="7263" y="4481"/>
                  <a:pt x="7152" y="3951"/>
                </a:cubicBezTo>
                <a:lnTo>
                  <a:pt x="7152" y="3951"/>
                </a:lnTo>
                <a:cubicBezTo>
                  <a:pt x="8029" y="3864"/>
                  <a:pt x="8891" y="3624"/>
                  <a:pt x="9684" y="3241"/>
                </a:cubicBezTo>
                <a:cubicBezTo>
                  <a:pt x="10056" y="3048"/>
                  <a:pt x="10509" y="2828"/>
                  <a:pt x="10661" y="2415"/>
                </a:cubicBezTo>
                <a:cubicBezTo>
                  <a:pt x="10826" y="1961"/>
                  <a:pt x="10482" y="1603"/>
                  <a:pt x="10111" y="1425"/>
                </a:cubicBezTo>
                <a:cubicBezTo>
                  <a:pt x="9784" y="1270"/>
                  <a:pt x="9426" y="1192"/>
                  <a:pt x="9069" y="1192"/>
                </a:cubicBezTo>
                <a:cubicBezTo>
                  <a:pt x="8539" y="1192"/>
                  <a:pt x="8012" y="1362"/>
                  <a:pt x="7593" y="1700"/>
                </a:cubicBezTo>
                <a:cubicBezTo>
                  <a:pt x="7028" y="2149"/>
                  <a:pt x="6705" y="2859"/>
                  <a:pt x="6704" y="3572"/>
                </a:cubicBezTo>
                <a:lnTo>
                  <a:pt x="6704" y="3572"/>
                </a:lnTo>
                <a:cubicBezTo>
                  <a:pt x="6607" y="3576"/>
                  <a:pt x="6510" y="3578"/>
                  <a:pt x="6413" y="3578"/>
                </a:cubicBezTo>
                <a:cubicBezTo>
                  <a:pt x="5993" y="3578"/>
                  <a:pt x="5572" y="3540"/>
                  <a:pt x="5158" y="3461"/>
                </a:cubicBezTo>
                <a:cubicBezTo>
                  <a:pt x="3575" y="3158"/>
                  <a:pt x="2131" y="2291"/>
                  <a:pt x="1099" y="1053"/>
                </a:cubicBezTo>
                <a:cubicBezTo>
                  <a:pt x="851" y="750"/>
                  <a:pt x="645" y="434"/>
                  <a:pt x="453" y="104"/>
                </a:cubicBezTo>
                <a:cubicBezTo>
                  <a:pt x="410" y="31"/>
                  <a:pt x="346" y="1"/>
                  <a:pt x="282" y="1"/>
                </a:cubicBezTo>
                <a:close/>
              </a:path>
            </a:pathLst>
          </a:custGeom>
          <a:solidFill>
            <a:schemeClr val="l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111" name="Google Shape;520;p5"/>
          <p:cNvSpPr/>
          <p:nvPr/>
        </p:nvSpPr>
        <p:spPr>
          <a:xfrm rot="5400000">
            <a:off x="5384800" y="-730250"/>
            <a:ext cx="350838" cy="1601788"/>
          </a:xfrm>
          <a:custGeom>
            <a:avLst/>
            <a:gdLst/>
            <a:ahLst/>
            <a:cxnLst/>
            <a:rect l="l" t="t" r="r" b="b"/>
            <a:pathLst>
              <a:path w="4053" h="18490" extrusionOk="0">
                <a:moveTo>
                  <a:pt x="420" y="1"/>
                </a:moveTo>
                <a:cubicBezTo>
                  <a:pt x="347" y="1"/>
                  <a:pt x="305" y="89"/>
                  <a:pt x="351" y="148"/>
                </a:cubicBezTo>
                <a:cubicBezTo>
                  <a:pt x="1397" y="1289"/>
                  <a:pt x="2347" y="2377"/>
                  <a:pt x="2910" y="3848"/>
                </a:cubicBezTo>
                <a:cubicBezTo>
                  <a:pt x="3433" y="5238"/>
                  <a:pt x="3653" y="6752"/>
                  <a:pt x="3598" y="8237"/>
                </a:cubicBezTo>
                <a:cubicBezTo>
                  <a:pt x="3530" y="9943"/>
                  <a:pt x="3103" y="11622"/>
                  <a:pt x="2497" y="13218"/>
                </a:cubicBezTo>
                <a:cubicBezTo>
                  <a:pt x="1837" y="14964"/>
                  <a:pt x="861" y="16533"/>
                  <a:pt x="76" y="18226"/>
                </a:cubicBezTo>
                <a:cubicBezTo>
                  <a:pt x="0" y="18367"/>
                  <a:pt x="114" y="18489"/>
                  <a:pt x="236" y="18489"/>
                </a:cubicBezTo>
                <a:cubicBezTo>
                  <a:pt x="292" y="18489"/>
                  <a:pt x="350" y="18464"/>
                  <a:pt x="393" y="18404"/>
                </a:cubicBezTo>
                <a:cubicBezTo>
                  <a:pt x="1424" y="16863"/>
                  <a:pt x="2237" y="15047"/>
                  <a:pt x="2897" y="13314"/>
                </a:cubicBezTo>
                <a:cubicBezTo>
                  <a:pt x="3543" y="11594"/>
                  <a:pt x="3983" y="9778"/>
                  <a:pt x="4011" y="7935"/>
                </a:cubicBezTo>
                <a:cubicBezTo>
                  <a:pt x="4053" y="5169"/>
                  <a:pt x="3090" y="1427"/>
                  <a:pt x="461" y="10"/>
                </a:cubicBezTo>
                <a:cubicBezTo>
                  <a:pt x="447" y="4"/>
                  <a:pt x="433" y="1"/>
                  <a:pt x="420" y="1"/>
                </a:cubicBezTo>
                <a:close/>
              </a:path>
            </a:pathLst>
          </a:custGeom>
          <a:solidFill>
            <a:schemeClr val="accent3"/>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12" name="Google Shape;521;p5"/>
          <p:cNvGrpSpPr>
            <a:grpSpLocks/>
          </p:cNvGrpSpPr>
          <p:nvPr/>
        </p:nvGrpSpPr>
        <p:grpSpPr bwMode="auto">
          <a:xfrm>
            <a:off x="8578851" y="6424617"/>
            <a:ext cx="444500" cy="263525"/>
            <a:chOff x="2645275" y="3236825"/>
            <a:chExt cx="333650" cy="198650"/>
          </a:xfrm>
        </p:grpSpPr>
        <p:sp>
          <p:nvSpPr>
            <p:cNvPr id="113" name="Google Shape;522;p5"/>
            <p:cNvSpPr/>
            <p:nvPr/>
          </p:nvSpPr>
          <p:spPr>
            <a:xfrm>
              <a:off x="2953902" y="3314609"/>
              <a:ext cx="25023" cy="27524"/>
            </a:xfrm>
            <a:custGeom>
              <a:avLst/>
              <a:gdLst/>
              <a:ahLst/>
              <a:cxnLst/>
              <a:rect l="l" t="t" r="r" b="b"/>
              <a:pathLst>
                <a:path w="1019" h="1095" extrusionOk="0">
                  <a:moveTo>
                    <a:pt x="976" y="0"/>
                  </a:moveTo>
                  <a:lnTo>
                    <a:pt x="976" y="0"/>
                  </a:lnTo>
                  <a:cubicBezTo>
                    <a:pt x="715" y="166"/>
                    <a:pt x="495" y="290"/>
                    <a:pt x="275" y="441"/>
                  </a:cubicBezTo>
                  <a:cubicBezTo>
                    <a:pt x="96" y="565"/>
                    <a:pt x="0" y="771"/>
                    <a:pt x="151" y="950"/>
                  </a:cubicBezTo>
                  <a:cubicBezTo>
                    <a:pt x="231" y="1041"/>
                    <a:pt x="396" y="1095"/>
                    <a:pt x="536" y="1095"/>
                  </a:cubicBezTo>
                  <a:cubicBezTo>
                    <a:pt x="565" y="1095"/>
                    <a:pt x="593" y="1093"/>
                    <a:pt x="619" y="1088"/>
                  </a:cubicBezTo>
                  <a:cubicBezTo>
                    <a:pt x="756" y="1060"/>
                    <a:pt x="936" y="908"/>
                    <a:pt x="963" y="785"/>
                  </a:cubicBezTo>
                  <a:cubicBezTo>
                    <a:pt x="1018" y="538"/>
                    <a:pt x="976" y="262"/>
                    <a:pt x="976"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4" name="Google Shape;523;p5"/>
            <p:cNvSpPr/>
            <p:nvPr/>
          </p:nvSpPr>
          <p:spPr>
            <a:xfrm>
              <a:off x="2918153" y="3421115"/>
              <a:ext cx="15491" cy="14360"/>
            </a:xfrm>
            <a:custGeom>
              <a:avLst/>
              <a:gdLst/>
              <a:ahLst/>
              <a:cxnLst/>
              <a:rect l="l" t="t" r="r" b="b"/>
              <a:pathLst>
                <a:path w="617" h="594" extrusionOk="0">
                  <a:moveTo>
                    <a:pt x="374" y="0"/>
                  </a:moveTo>
                  <a:cubicBezTo>
                    <a:pt x="342" y="0"/>
                    <a:pt x="309" y="5"/>
                    <a:pt x="276" y="15"/>
                  </a:cubicBezTo>
                  <a:cubicBezTo>
                    <a:pt x="166" y="43"/>
                    <a:pt x="28" y="167"/>
                    <a:pt x="14" y="277"/>
                  </a:cubicBezTo>
                  <a:cubicBezTo>
                    <a:pt x="1" y="346"/>
                    <a:pt x="166" y="456"/>
                    <a:pt x="289" y="593"/>
                  </a:cubicBezTo>
                  <a:cubicBezTo>
                    <a:pt x="441" y="442"/>
                    <a:pt x="592" y="360"/>
                    <a:pt x="606" y="250"/>
                  </a:cubicBezTo>
                  <a:cubicBezTo>
                    <a:pt x="617" y="93"/>
                    <a:pt x="510" y="0"/>
                    <a:pt x="374"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5" name="Google Shape;524;p5"/>
            <p:cNvSpPr/>
            <p:nvPr/>
          </p:nvSpPr>
          <p:spPr>
            <a:xfrm>
              <a:off x="2922920" y="3331363"/>
              <a:ext cx="5958" cy="5984"/>
            </a:xfrm>
            <a:custGeom>
              <a:avLst/>
              <a:gdLst/>
              <a:ahLst/>
              <a:cxnLst/>
              <a:rect l="l" t="t" r="r" b="b"/>
              <a:pathLst>
                <a:path w="207" h="248" extrusionOk="0">
                  <a:moveTo>
                    <a:pt x="110" y="0"/>
                  </a:moveTo>
                  <a:cubicBezTo>
                    <a:pt x="55" y="55"/>
                    <a:pt x="14" y="96"/>
                    <a:pt x="0" y="138"/>
                  </a:cubicBezTo>
                  <a:cubicBezTo>
                    <a:pt x="0" y="165"/>
                    <a:pt x="55" y="206"/>
                    <a:pt x="83" y="248"/>
                  </a:cubicBezTo>
                  <a:cubicBezTo>
                    <a:pt x="124" y="206"/>
                    <a:pt x="179" y="165"/>
                    <a:pt x="206" y="123"/>
                  </a:cubicBezTo>
                  <a:cubicBezTo>
                    <a:pt x="206" y="96"/>
                    <a:pt x="151" y="55"/>
                    <a:pt x="110"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6" name="Google Shape;525;p5"/>
            <p:cNvSpPr/>
            <p:nvPr/>
          </p:nvSpPr>
          <p:spPr>
            <a:xfrm>
              <a:off x="2645275" y="3236825"/>
              <a:ext cx="78646" cy="104111"/>
            </a:xfrm>
            <a:custGeom>
              <a:avLst/>
              <a:gdLst/>
              <a:ahLst/>
              <a:cxnLst/>
              <a:rect l="l" t="t" r="r" b="b"/>
              <a:pathLst>
                <a:path w="3160" h="4150" extrusionOk="0">
                  <a:moveTo>
                    <a:pt x="2713" y="0"/>
                  </a:moveTo>
                  <a:cubicBezTo>
                    <a:pt x="2698" y="0"/>
                    <a:pt x="2684" y="3"/>
                    <a:pt x="2669" y="7"/>
                  </a:cubicBezTo>
                  <a:cubicBezTo>
                    <a:pt x="2132" y="131"/>
                    <a:pt x="1844" y="778"/>
                    <a:pt x="1582" y="1314"/>
                  </a:cubicBezTo>
                  <a:lnTo>
                    <a:pt x="1554" y="1286"/>
                  </a:lnTo>
                  <a:cubicBezTo>
                    <a:pt x="1251" y="819"/>
                    <a:pt x="949" y="62"/>
                    <a:pt x="330" y="7"/>
                  </a:cubicBezTo>
                  <a:cubicBezTo>
                    <a:pt x="323" y="6"/>
                    <a:pt x="315" y="5"/>
                    <a:pt x="308" y="5"/>
                  </a:cubicBezTo>
                  <a:cubicBezTo>
                    <a:pt x="249" y="5"/>
                    <a:pt x="204" y="54"/>
                    <a:pt x="193" y="103"/>
                  </a:cubicBezTo>
                  <a:cubicBezTo>
                    <a:pt x="0" y="736"/>
                    <a:pt x="701" y="1396"/>
                    <a:pt x="1031" y="1892"/>
                  </a:cubicBezTo>
                  <a:cubicBezTo>
                    <a:pt x="1073" y="1947"/>
                    <a:pt x="1114" y="2016"/>
                    <a:pt x="1156" y="2084"/>
                  </a:cubicBezTo>
                  <a:cubicBezTo>
                    <a:pt x="798" y="2649"/>
                    <a:pt x="398" y="3240"/>
                    <a:pt x="330" y="3873"/>
                  </a:cubicBezTo>
                  <a:cubicBezTo>
                    <a:pt x="319" y="4019"/>
                    <a:pt x="476" y="4150"/>
                    <a:pt x="618" y="4150"/>
                  </a:cubicBezTo>
                  <a:cubicBezTo>
                    <a:pt x="663" y="4150"/>
                    <a:pt x="707" y="4137"/>
                    <a:pt x="743" y="4107"/>
                  </a:cubicBezTo>
                  <a:cubicBezTo>
                    <a:pt x="1156" y="3818"/>
                    <a:pt x="1417" y="3350"/>
                    <a:pt x="1664" y="2869"/>
                  </a:cubicBezTo>
                  <a:cubicBezTo>
                    <a:pt x="1912" y="3240"/>
                    <a:pt x="2159" y="3612"/>
                    <a:pt x="2449" y="3955"/>
                  </a:cubicBezTo>
                  <a:cubicBezTo>
                    <a:pt x="2520" y="4041"/>
                    <a:pt x="2605" y="4076"/>
                    <a:pt x="2688" y="4076"/>
                  </a:cubicBezTo>
                  <a:cubicBezTo>
                    <a:pt x="2928" y="4076"/>
                    <a:pt x="3159" y="3781"/>
                    <a:pt x="3027" y="3515"/>
                  </a:cubicBezTo>
                  <a:cubicBezTo>
                    <a:pt x="2752" y="3007"/>
                    <a:pt x="2421"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7" name="Google Shape;526;p5"/>
            <p:cNvSpPr/>
            <p:nvPr/>
          </p:nvSpPr>
          <p:spPr>
            <a:xfrm>
              <a:off x="2741796" y="3236825"/>
              <a:ext cx="78646" cy="104111"/>
            </a:xfrm>
            <a:custGeom>
              <a:avLst/>
              <a:gdLst/>
              <a:ahLst/>
              <a:cxnLst/>
              <a:rect l="l" t="t" r="r" b="b"/>
              <a:pathLst>
                <a:path w="3170" h="4150" extrusionOk="0">
                  <a:moveTo>
                    <a:pt x="2713" y="0"/>
                  </a:moveTo>
                  <a:cubicBezTo>
                    <a:pt x="2698" y="0"/>
                    <a:pt x="2684" y="3"/>
                    <a:pt x="2669" y="7"/>
                  </a:cubicBezTo>
                  <a:cubicBezTo>
                    <a:pt x="2132" y="131"/>
                    <a:pt x="1844" y="778"/>
                    <a:pt x="1582" y="1314"/>
                  </a:cubicBezTo>
                  <a:cubicBezTo>
                    <a:pt x="1582" y="1301"/>
                    <a:pt x="1569" y="1301"/>
                    <a:pt x="1569" y="1286"/>
                  </a:cubicBezTo>
                  <a:cubicBezTo>
                    <a:pt x="1252" y="819"/>
                    <a:pt x="949" y="62"/>
                    <a:pt x="330" y="7"/>
                  </a:cubicBezTo>
                  <a:cubicBezTo>
                    <a:pt x="324" y="6"/>
                    <a:pt x="318" y="5"/>
                    <a:pt x="312" y="5"/>
                  </a:cubicBezTo>
                  <a:cubicBezTo>
                    <a:pt x="264" y="5"/>
                    <a:pt x="217" y="54"/>
                    <a:pt x="193" y="103"/>
                  </a:cubicBezTo>
                  <a:cubicBezTo>
                    <a:pt x="0" y="736"/>
                    <a:pt x="716" y="1396"/>
                    <a:pt x="1032" y="1892"/>
                  </a:cubicBezTo>
                  <a:cubicBezTo>
                    <a:pt x="1073" y="1947"/>
                    <a:pt x="1114" y="2016"/>
                    <a:pt x="1156" y="2084"/>
                  </a:cubicBezTo>
                  <a:cubicBezTo>
                    <a:pt x="811" y="2649"/>
                    <a:pt x="399" y="3240"/>
                    <a:pt x="344" y="3873"/>
                  </a:cubicBezTo>
                  <a:cubicBezTo>
                    <a:pt x="323" y="4019"/>
                    <a:pt x="477" y="4150"/>
                    <a:pt x="624" y="4150"/>
                  </a:cubicBezTo>
                  <a:cubicBezTo>
                    <a:pt x="671" y="4150"/>
                    <a:pt x="717" y="4137"/>
                    <a:pt x="756" y="4107"/>
                  </a:cubicBezTo>
                  <a:cubicBezTo>
                    <a:pt x="1156" y="3818"/>
                    <a:pt x="1431" y="3350"/>
                    <a:pt x="1664" y="2869"/>
                  </a:cubicBezTo>
                  <a:cubicBezTo>
                    <a:pt x="1912" y="3240"/>
                    <a:pt x="2174" y="3612"/>
                    <a:pt x="2449" y="3955"/>
                  </a:cubicBezTo>
                  <a:cubicBezTo>
                    <a:pt x="2520" y="4041"/>
                    <a:pt x="2606" y="4076"/>
                    <a:pt x="2690" y="4076"/>
                  </a:cubicBezTo>
                  <a:cubicBezTo>
                    <a:pt x="2934" y="4076"/>
                    <a:pt x="3170" y="3781"/>
                    <a:pt x="3027" y="3515"/>
                  </a:cubicBezTo>
                  <a:cubicBezTo>
                    <a:pt x="2765" y="3007"/>
                    <a:pt x="2435"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8" name="Google Shape;527;p5"/>
            <p:cNvSpPr/>
            <p:nvPr/>
          </p:nvSpPr>
          <p:spPr>
            <a:xfrm>
              <a:off x="2838315" y="3236825"/>
              <a:ext cx="78646" cy="104111"/>
            </a:xfrm>
            <a:custGeom>
              <a:avLst/>
              <a:gdLst/>
              <a:ahLst/>
              <a:cxnLst/>
              <a:rect l="l" t="t" r="r" b="b"/>
              <a:pathLst>
                <a:path w="3158" h="4150" extrusionOk="0">
                  <a:moveTo>
                    <a:pt x="2700" y="0"/>
                  </a:moveTo>
                  <a:cubicBezTo>
                    <a:pt x="2686" y="0"/>
                    <a:pt x="2671" y="3"/>
                    <a:pt x="2656" y="7"/>
                  </a:cubicBezTo>
                  <a:cubicBezTo>
                    <a:pt x="2134" y="131"/>
                    <a:pt x="1831" y="778"/>
                    <a:pt x="1569" y="1314"/>
                  </a:cubicBezTo>
                  <a:cubicBezTo>
                    <a:pt x="1569" y="1301"/>
                    <a:pt x="1556" y="1301"/>
                    <a:pt x="1556" y="1286"/>
                  </a:cubicBezTo>
                  <a:cubicBezTo>
                    <a:pt x="1239" y="819"/>
                    <a:pt x="936" y="62"/>
                    <a:pt x="331" y="7"/>
                  </a:cubicBezTo>
                  <a:cubicBezTo>
                    <a:pt x="323" y="6"/>
                    <a:pt x="316" y="5"/>
                    <a:pt x="309" y="5"/>
                  </a:cubicBezTo>
                  <a:cubicBezTo>
                    <a:pt x="251" y="5"/>
                    <a:pt x="206" y="54"/>
                    <a:pt x="193" y="103"/>
                  </a:cubicBezTo>
                  <a:cubicBezTo>
                    <a:pt x="1" y="736"/>
                    <a:pt x="703" y="1396"/>
                    <a:pt x="1033" y="1892"/>
                  </a:cubicBezTo>
                  <a:cubicBezTo>
                    <a:pt x="1074" y="1947"/>
                    <a:pt x="1116" y="2016"/>
                    <a:pt x="1143" y="2084"/>
                  </a:cubicBezTo>
                  <a:cubicBezTo>
                    <a:pt x="799" y="2649"/>
                    <a:pt x="386" y="3240"/>
                    <a:pt x="331" y="3873"/>
                  </a:cubicBezTo>
                  <a:cubicBezTo>
                    <a:pt x="321" y="4019"/>
                    <a:pt x="469" y="4150"/>
                    <a:pt x="613" y="4150"/>
                  </a:cubicBezTo>
                  <a:cubicBezTo>
                    <a:pt x="659" y="4150"/>
                    <a:pt x="704" y="4137"/>
                    <a:pt x="744" y="4107"/>
                  </a:cubicBezTo>
                  <a:cubicBezTo>
                    <a:pt x="1143" y="3818"/>
                    <a:pt x="1418" y="3350"/>
                    <a:pt x="1666" y="2869"/>
                  </a:cubicBezTo>
                  <a:cubicBezTo>
                    <a:pt x="1899" y="3240"/>
                    <a:pt x="2161" y="3612"/>
                    <a:pt x="2450" y="3955"/>
                  </a:cubicBezTo>
                  <a:cubicBezTo>
                    <a:pt x="2520" y="4041"/>
                    <a:pt x="2605" y="4076"/>
                    <a:pt x="2689" y="4076"/>
                  </a:cubicBezTo>
                  <a:cubicBezTo>
                    <a:pt x="2928" y="4076"/>
                    <a:pt x="3157" y="3781"/>
                    <a:pt x="3014" y="3515"/>
                  </a:cubicBezTo>
                  <a:cubicBezTo>
                    <a:pt x="2752" y="3007"/>
                    <a:pt x="2422" y="2525"/>
                    <a:pt x="2079" y="2044"/>
                  </a:cubicBezTo>
                  <a:cubicBezTo>
                    <a:pt x="2394" y="1493"/>
                    <a:pt x="3042" y="750"/>
                    <a:pt x="2849" y="118"/>
                  </a:cubicBezTo>
                  <a:cubicBezTo>
                    <a:pt x="2826" y="50"/>
                    <a:pt x="2767" y="0"/>
                    <a:pt x="2700"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19" name="Google Shape;528;p5"/>
          <p:cNvGrpSpPr>
            <a:grpSpLocks/>
          </p:cNvGrpSpPr>
          <p:nvPr/>
        </p:nvGrpSpPr>
        <p:grpSpPr bwMode="auto">
          <a:xfrm>
            <a:off x="6418263" y="6424613"/>
            <a:ext cx="977900" cy="641350"/>
            <a:chOff x="6739600" y="291450"/>
            <a:chExt cx="504925" cy="331900"/>
          </a:xfrm>
        </p:grpSpPr>
        <p:sp>
          <p:nvSpPr>
            <p:cNvPr id="120" name="Google Shape;529;p5"/>
            <p:cNvSpPr/>
            <p:nvPr/>
          </p:nvSpPr>
          <p:spPr>
            <a:xfrm>
              <a:off x="6739600" y="557627"/>
              <a:ext cx="186068" cy="25467"/>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1" name="Google Shape;530;p5"/>
            <p:cNvSpPr/>
            <p:nvPr/>
          </p:nvSpPr>
          <p:spPr>
            <a:xfrm>
              <a:off x="6833863" y="502584"/>
              <a:ext cx="158199" cy="27111"/>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2" name="Google Shape;531;p5"/>
            <p:cNvSpPr/>
            <p:nvPr/>
          </p:nvSpPr>
          <p:spPr>
            <a:xfrm>
              <a:off x="6950258" y="293093"/>
              <a:ext cx="151642" cy="22181"/>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3" name="Google Shape;532;p5"/>
            <p:cNvSpPr/>
            <p:nvPr/>
          </p:nvSpPr>
          <p:spPr>
            <a:xfrm>
              <a:off x="6785502" y="346493"/>
              <a:ext cx="132789" cy="30397"/>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4" name="Google Shape;533;p5"/>
            <p:cNvSpPr/>
            <p:nvPr/>
          </p:nvSpPr>
          <p:spPr>
            <a:xfrm>
              <a:off x="7044522" y="349779"/>
              <a:ext cx="138526" cy="23003"/>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5" name="Google Shape;534;p5"/>
            <p:cNvSpPr/>
            <p:nvPr/>
          </p:nvSpPr>
          <p:spPr>
            <a:xfrm>
              <a:off x="7001899" y="600347"/>
              <a:ext cx="141805" cy="23003"/>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6" name="Google Shape;535;p5"/>
            <p:cNvSpPr/>
            <p:nvPr/>
          </p:nvSpPr>
          <p:spPr>
            <a:xfrm>
              <a:off x="6858454" y="397428"/>
              <a:ext cx="115576" cy="25468"/>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7" name="Google Shape;536;p5"/>
            <p:cNvSpPr/>
            <p:nvPr/>
          </p:nvSpPr>
          <p:spPr>
            <a:xfrm>
              <a:off x="7128949" y="293093"/>
              <a:ext cx="115576" cy="23824"/>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8" name="Google Shape;537;p5"/>
            <p:cNvSpPr/>
            <p:nvPr/>
          </p:nvSpPr>
          <p:spPr>
            <a:xfrm>
              <a:off x="7116654" y="547769"/>
              <a:ext cx="122133" cy="22181"/>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9" name="Google Shape;538;p5"/>
            <p:cNvSpPr/>
            <p:nvPr/>
          </p:nvSpPr>
          <p:spPr>
            <a:xfrm>
              <a:off x="7011735" y="449185"/>
              <a:ext cx="113936" cy="23824"/>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0" name="Google Shape;539;p5"/>
            <p:cNvSpPr/>
            <p:nvPr/>
          </p:nvSpPr>
          <p:spPr>
            <a:xfrm>
              <a:off x="7088785" y="501763"/>
              <a:ext cx="98362" cy="21360"/>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1" name="Google Shape;540;p5"/>
            <p:cNvSpPr/>
            <p:nvPr/>
          </p:nvSpPr>
          <p:spPr>
            <a:xfrm>
              <a:off x="6991243" y="398250"/>
              <a:ext cx="92624" cy="26289"/>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2" name="Google Shape;541;p5"/>
            <p:cNvSpPr/>
            <p:nvPr/>
          </p:nvSpPr>
          <p:spPr>
            <a:xfrm>
              <a:off x="7101080" y="404000"/>
              <a:ext cx="82788" cy="21360"/>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3" name="Google Shape;542;p5"/>
            <p:cNvSpPr/>
            <p:nvPr/>
          </p:nvSpPr>
          <p:spPr>
            <a:xfrm>
              <a:off x="6953537" y="553519"/>
              <a:ext cx="87706" cy="19717"/>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4" name="Google Shape;543;p5"/>
            <p:cNvSpPr/>
            <p:nvPr/>
          </p:nvSpPr>
          <p:spPr>
            <a:xfrm>
              <a:off x="6859274" y="291450"/>
              <a:ext cx="65575" cy="23824"/>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5" name="Google Shape;544;p5"/>
            <p:cNvSpPr/>
            <p:nvPr/>
          </p:nvSpPr>
          <p:spPr>
            <a:xfrm>
              <a:off x="6944521" y="350600"/>
              <a:ext cx="68853" cy="19717"/>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6" name="Google Shape;545;p5"/>
            <p:cNvSpPr/>
            <p:nvPr/>
          </p:nvSpPr>
          <p:spPr>
            <a:xfrm>
              <a:off x="6751895" y="510799"/>
              <a:ext cx="70493" cy="20539"/>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7" name="Google Shape;546;p5"/>
            <p:cNvSpPr/>
            <p:nvPr/>
          </p:nvSpPr>
          <p:spPr>
            <a:xfrm>
              <a:off x="7013374" y="501763"/>
              <a:ext cx="64755" cy="18895"/>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8" name="Google Shape;547;p5"/>
            <p:cNvSpPr/>
            <p:nvPr/>
          </p:nvSpPr>
          <p:spPr>
            <a:xfrm>
              <a:off x="6871569" y="454114"/>
              <a:ext cx="47542" cy="19717"/>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9" name="Google Shape;548;p5"/>
            <p:cNvSpPr/>
            <p:nvPr/>
          </p:nvSpPr>
          <p:spPr>
            <a:xfrm>
              <a:off x="6801896" y="451649"/>
              <a:ext cx="45082" cy="22182"/>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0" name="Google Shape;549;p5"/>
            <p:cNvSpPr/>
            <p:nvPr/>
          </p:nvSpPr>
          <p:spPr>
            <a:xfrm>
              <a:off x="6936324" y="600347"/>
              <a:ext cx="48361" cy="19717"/>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1" name="Google Shape;550;p5"/>
            <p:cNvSpPr/>
            <p:nvPr/>
          </p:nvSpPr>
          <p:spPr>
            <a:xfrm>
              <a:off x="6942881" y="450006"/>
              <a:ext cx="45082" cy="18074"/>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2" name="Google Shape;551;p5"/>
            <p:cNvSpPr/>
            <p:nvPr/>
          </p:nvSpPr>
          <p:spPr>
            <a:xfrm>
              <a:off x="7055998" y="547769"/>
              <a:ext cx="34427" cy="18895"/>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3" name="Google Shape;552;p5"/>
            <p:cNvSpPr/>
            <p:nvPr/>
          </p:nvSpPr>
          <p:spPr>
            <a:xfrm>
              <a:off x="6884684" y="603633"/>
              <a:ext cx="39345" cy="16431"/>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44" name="Google Shape;553;p5"/>
          <p:cNvSpPr/>
          <p:nvPr/>
        </p:nvSpPr>
        <p:spPr>
          <a:xfrm>
            <a:off x="4414839" y="6424613"/>
            <a:ext cx="1079500" cy="887412"/>
          </a:xfrm>
          <a:custGeom>
            <a:avLst/>
            <a:gdLst/>
            <a:ahLst/>
            <a:cxnLst/>
            <a:rect l="l" t="t" r="r" b="b"/>
            <a:pathLst>
              <a:path w="19455" h="16028" extrusionOk="0">
                <a:moveTo>
                  <a:pt x="17597" y="2889"/>
                </a:moveTo>
                <a:cubicBezTo>
                  <a:pt x="19454" y="5324"/>
                  <a:pt x="19137" y="9383"/>
                  <a:pt x="16868" y="11557"/>
                </a:cubicBezTo>
                <a:cubicBezTo>
                  <a:pt x="15547" y="12795"/>
                  <a:pt x="13882" y="13043"/>
                  <a:pt x="12190" y="12795"/>
                </a:cubicBezTo>
                <a:cubicBezTo>
                  <a:pt x="11255" y="12671"/>
                  <a:pt x="10250" y="12437"/>
                  <a:pt x="9301" y="12643"/>
                </a:cubicBezTo>
                <a:cubicBezTo>
                  <a:pt x="8366" y="12850"/>
                  <a:pt x="7788" y="13593"/>
                  <a:pt x="7113" y="14226"/>
                </a:cubicBezTo>
                <a:cubicBezTo>
                  <a:pt x="5752" y="15505"/>
                  <a:pt x="3646" y="16028"/>
                  <a:pt x="2050" y="14941"/>
                </a:cubicBezTo>
                <a:cubicBezTo>
                  <a:pt x="1459" y="14529"/>
                  <a:pt x="922" y="13936"/>
                  <a:pt x="564" y="13276"/>
                </a:cubicBezTo>
                <a:cubicBezTo>
                  <a:pt x="248" y="12891"/>
                  <a:pt x="42" y="12313"/>
                  <a:pt x="28" y="11873"/>
                </a:cubicBezTo>
                <a:cubicBezTo>
                  <a:pt x="1" y="10649"/>
                  <a:pt x="359" y="9286"/>
                  <a:pt x="1487" y="8653"/>
                </a:cubicBezTo>
                <a:cubicBezTo>
                  <a:pt x="2876" y="7883"/>
                  <a:pt x="5049" y="8475"/>
                  <a:pt x="6192" y="7250"/>
                </a:cubicBezTo>
                <a:cubicBezTo>
                  <a:pt x="7306" y="6039"/>
                  <a:pt x="7513" y="4278"/>
                  <a:pt x="8696" y="3095"/>
                </a:cubicBezTo>
                <a:cubicBezTo>
                  <a:pt x="11090" y="674"/>
                  <a:pt x="15382" y="0"/>
                  <a:pt x="17597" y="2889"/>
                </a:cubicBezTo>
                <a:close/>
                <a:moveTo>
                  <a:pt x="10855" y="3000"/>
                </a:moveTo>
                <a:cubicBezTo>
                  <a:pt x="10044" y="3481"/>
                  <a:pt x="9274" y="4113"/>
                  <a:pt x="8833" y="4981"/>
                </a:cubicBezTo>
                <a:cubicBezTo>
                  <a:pt x="8434" y="5764"/>
                  <a:pt x="8118" y="6604"/>
                  <a:pt x="7623" y="7347"/>
                </a:cubicBezTo>
                <a:cubicBezTo>
                  <a:pt x="6480" y="9066"/>
                  <a:pt x="4829" y="9011"/>
                  <a:pt x="3028" y="9286"/>
                </a:cubicBezTo>
                <a:cubicBezTo>
                  <a:pt x="2078" y="9438"/>
                  <a:pt x="1362" y="9782"/>
                  <a:pt x="1101" y="10786"/>
                </a:cubicBezTo>
                <a:cubicBezTo>
                  <a:pt x="1087" y="10842"/>
                  <a:pt x="1074" y="10965"/>
                  <a:pt x="1060" y="11130"/>
                </a:cubicBezTo>
                <a:cubicBezTo>
                  <a:pt x="1239" y="11777"/>
                  <a:pt x="1500" y="12396"/>
                  <a:pt x="1858" y="12918"/>
                </a:cubicBezTo>
                <a:cubicBezTo>
                  <a:pt x="1982" y="12946"/>
                  <a:pt x="2078" y="13056"/>
                  <a:pt x="2064" y="13180"/>
                </a:cubicBezTo>
                <a:cubicBezTo>
                  <a:pt x="2697" y="13964"/>
                  <a:pt x="3605" y="14404"/>
                  <a:pt x="4857" y="14088"/>
                </a:cubicBezTo>
                <a:cubicBezTo>
                  <a:pt x="5875" y="13826"/>
                  <a:pt x="6480" y="12973"/>
                  <a:pt x="7251" y="12286"/>
                </a:cubicBezTo>
                <a:cubicBezTo>
                  <a:pt x="7870" y="11735"/>
                  <a:pt x="8613" y="11364"/>
                  <a:pt x="9424" y="11282"/>
                </a:cubicBezTo>
                <a:cubicBezTo>
                  <a:pt x="10374" y="11172"/>
                  <a:pt x="11295" y="11295"/>
                  <a:pt x="12231" y="11419"/>
                </a:cubicBezTo>
                <a:cubicBezTo>
                  <a:pt x="13084" y="11529"/>
                  <a:pt x="14019" y="11653"/>
                  <a:pt x="14845" y="11254"/>
                </a:cubicBezTo>
                <a:cubicBezTo>
                  <a:pt x="17721" y="9892"/>
                  <a:pt x="18394" y="5091"/>
                  <a:pt x="15877" y="3123"/>
                </a:cubicBezTo>
                <a:cubicBezTo>
                  <a:pt x="14474" y="2022"/>
                  <a:pt x="12396" y="2092"/>
                  <a:pt x="10855" y="3000"/>
                </a:cubicBezTo>
                <a:close/>
              </a:path>
            </a:pathLst>
          </a:custGeom>
          <a:solidFill>
            <a:schemeClr val="l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45" name="Google Shape;554;p5"/>
          <p:cNvGrpSpPr>
            <a:grpSpLocks/>
          </p:cNvGrpSpPr>
          <p:nvPr/>
        </p:nvGrpSpPr>
        <p:grpSpPr bwMode="auto">
          <a:xfrm>
            <a:off x="9434515" y="6016629"/>
            <a:ext cx="1279525" cy="1077913"/>
            <a:chOff x="1844900" y="831875"/>
            <a:chExt cx="538300" cy="453625"/>
          </a:xfrm>
        </p:grpSpPr>
        <p:sp>
          <p:nvSpPr>
            <p:cNvPr id="146" name="Google Shape;555;p5"/>
            <p:cNvSpPr/>
            <p:nvPr/>
          </p:nvSpPr>
          <p:spPr>
            <a:xfrm>
              <a:off x="1902336" y="868619"/>
              <a:ext cx="452145" cy="416881"/>
            </a:xfrm>
            <a:custGeom>
              <a:avLst/>
              <a:gdLst/>
              <a:ahLst/>
              <a:cxnLst/>
              <a:rect l="l" t="t" r="r" b="b"/>
              <a:pathLst>
                <a:path w="18092" h="16683" extrusionOk="0">
                  <a:moveTo>
                    <a:pt x="7982" y="1"/>
                  </a:moveTo>
                  <a:cubicBezTo>
                    <a:pt x="7788" y="1"/>
                    <a:pt x="7597" y="94"/>
                    <a:pt x="7402" y="282"/>
                  </a:cubicBezTo>
                  <a:cubicBezTo>
                    <a:pt x="7209" y="474"/>
                    <a:pt x="7057" y="708"/>
                    <a:pt x="6947" y="955"/>
                  </a:cubicBezTo>
                  <a:cubicBezTo>
                    <a:pt x="6782" y="1313"/>
                    <a:pt x="6672" y="1685"/>
                    <a:pt x="6562" y="2070"/>
                  </a:cubicBezTo>
                  <a:cubicBezTo>
                    <a:pt x="6287" y="3144"/>
                    <a:pt x="6149" y="4244"/>
                    <a:pt x="6081" y="5358"/>
                  </a:cubicBezTo>
                  <a:cubicBezTo>
                    <a:pt x="6026" y="6088"/>
                    <a:pt x="5984" y="6831"/>
                    <a:pt x="5971" y="7574"/>
                  </a:cubicBezTo>
                  <a:cubicBezTo>
                    <a:pt x="5971" y="7587"/>
                    <a:pt x="5957" y="7601"/>
                    <a:pt x="5943" y="7614"/>
                  </a:cubicBezTo>
                  <a:cubicBezTo>
                    <a:pt x="5874" y="7559"/>
                    <a:pt x="5847" y="7463"/>
                    <a:pt x="5819" y="7394"/>
                  </a:cubicBezTo>
                  <a:cubicBezTo>
                    <a:pt x="5448" y="6638"/>
                    <a:pt x="5021" y="5895"/>
                    <a:pt x="4568" y="5180"/>
                  </a:cubicBezTo>
                  <a:cubicBezTo>
                    <a:pt x="4278" y="4753"/>
                    <a:pt x="3976" y="4340"/>
                    <a:pt x="3605" y="3969"/>
                  </a:cubicBezTo>
                  <a:cubicBezTo>
                    <a:pt x="3412" y="3762"/>
                    <a:pt x="3205" y="3584"/>
                    <a:pt x="2957" y="3432"/>
                  </a:cubicBezTo>
                  <a:cubicBezTo>
                    <a:pt x="2545" y="3199"/>
                    <a:pt x="2132" y="2992"/>
                    <a:pt x="1651" y="2937"/>
                  </a:cubicBezTo>
                  <a:cubicBezTo>
                    <a:pt x="1601" y="2930"/>
                    <a:pt x="1552" y="2927"/>
                    <a:pt x="1504" y="2927"/>
                  </a:cubicBezTo>
                  <a:cubicBezTo>
                    <a:pt x="1263" y="2927"/>
                    <a:pt x="1048" y="3012"/>
                    <a:pt x="853" y="3184"/>
                  </a:cubicBezTo>
                  <a:cubicBezTo>
                    <a:pt x="716" y="3309"/>
                    <a:pt x="605" y="3459"/>
                    <a:pt x="523" y="3625"/>
                  </a:cubicBezTo>
                  <a:cubicBezTo>
                    <a:pt x="344" y="3941"/>
                    <a:pt x="233" y="4285"/>
                    <a:pt x="151" y="4629"/>
                  </a:cubicBezTo>
                  <a:cubicBezTo>
                    <a:pt x="0" y="5207"/>
                    <a:pt x="0" y="5798"/>
                    <a:pt x="41" y="6390"/>
                  </a:cubicBezTo>
                  <a:cubicBezTo>
                    <a:pt x="123" y="7601"/>
                    <a:pt x="509" y="8702"/>
                    <a:pt x="1141" y="9720"/>
                  </a:cubicBezTo>
                  <a:cubicBezTo>
                    <a:pt x="1774" y="10724"/>
                    <a:pt x="2504" y="11659"/>
                    <a:pt x="3343" y="12499"/>
                  </a:cubicBezTo>
                  <a:cubicBezTo>
                    <a:pt x="3673" y="12842"/>
                    <a:pt x="4003" y="13200"/>
                    <a:pt x="4333" y="13544"/>
                  </a:cubicBezTo>
                  <a:cubicBezTo>
                    <a:pt x="4663" y="13902"/>
                    <a:pt x="5021" y="14218"/>
                    <a:pt x="5393" y="14521"/>
                  </a:cubicBezTo>
                  <a:cubicBezTo>
                    <a:pt x="6054" y="15044"/>
                    <a:pt x="6755" y="15484"/>
                    <a:pt x="7457" y="15924"/>
                  </a:cubicBezTo>
                  <a:cubicBezTo>
                    <a:pt x="7760" y="16117"/>
                    <a:pt x="8075" y="16269"/>
                    <a:pt x="8406" y="16406"/>
                  </a:cubicBezTo>
                  <a:cubicBezTo>
                    <a:pt x="8653" y="16502"/>
                    <a:pt x="8915" y="16584"/>
                    <a:pt x="9176" y="16639"/>
                  </a:cubicBezTo>
                  <a:cubicBezTo>
                    <a:pt x="9298" y="16665"/>
                    <a:pt x="9420" y="16683"/>
                    <a:pt x="9539" y="16683"/>
                  </a:cubicBezTo>
                  <a:cubicBezTo>
                    <a:pt x="9743" y="16683"/>
                    <a:pt x="9938" y="16631"/>
                    <a:pt x="10112" y="16474"/>
                  </a:cubicBezTo>
                  <a:cubicBezTo>
                    <a:pt x="10139" y="16461"/>
                    <a:pt x="10167" y="16447"/>
                    <a:pt x="10208" y="16447"/>
                  </a:cubicBezTo>
                  <a:cubicBezTo>
                    <a:pt x="10621" y="16324"/>
                    <a:pt x="10992" y="16103"/>
                    <a:pt x="11350" y="15841"/>
                  </a:cubicBezTo>
                  <a:cubicBezTo>
                    <a:pt x="12547" y="14920"/>
                    <a:pt x="13648" y="13888"/>
                    <a:pt x="14652" y="12747"/>
                  </a:cubicBezTo>
                  <a:cubicBezTo>
                    <a:pt x="15670" y="11591"/>
                    <a:pt x="16399" y="10256"/>
                    <a:pt x="16895" y="8797"/>
                  </a:cubicBezTo>
                  <a:cubicBezTo>
                    <a:pt x="17156" y="8027"/>
                    <a:pt x="17403" y="7257"/>
                    <a:pt x="17610" y="6473"/>
                  </a:cubicBezTo>
                  <a:cubicBezTo>
                    <a:pt x="17775" y="5826"/>
                    <a:pt x="17926" y="5180"/>
                    <a:pt x="18023" y="4519"/>
                  </a:cubicBezTo>
                  <a:cubicBezTo>
                    <a:pt x="18064" y="4272"/>
                    <a:pt x="18091" y="4037"/>
                    <a:pt x="18091" y="3790"/>
                  </a:cubicBezTo>
                  <a:cubicBezTo>
                    <a:pt x="18091" y="3349"/>
                    <a:pt x="18009" y="2923"/>
                    <a:pt x="17816" y="2524"/>
                  </a:cubicBezTo>
                  <a:cubicBezTo>
                    <a:pt x="17761" y="2414"/>
                    <a:pt x="17693" y="2304"/>
                    <a:pt x="17610" y="2208"/>
                  </a:cubicBezTo>
                  <a:cubicBezTo>
                    <a:pt x="17449" y="2022"/>
                    <a:pt x="17244" y="1914"/>
                    <a:pt x="17005" y="1914"/>
                  </a:cubicBezTo>
                  <a:cubicBezTo>
                    <a:pt x="16978" y="1914"/>
                    <a:pt x="16950" y="1916"/>
                    <a:pt x="16922" y="1919"/>
                  </a:cubicBezTo>
                  <a:cubicBezTo>
                    <a:pt x="16675" y="1933"/>
                    <a:pt x="16454" y="2001"/>
                    <a:pt x="16248" y="2125"/>
                  </a:cubicBezTo>
                  <a:cubicBezTo>
                    <a:pt x="16042" y="2263"/>
                    <a:pt x="15849" y="2414"/>
                    <a:pt x="15670" y="2579"/>
                  </a:cubicBezTo>
                  <a:cubicBezTo>
                    <a:pt x="15340" y="2882"/>
                    <a:pt x="15064" y="3239"/>
                    <a:pt x="14789" y="3584"/>
                  </a:cubicBezTo>
                  <a:cubicBezTo>
                    <a:pt x="14061" y="4547"/>
                    <a:pt x="13510" y="5606"/>
                    <a:pt x="13056" y="6721"/>
                  </a:cubicBezTo>
                  <a:cubicBezTo>
                    <a:pt x="12643" y="7752"/>
                    <a:pt x="12313" y="8812"/>
                    <a:pt x="11983" y="9857"/>
                  </a:cubicBezTo>
                  <a:cubicBezTo>
                    <a:pt x="11707" y="10779"/>
                    <a:pt x="11432" y="11701"/>
                    <a:pt x="11116" y="12609"/>
                  </a:cubicBezTo>
                  <a:cubicBezTo>
                    <a:pt x="11020" y="12884"/>
                    <a:pt x="10924" y="13145"/>
                    <a:pt x="10841" y="13407"/>
                  </a:cubicBezTo>
                  <a:lnTo>
                    <a:pt x="10799" y="13407"/>
                  </a:lnTo>
                  <a:cubicBezTo>
                    <a:pt x="10827" y="13200"/>
                    <a:pt x="10854" y="12994"/>
                    <a:pt x="10869" y="12802"/>
                  </a:cubicBezTo>
                  <a:cubicBezTo>
                    <a:pt x="10992" y="11714"/>
                    <a:pt x="11075" y="10641"/>
                    <a:pt x="11089" y="9555"/>
                  </a:cubicBezTo>
                  <a:cubicBezTo>
                    <a:pt x="11116" y="8385"/>
                    <a:pt x="11034" y="7216"/>
                    <a:pt x="10799" y="6060"/>
                  </a:cubicBezTo>
                  <a:cubicBezTo>
                    <a:pt x="10579" y="5028"/>
                    <a:pt x="10318" y="3997"/>
                    <a:pt x="10029" y="2978"/>
                  </a:cubicBezTo>
                  <a:cubicBezTo>
                    <a:pt x="9906" y="2579"/>
                    <a:pt x="9754" y="2194"/>
                    <a:pt x="9589" y="1823"/>
                  </a:cubicBezTo>
                  <a:cubicBezTo>
                    <a:pt x="9438" y="1451"/>
                    <a:pt x="9245" y="1107"/>
                    <a:pt x="9025" y="790"/>
                  </a:cubicBezTo>
                  <a:cubicBezTo>
                    <a:pt x="8873" y="585"/>
                    <a:pt x="8708" y="392"/>
                    <a:pt x="8516" y="227"/>
                  </a:cubicBezTo>
                  <a:cubicBezTo>
                    <a:pt x="8333" y="77"/>
                    <a:pt x="8156" y="1"/>
                    <a:pt x="7982"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7" name="Google Shape;556;p5"/>
            <p:cNvSpPr/>
            <p:nvPr/>
          </p:nvSpPr>
          <p:spPr>
            <a:xfrm>
              <a:off x="1844900" y="877973"/>
              <a:ext cx="158952" cy="170360"/>
            </a:xfrm>
            <a:custGeom>
              <a:avLst/>
              <a:gdLst/>
              <a:ahLst/>
              <a:cxnLst/>
              <a:rect l="l" t="t" r="r" b="b"/>
              <a:pathLst>
                <a:path w="6357" h="6820" extrusionOk="0">
                  <a:moveTo>
                    <a:pt x="4075" y="0"/>
                  </a:moveTo>
                  <a:cubicBezTo>
                    <a:pt x="4070" y="0"/>
                    <a:pt x="4065" y="1"/>
                    <a:pt x="4059" y="3"/>
                  </a:cubicBezTo>
                  <a:cubicBezTo>
                    <a:pt x="4017" y="17"/>
                    <a:pt x="3962" y="30"/>
                    <a:pt x="3922" y="58"/>
                  </a:cubicBezTo>
                  <a:cubicBezTo>
                    <a:pt x="3784" y="155"/>
                    <a:pt x="3646" y="250"/>
                    <a:pt x="3522" y="347"/>
                  </a:cubicBezTo>
                  <a:cubicBezTo>
                    <a:pt x="2986" y="746"/>
                    <a:pt x="2738" y="1283"/>
                    <a:pt x="2711" y="1943"/>
                  </a:cubicBezTo>
                  <a:lnTo>
                    <a:pt x="2711" y="2424"/>
                  </a:lnTo>
                  <a:cubicBezTo>
                    <a:pt x="2711" y="2466"/>
                    <a:pt x="2724" y="2521"/>
                    <a:pt x="2656" y="2534"/>
                  </a:cubicBezTo>
                  <a:cubicBezTo>
                    <a:pt x="2586" y="2466"/>
                    <a:pt x="2546" y="2383"/>
                    <a:pt x="2504" y="2301"/>
                  </a:cubicBezTo>
                  <a:cubicBezTo>
                    <a:pt x="2449" y="2204"/>
                    <a:pt x="2394" y="2108"/>
                    <a:pt x="2339" y="2026"/>
                  </a:cubicBezTo>
                  <a:cubicBezTo>
                    <a:pt x="2229" y="1846"/>
                    <a:pt x="2106" y="1695"/>
                    <a:pt x="1968" y="1558"/>
                  </a:cubicBezTo>
                  <a:cubicBezTo>
                    <a:pt x="1944" y="1534"/>
                    <a:pt x="1921" y="1500"/>
                    <a:pt x="1879" y="1500"/>
                  </a:cubicBezTo>
                  <a:cubicBezTo>
                    <a:pt x="1873" y="1500"/>
                    <a:pt x="1866" y="1501"/>
                    <a:pt x="1858" y="1503"/>
                  </a:cubicBezTo>
                  <a:cubicBezTo>
                    <a:pt x="1803" y="1530"/>
                    <a:pt x="1789" y="1571"/>
                    <a:pt x="1789" y="1626"/>
                  </a:cubicBezTo>
                  <a:lnTo>
                    <a:pt x="1789" y="1750"/>
                  </a:lnTo>
                  <a:cubicBezTo>
                    <a:pt x="1789" y="1998"/>
                    <a:pt x="1858" y="2218"/>
                    <a:pt x="1981" y="2424"/>
                  </a:cubicBezTo>
                  <a:cubicBezTo>
                    <a:pt x="2078" y="2589"/>
                    <a:pt x="2161" y="2754"/>
                    <a:pt x="2256" y="2919"/>
                  </a:cubicBezTo>
                  <a:cubicBezTo>
                    <a:pt x="2271" y="2947"/>
                    <a:pt x="2298" y="2989"/>
                    <a:pt x="2271" y="3044"/>
                  </a:cubicBezTo>
                  <a:cubicBezTo>
                    <a:pt x="2078" y="3044"/>
                    <a:pt x="1899" y="3057"/>
                    <a:pt x="1706" y="3071"/>
                  </a:cubicBezTo>
                  <a:cubicBezTo>
                    <a:pt x="1238" y="3099"/>
                    <a:pt x="881" y="3332"/>
                    <a:pt x="620" y="3732"/>
                  </a:cubicBezTo>
                  <a:cubicBezTo>
                    <a:pt x="565" y="3814"/>
                    <a:pt x="523" y="3910"/>
                    <a:pt x="482" y="3992"/>
                  </a:cubicBezTo>
                  <a:cubicBezTo>
                    <a:pt x="248" y="4502"/>
                    <a:pt x="138" y="5038"/>
                    <a:pt x="0" y="5561"/>
                  </a:cubicBezTo>
                  <a:lnTo>
                    <a:pt x="0" y="5588"/>
                  </a:lnTo>
                  <a:cubicBezTo>
                    <a:pt x="14" y="5603"/>
                    <a:pt x="14" y="5616"/>
                    <a:pt x="28" y="5616"/>
                  </a:cubicBezTo>
                  <a:cubicBezTo>
                    <a:pt x="35" y="5623"/>
                    <a:pt x="45" y="5627"/>
                    <a:pt x="54" y="5627"/>
                  </a:cubicBezTo>
                  <a:cubicBezTo>
                    <a:pt x="62" y="5627"/>
                    <a:pt x="69" y="5623"/>
                    <a:pt x="69" y="5616"/>
                  </a:cubicBezTo>
                  <a:cubicBezTo>
                    <a:pt x="97" y="5588"/>
                    <a:pt x="124" y="5548"/>
                    <a:pt x="152" y="5520"/>
                  </a:cubicBezTo>
                  <a:cubicBezTo>
                    <a:pt x="372" y="5148"/>
                    <a:pt x="675" y="4860"/>
                    <a:pt x="1046" y="4667"/>
                  </a:cubicBezTo>
                  <a:cubicBezTo>
                    <a:pt x="1183" y="4598"/>
                    <a:pt x="1321" y="4515"/>
                    <a:pt x="1445" y="4433"/>
                  </a:cubicBezTo>
                  <a:cubicBezTo>
                    <a:pt x="1623" y="4309"/>
                    <a:pt x="1816" y="4199"/>
                    <a:pt x="1954" y="4007"/>
                  </a:cubicBezTo>
                  <a:lnTo>
                    <a:pt x="1954" y="4007"/>
                  </a:lnTo>
                  <a:cubicBezTo>
                    <a:pt x="2009" y="4102"/>
                    <a:pt x="1954" y="4199"/>
                    <a:pt x="1926" y="4282"/>
                  </a:cubicBezTo>
                  <a:cubicBezTo>
                    <a:pt x="1803" y="4640"/>
                    <a:pt x="1761" y="4997"/>
                    <a:pt x="1789" y="5368"/>
                  </a:cubicBezTo>
                  <a:cubicBezTo>
                    <a:pt x="1803" y="5808"/>
                    <a:pt x="1899" y="6263"/>
                    <a:pt x="1954" y="6703"/>
                  </a:cubicBezTo>
                  <a:cubicBezTo>
                    <a:pt x="1954" y="6731"/>
                    <a:pt x="1968" y="6772"/>
                    <a:pt x="1981" y="6799"/>
                  </a:cubicBezTo>
                  <a:cubicBezTo>
                    <a:pt x="1988" y="6813"/>
                    <a:pt x="2006" y="6820"/>
                    <a:pt x="2023" y="6820"/>
                  </a:cubicBezTo>
                  <a:cubicBezTo>
                    <a:pt x="2040" y="6820"/>
                    <a:pt x="2057" y="6813"/>
                    <a:pt x="2064" y="6799"/>
                  </a:cubicBezTo>
                  <a:cubicBezTo>
                    <a:pt x="2091" y="6772"/>
                    <a:pt x="2106" y="6731"/>
                    <a:pt x="2119" y="6689"/>
                  </a:cubicBezTo>
                  <a:cubicBezTo>
                    <a:pt x="2188" y="6511"/>
                    <a:pt x="2284" y="6359"/>
                    <a:pt x="2408" y="6208"/>
                  </a:cubicBezTo>
                  <a:lnTo>
                    <a:pt x="2614" y="5960"/>
                  </a:lnTo>
                  <a:cubicBezTo>
                    <a:pt x="3041" y="5465"/>
                    <a:pt x="3289" y="4887"/>
                    <a:pt x="3316" y="4213"/>
                  </a:cubicBezTo>
                  <a:cubicBezTo>
                    <a:pt x="3316" y="4172"/>
                    <a:pt x="3302" y="4102"/>
                    <a:pt x="3344" y="4062"/>
                  </a:cubicBezTo>
                  <a:cubicBezTo>
                    <a:pt x="3371" y="4075"/>
                    <a:pt x="3384" y="4075"/>
                    <a:pt x="3384" y="4089"/>
                  </a:cubicBezTo>
                  <a:cubicBezTo>
                    <a:pt x="3481" y="4323"/>
                    <a:pt x="3646" y="4502"/>
                    <a:pt x="3839" y="4653"/>
                  </a:cubicBezTo>
                  <a:cubicBezTo>
                    <a:pt x="4224" y="4955"/>
                    <a:pt x="4623" y="5217"/>
                    <a:pt x="5050" y="5465"/>
                  </a:cubicBezTo>
                  <a:lnTo>
                    <a:pt x="5132" y="5506"/>
                  </a:lnTo>
                  <a:cubicBezTo>
                    <a:pt x="5157" y="5517"/>
                    <a:pt x="5180" y="5522"/>
                    <a:pt x="5200" y="5522"/>
                  </a:cubicBezTo>
                  <a:cubicBezTo>
                    <a:pt x="5259" y="5522"/>
                    <a:pt x="5297" y="5478"/>
                    <a:pt x="5297" y="5396"/>
                  </a:cubicBezTo>
                  <a:cubicBezTo>
                    <a:pt x="5283" y="5066"/>
                    <a:pt x="5255" y="4750"/>
                    <a:pt x="5132" y="4447"/>
                  </a:cubicBezTo>
                  <a:cubicBezTo>
                    <a:pt x="5008" y="4130"/>
                    <a:pt x="4843" y="3842"/>
                    <a:pt x="4623" y="3580"/>
                  </a:cubicBezTo>
                  <a:cubicBezTo>
                    <a:pt x="4499" y="3429"/>
                    <a:pt x="4362" y="3305"/>
                    <a:pt x="4224" y="3167"/>
                  </a:cubicBezTo>
                  <a:cubicBezTo>
                    <a:pt x="4210" y="3167"/>
                    <a:pt x="4197" y="3139"/>
                    <a:pt x="4197" y="3126"/>
                  </a:cubicBezTo>
                  <a:cubicBezTo>
                    <a:pt x="4197" y="3099"/>
                    <a:pt x="4224" y="3084"/>
                    <a:pt x="4252" y="3084"/>
                  </a:cubicBezTo>
                  <a:cubicBezTo>
                    <a:pt x="4582" y="3071"/>
                    <a:pt x="4857" y="2906"/>
                    <a:pt x="5118" y="2699"/>
                  </a:cubicBezTo>
                  <a:cubicBezTo>
                    <a:pt x="5448" y="2438"/>
                    <a:pt x="5793" y="2204"/>
                    <a:pt x="6164" y="1998"/>
                  </a:cubicBezTo>
                  <a:cubicBezTo>
                    <a:pt x="6219" y="1971"/>
                    <a:pt x="6274" y="1929"/>
                    <a:pt x="6315" y="1888"/>
                  </a:cubicBezTo>
                  <a:cubicBezTo>
                    <a:pt x="6343" y="1861"/>
                    <a:pt x="6356" y="1833"/>
                    <a:pt x="6343" y="1791"/>
                  </a:cubicBezTo>
                  <a:cubicBezTo>
                    <a:pt x="6329" y="1764"/>
                    <a:pt x="6301" y="1750"/>
                    <a:pt x="6260" y="1736"/>
                  </a:cubicBezTo>
                  <a:cubicBezTo>
                    <a:pt x="6246" y="1736"/>
                    <a:pt x="6219" y="1736"/>
                    <a:pt x="6191" y="1750"/>
                  </a:cubicBezTo>
                  <a:cubicBezTo>
                    <a:pt x="6076" y="1765"/>
                    <a:pt x="5962" y="1771"/>
                    <a:pt x="5849" y="1771"/>
                  </a:cubicBezTo>
                  <a:cubicBezTo>
                    <a:pt x="5652" y="1771"/>
                    <a:pt x="5457" y="1754"/>
                    <a:pt x="5255" y="1736"/>
                  </a:cubicBezTo>
                  <a:cubicBezTo>
                    <a:pt x="5201" y="1733"/>
                    <a:pt x="5148" y="1732"/>
                    <a:pt x="5094" y="1732"/>
                  </a:cubicBezTo>
                  <a:cubicBezTo>
                    <a:pt x="4658" y="1732"/>
                    <a:pt x="4244" y="1833"/>
                    <a:pt x="3852" y="2053"/>
                  </a:cubicBezTo>
                  <a:cubicBezTo>
                    <a:pt x="3811" y="2081"/>
                    <a:pt x="3756" y="2108"/>
                    <a:pt x="3701" y="2121"/>
                  </a:cubicBezTo>
                  <a:cubicBezTo>
                    <a:pt x="3694" y="2125"/>
                    <a:pt x="3687" y="2127"/>
                    <a:pt x="3680" y="2127"/>
                  </a:cubicBezTo>
                  <a:cubicBezTo>
                    <a:pt x="3661" y="2127"/>
                    <a:pt x="3646" y="2114"/>
                    <a:pt x="3646" y="2094"/>
                  </a:cubicBezTo>
                  <a:cubicBezTo>
                    <a:pt x="3632" y="2053"/>
                    <a:pt x="3632" y="1998"/>
                    <a:pt x="3632" y="1943"/>
                  </a:cubicBezTo>
                  <a:cubicBezTo>
                    <a:pt x="3646" y="1544"/>
                    <a:pt x="3729" y="1158"/>
                    <a:pt x="3894" y="787"/>
                  </a:cubicBezTo>
                  <a:cubicBezTo>
                    <a:pt x="3962" y="636"/>
                    <a:pt x="4032" y="485"/>
                    <a:pt x="4087" y="333"/>
                  </a:cubicBezTo>
                  <a:cubicBezTo>
                    <a:pt x="4127" y="250"/>
                    <a:pt x="4155" y="155"/>
                    <a:pt x="4142" y="58"/>
                  </a:cubicBezTo>
                  <a:cubicBezTo>
                    <a:pt x="4142" y="34"/>
                    <a:pt x="4110" y="0"/>
                    <a:pt x="4075"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8" name="Google Shape;557;p5"/>
            <p:cNvSpPr/>
            <p:nvPr/>
          </p:nvSpPr>
          <p:spPr>
            <a:xfrm>
              <a:off x="2025891" y="831875"/>
              <a:ext cx="143591" cy="110901"/>
            </a:xfrm>
            <a:custGeom>
              <a:avLst/>
              <a:gdLst/>
              <a:ahLst/>
              <a:cxnLst/>
              <a:rect l="l" t="t" r="r" b="b"/>
              <a:pathLst>
                <a:path w="5725" h="4428" extrusionOk="0">
                  <a:moveTo>
                    <a:pt x="3902" y="0"/>
                  </a:moveTo>
                  <a:cubicBezTo>
                    <a:pt x="3886" y="0"/>
                    <a:pt x="3870" y="4"/>
                    <a:pt x="3853" y="10"/>
                  </a:cubicBezTo>
                  <a:cubicBezTo>
                    <a:pt x="3826" y="10"/>
                    <a:pt x="3784" y="24"/>
                    <a:pt x="3756" y="38"/>
                  </a:cubicBezTo>
                  <a:cubicBezTo>
                    <a:pt x="3523" y="134"/>
                    <a:pt x="3344" y="313"/>
                    <a:pt x="3206" y="533"/>
                  </a:cubicBezTo>
                  <a:cubicBezTo>
                    <a:pt x="3041" y="781"/>
                    <a:pt x="2918" y="1056"/>
                    <a:pt x="2821" y="1331"/>
                  </a:cubicBezTo>
                  <a:cubicBezTo>
                    <a:pt x="2793" y="1427"/>
                    <a:pt x="2766" y="1524"/>
                    <a:pt x="2697" y="1606"/>
                  </a:cubicBezTo>
                  <a:cubicBezTo>
                    <a:pt x="2601" y="1551"/>
                    <a:pt x="2491" y="1482"/>
                    <a:pt x="2395" y="1441"/>
                  </a:cubicBezTo>
                  <a:cubicBezTo>
                    <a:pt x="2188" y="1326"/>
                    <a:pt x="1986" y="1271"/>
                    <a:pt x="1789" y="1271"/>
                  </a:cubicBezTo>
                  <a:cubicBezTo>
                    <a:pt x="1514" y="1271"/>
                    <a:pt x="1248" y="1378"/>
                    <a:pt x="991" y="1579"/>
                  </a:cubicBezTo>
                  <a:cubicBezTo>
                    <a:pt x="675" y="1840"/>
                    <a:pt x="372" y="2115"/>
                    <a:pt x="97" y="2432"/>
                  </a:cubicBezTo>
                  <a:cubicBezTo>
                    <a:pt x="56" y="2473"/>
                    <a:pt x="28" y="2514"/>
                    <a:pt x="1" y="2555"/>
                  </a:cubicBezTo>
                  <a:lnTo>
                    <a:pt x="1" y="2597"/>
                  </a:lnTo>
                  <a:cubicBezTo>
                    <a:pt x="14" y="2610"/>
                    <a:pt x="42" y="2624"/>
                    <a:pt x="56" y="2638"/>
                  </a:cubicBezTo>
                  <a:cubicBezTo>
                    <a:pt x="83" y="2638"/>
                    <a:pt x="111" y="2638"/>
                    <a:pt x="139" y="2624"/>
                  </a:cubicBezTo>
                  <a:cubicBezTo>
                    <a:pt x="289" y="2569"/>
                    <a:pt x="454" y="2542"/>
                    <a:pt x="619" y="2514"/>
                  </a:cubicBezTo>
                  <a:cubicBezTo>
                    <a:pt x="1047" y="2445"/>
                    <a:pt x="1487" y="2377"/>
                    <a:pt x="1927" y="2280"/>
                  </a:cubicBezTo>
                  <a:cubicBezTo>
                    <a:pt x="1936" y="2275"/>
                    <a:pt x="1945" y="2274"/>
                    <a:pt x="1955" y="2274"/>
                  </a:cubicBezTo>
                  <a:cubicBezTo>
                    <a:pt x="1974" y="2274"/>
                    <a:pt x="1996" y="2280"/>
                    <a:pt x="2023" y="2280"/>
                  </a:cubicBezTo>
                  <a:cubicBezTo>
                    <a:pt x="2010" y="2267"/>
                    <a:pt x="2023" y="2252"/>
                    <a:pt x="2037" y="2252"/>
                  </a:cubicBezTo>
                  <a:cubicBezTo>
                    <a:pt x="2050" y="2252"/>
                    <a:pt x="2050" y="2267"/>
                    <a:pt x="2050" y="2267"/>
                  </a:cubicBezTo>
                  <a:cubicBezTo>
                    <a:pt x="2050" y="2283"/>
                    <a:pt x="2046" y="2289"/>
                    <a:pt x="2039" y="2289"/>
                  </a:cubicBezTo>
                  <a:cubicBezTo>
                    <a:pt x="2035" y="2289"/>
                    <a:pt x="2029" y="2286"/>
                    <a:pt x="2023" y="2280"/>
                  </a:cubicBezTo>
                  <a:cubicBezTo>
                    <a:pt x="2023" y="2362"/>
                    <a:pt x="1968" y="2390"/>
                    <a:pt x="1927" y="2417"/>
                  </a:cubicBezTo>
                  <a:cubicBezTo>
                    <a:pt x="1597" y="2693"/>
                    <a:pt x="1377" y="3023"/>
                    <a:pt x="1212" y="3422"/>
                  </a:cubicBezTo>
                  <a:cubicBezTo>
                    <a:pt x="1102" y="3683"/>
                    <a:pt x="1032" y="3958"/>
                    <a:pt x="950" y="4220"/>
                  </a:cubicBezTo>
                  <a:cubicBezTo>
                    <a:pt x="936" y="4261"/>
                    <a:pt x="936" y="4289"/>
                    <a:pt x="936" y="4330"/>
                  </a:cubicBezTo>
                  <a:cubicBezTo>
                    <a:pt x="922" y="4358"/>
                    <a:pt x="922" y="4399"/>
                    <a:pt x="964" y="4413"/>
                  </a:cubicBezTo>
                  <a:cubicBezTo>
                    <a:pt x="974" y="4423"/>
                    <a:pt x="985" y="4428"/>
                    <a:pt x="995" y="4428"/>
                  </a:cubicBezTo>
                  <a:cubicBezTo>
                    <a:pt x="1012" y="4428"/>
                    <a:pt x="1029" y="4416"/>
                    <a:pt x="1047" y="4399"/>
                  </a:cubicBezTo>
                  <a:cubicBezTo>
                    <a:pt x="1157" y="4316"/>
                    <a:pt x="1267" y="4220"/>
                    <a:pt x="1390" y="4138"/>
                  </a:cubicBezTo>
                  <a:cubicBezTo>
                    <a:pt x="1707" y="3918"/>
                    <a:pt x="1982" y="3628"/>
                    <a:pt x="2230" y="3325"/>
                  </a:cubicBezTo>
                  <a:cubicBezTo>
                    <a:pt x="2353" y="3175"/>
                    <a:pt x="2463" y="3010"/>
                    <a:pt x="2573" y="2845"/>
                  </a:cubicBezTo>
                  <a:cubicBezTo>
                    <a:pt x="2601" y="2803"/>
                    <a:pt x="2615" y="2748"/>
                    <a:pt x="2670" y="2748"/>
                  </a:cubicBezTo>
                  <a:cubicBezTo>
                    <a:pt x="2711" y="2830"/>
                    <a:pt x="2697" y="2913"/>
                    <a:pt x="2711" y="3010"/>
                  </a:cubicBezTo>
                  <a:cubicBezTo>
                    <a:pt x="2738" y="3518"/>
                    <a:pt x="3013" y="3903"/>
                    <a:pt x="3330" y="4261"/>
                  </a:cubicBezTo>
                  <a:cubicBezTo>
                    <a:pt x="3360" y="4291"/>
                    <a:pt x="3392" y="4305"/>
                    <a:pt x="3422" y="4305"/>
                  </a:cubicBezTo>
                  <a:cubicBezTo>
                    <a:pt x="3462" y="4305"/>
                    <a:pt x="3499" y="4280"/>
                    <a:pt x="3523" y="4234"/>
                  </a:cubicBezTo>
                  <a:cubicBezTo>
                    <a:pt x="3646" y="3931"/>
                    <a:pt x="3743" y="3628"/>
                    <a:pt x="3716" y="3285"/>
                  </a:cubicBezTo>
                  <a:cubicBezTo>
                    <a:pt x="3688" y="3050"/>
                    <a:pt x="3619" y="2830"/>
                    <a:pt x="3509" y="2610"/>
                  </a:cubicBezTo>
                  <a:cubicBezTo>
                    <a:pt x="3481" y="2542"/>
                    <a:pt x="3440" y="2473"/>
                    <a:pt x="3399" y="2390"/>
                  </a:cubicBezTo>
                  <a:cubicBezTo>
                    <a:pt x="3385" y="2362"/>
                    <a:pt x="3358" y="2335"/>
                    <a:pt x="3385" y="2307"/>
                  </a:cubicBezTo>
                  <a:cubicBezTo>
                    <a:pt x="3399" y="2294"/>
                    <a:pt x="3440" y="2280"/>
                    <a:pt x="3454" y="2280"/>
                  </a:cubicBezTo>
                  <a:cubicBezTo>
                    <a:pt x="3495" y="2294"/>
                    <a:pt x="3523" y="2294"/>
                    <a:pt x="3550" y="2294"/>
                  </a:cubicBezTo>
                  <a:cubicBezTo>
                    <a:pt x="3651" y="2313"/>
                    <a:pt x="3751" y="2322"/>
                    <a:pt x="3849" y="2322"/>
                  </a:cubicBezTo>
                  <a:cubicBezTo>
                    <a:pt x="4045" y="2322"/>
                    <a:pt x="4238" y="2285"/>
                    <a:pt x="4431" y="2212"/>
                  </a:cubicBezTo>
                  <a:cubicBezTo>
                    <a:pt x="4734" y="2115"/>
                    <a:pt x="5022" y="1977"/>
                    <a:pt x="5297" y="1799"/>
                  </a:cubicBezTo>
                  <a:cubicBezTo>
                    <a:pt x="5422" y="1730"/>
                    <a:pt x="5532" y="1647"/>
                    <a:pt x="5655" y="1564"/>
                  </a:cubicBezTo>
                  <a:cubicBezTo>
                    <a:pt x="5724" y="1496"/>
                    <a:pt x="5710" y="1414"/>
                    <a:pt x="5627" y="1386"/>
                  </a:cubicBezTo>
                  <a:cubicBezTo>
                    <a:pt x="5352" y="1276"/>
                    <a:pt x="5077" y="1179"/>
                    <a:pt x="4774" y="1152"/>
                  </a:cubicBezTo>
                  <a:cubicBezTo>
                    <a:pt x="4734" y="1150"/>
                    <a:pt x="4694" y="1149"/>
                    <a:pt x="4655" y="1149"/>
                  </a:cubicBezTo>
                  <a:cubicBezTo>
                    <a:pt x="4451" y="1149"/>
                    <a:pt x="4253" y="1177"/>
                    <a:pt x="4046" y="1234"/>
                  </a:cubicBezTo>
                  <a:cubicBezTo>
                    <a:pt x="3982" y="1255"/>
                    <a:pt x="3927" y="1285"/>
                    <a:pt x="3867" y="1285"/>
                  </a:cubicBezTo>
                  <a:cubicBezTo>
                    <a:pt x="3849" y="1285"/>
                    <a:pt x="3830" y="1282"/>
                    <a:pt x="3811" y="1276"/>
                  </a:cubicBezTo>
                  <a:cubicBezTo>
                    <a:pt x="3798" y="1262"/>
                    <a:pt x="3798" y="1249"/>
                    <a:pt x="3798" y="1234"/>
                  </a:cubicBezTo>
                  <a:cubicBezTo>
                    <a:pt x="3798" y="1152"/>
                    <a:pt x="3826" y="1097"/>
                    <a:pt x="3853" y="1028"/>
                  </a:cubicBezTo>
                  <a:cubicBezTo>
                    <a:pt x="3936" y="849"/>
                    <a:pt x="4004" y="656"/>
                    <a:pt x="4018" y="451"/>
                  </a:cubicBezTo>
                  <a:cubicBezTo>
                    <a:pt x="4031" y="326"/>
                    <a:pt x="4031" y="203"/>
                    <a:pt x="4004" y="93"/>
                  </a:cubicBezTo>
                  <a:cubicBezTo>
                    <a:pt x="3983" y="31"/>
                    <a:pt x="3947" y="0"/>
                    <a:pt x="3902"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9" name="Google Shape;558;p5"/>
            <p:cNvSpPr/>
            <p:nvPr/>
          </p:nvSpPr>
          <p:spPr>
            <a:xfrm>
              <a:off x="2265656" y="874632"/>
              <a:ext cx="117544" cy="100212"/>
            </a:xfrm>
            <a:custGeom>
              <a:avLst/>
              <a:gdLst/>
              <a:ahLst/>
              <a:cxnLst/>
              <a:rect l="l" t="t" r="r" b="b"/>
              <a:pathLst>
                <a:path w="4706" h="3991" extrusionOk="0">
                  <a:moveTo>
                    <a:pt x="2504" y="0"/>
                  </a:moveTo>
                  <a:cubicBezTo>
                    <a:pt x="2462" y="0"/>
                    <a:pt x="2449" y="41"/>
                    <a:pt x="2435" y="69"/>
                  </a:cubicBezTo>
                  <a:cubicBezTo>
                    <a:pt x="2422" y="83"/>
                    <a:pt x="2422" y="96"/>
                    <a:pt x="2422" y="110"/>
                  </a:cubicBezTo>
                  <a:cubicBezTo>
                    <a:pt x="2380" y="358"/>
                    <a:pt x="2312" y="591"/>
                    <a:pt x="2229" y="826"/>
                  </a:cubicBezTo>
                  <a:cubicBezTo>
                    <a:pt x="2187" y="936"/>
                    <a:pt x="2174" y="1059"/>
                    <a:pt x="2147" y="1169"/>
                  </a:cubicBezTo>
                  <a:cubicBezTo>
                    <a:pt x="2132" y="1211"/>
                    <a:pt x="2147" y="1266"/>
                    <a:pt x="2105" y="1279"/>
                  </a:cubicBezTo>
                  <a:cubicBezTo>
                    <a:pt x="2050" y="1279"/>
                    <a:pt x="2022" y="1239"/>
                    <a:pt x="1982" y="1211"/>
                  </a:cubicBezTo>
                  <a:cubicBezTo>
                    <a:pt x="1857" y="1114"/>
                    <a:pt x="1720" y="1032"/>
                    <a:pt x="1582" y="963"/>
                  </a:cubicBezTo>
                  <a:cubicBezTo>
                    <a:pt x="1211" y="771"/>
                    <a:pt x="798" y="729"/>
                    <a:pt x="386" y="729"/>
                  </a:cubicBezTo>
                  <a:cubicBezTo>
                    <a:pt x="303" y="729"/>
                    <a:pt x="206" y="743"/>
                    <a:pt x="124" y="757"/>
                  </a:cubicBezTo>
                  <a:cubicBezTo>
                    <a:pt x="41" y="771"/>
                    <a:pt x="0" y="853"/>
                    <a:pt x="28" y="936"/>
                  </a:cubicBezTo>
                  <a:cubicBezTo>
                    <a:pt x="28" y="949"/>
                    <a:pt x="28" y="963"/>
                    <a:pt x="41" y="977"/>
                  </a:cubicBezTo>
                  <a:cubicBezTo>
                    <a:pt x="206" y="1321"/>
                    <a:pt x="426" y="1609"/>
                    <a:pt x="757" y="1789"/>
                  </a:cubicBezTo>
                  <a:cubicBezTo>
                    <a:pt x="977" y="1899"/>
                    <a:pt x="1197" y="1995"/>
                    <a:pt x="1431" y="2077"/>
                  </a:cubicBezTo>
                  <a:cubicBezTo>
                    <a:pt x="1582" y="2132"/>
                    <a:pt x="1582" y="2160"/>
                    <a:pt x="1486" y="2284"/>
                  </a:cubicBezTo>
                  <a:cubicBezTo>
                    <a:pt x="1389" y="2407"/>
                    <a:pt x="1307" y="2518"/>
                    <a:pt x="1211" y="2628"/>
                  </a:cubicBezTo>
                  <a:cubicBezTo>
                    <a:pt x="936" y="2972"/>
                    <a:pt x="812" y="3385"/>
                    <a:pt x="729" y="3811"/>
                  </a:cubicBezTo>
                  <a:cubicBezTo>
                    <a:pt x="716" y="3838"/>
                    <a:pt x="716" y="3866"/>
                    <a:pt x="716" y="3893"/>
                  </a:cubicBezTo>
                  <a:cubicBezTo>
                    <a:pt x="716" y="3946"/>
                    <a:pt x="755" y="3990"/>
                    <a:pt x="804" y="3990"/>
                  </a:cubicBezTo>
                  <a:cubicBezTo>
                    <a:pt x="820" y="3990"/>
                    <a:pt x="837" y="3986"/>
                    <a:pt x="853" y="3976"/>
                  </a:cubicBezTo>
                  <a:cubicBezTo>
                    <a:pt x="922" y="3948"/>
                    <a:pt x="1004" y="3908"/>
                    <a:pt x="1073" y="3866"/>
                  </a:cubicBezTo>
                  <a:cubicBezTo>
                    <a:pt x="1444" y="3605"/>
                    <a:pt x="1761" y="3275"/>
                    <a:pt x="2022" y="2890"/>
                  </a:cubicBezTo>
                  <a:cubicBezTo>
                    <a:pt x="2064" y="2820"/>
                    <a:pt x="2105" y="2738"/>
                    <a:pt x="2187" y="2669"/>
                  </a:cubicBezTo>
                  <a:cubicBezTo>
                    <a:pt x="2229" y="2683"/>
                    <a:pt x="2242" y="2724"/>
                    <a:pt x="2257" y="2765"/>
                  </a:cubicBezTo>
                  <a:cubicBezTo>
                    <a:pt x="2352" y="3040"/>
                    <a:pt x="2545" y="3247"/>
                    <a:pt x="2738" y="3426"/>
                  </a:cubicBezTo>
                  <a:cubicBezTo>
                    <a:pt x="2958" y="3632"/>
                    <a:pt x="3205" y="3756"/>
                    <a:pt x="3453" y="3921"/>
                  </a:cubicBezTo>
                  <a:cubicBezTo>
                    <a:pt x="3467" y="3935"/>
                    <a:pt x="3495" y="3948"/>
                    <a:pt x="3522" y="3948"/>
                  </a:cubicBezTo>
                  <a:cubicBezTo>
                    <a:pt x="3539" y="3954"/>
                    <a:pt x="3556" y="3957"/>
                    <a:pt x="3571" y="3957"/>
                  </a:cubicBezTo>
                  <a:cubicBezTo>
                    <a:pt x="3631" y="3957"/>
                    <a:pt x="3679" y="3915"/>
                    <a:pt x="3701" y="3838"/>
                  </a:cubicBezTo>
                  <a:cubicBezTo>
                    <a:pt x="3728" y="3756"/>
                    <a:pt x="3756" y="3660"/>
                    <a:pt x="3743" y="3563"/>
                  </a:cubicBezTo>
                  <a:cubicBezTo>
                    <a:pt x="3715" y="3398"/>
                    <a:pt x="3673" y="3233"/>
                    <a:pt x="3591" y="3082"/>
                  </a:cubicBezTo>
                  <a:cubicBezTo>
                    <a:pt x="3453" y="2862"/>
                    <a:pt x="3315" y="2642"/>
                    <a:pt x="3137" y="2462"/>
                  </a:cubicBezTo>
                  <a:cubicBezTo>
                    <a:pt x="3095" y="2422"/>
                    <a:pt x="3055" y="2367"/>
                    <a:pt x="3013" y="2325"/>
                  </a:cubicBezTo>
                  <a:lnTo>
                    <a:pt x="3013" y="2284"/>
                  </a:lnTo>
                  <a:cubicBezTo>
                    <a:pt x="3013" y="2270"/>
                    <a:pt x="3040" y="2257"/>
                    <a:pt x="3055" y="2257"/>
                  </a:cubicBezTo>
                  <a:cubicBezTo>
                    <a:pt x="3150" y="2257"/>
                    <a:pt x="3247" y="2257"/>
                    <a:pt x="3343" y="2242"/>
                  </a:cubicBezTo>
                  <a:cubicBezTo>
                    <a:pt x="3838" y="2202"/>
                    <a:pt x="4265" y="2009"/>
                    <a:pt x="4623" y="1651"/>
                  </a:cubicBezTo>
                  <a:cubicBezTo>
                    <a:pt x="4651" y="1624"/>
                    <a:pt x="4664" y="1596"/>
                    <a:pt x="4691" y="1569"/>
                  </a:cubicBezTo>
                  <a:cubicBezTo>
                    <a:pt x="4706" y="1541"/>
                    <a:pt x="4691" y="1486"/>
                    <a:pt x="4664" y="1459"/>
                  </a:cubicBezTo>
                  <a:cubicBezTo>
                    <a:pt x="4636" y="1444"/>
                    <a:pt x="4596" y="1431"/>
                    <a:pt x="4568" y="1431"/>
                  </a:cubicBezTo>
                  <a:cubicBezTo>
                    <a:pt x="4351" y="1401"/>
                    <a:pt x="4135" y="1375"/>
                    <a:pt x="3919" y="1375"/>
                  </a:cubicBezTo>
                  <a:cubicBezTo>
                    <a:pt x="3736" y="1375"/>
                    <a:pt x="3554" y="1394"/>
                    <a:pt x="3371" y="1444"/>
                  </a:cubicBezTo>
                  <a:cubicBezTo>
                    <a:pt x="3275" y="1486"/>
                    <a:pt x="3165" y="1499"/>
                    <a:pt x="3055" y="1527"/>
                  </a:cubicBezTo>
                  <a:cubicBezTo>
                    <a:pt x="3047" y="1530"/>
                    <a:pt x="3039" y="1531"/>
                    <a:pt x="3032" y="1531"/>
                  </a:cubicBezTo>
                  <a:cubicBezTo>
                    <a:pt x="2999" y="1531"/>
                    <a:pt x="2972" y="1506"/>
                    <a:pt x="2972" y="1472"/>
                  </a:cubicBezTo>
                  <a:cubicBezTo>
                    <a:pt x="2958" y="1046"/>
                    <a:pt x="2793" y="661"/>
                    <a:pt x="2655" y="276"/>
                  </a:cubicBezTo>
                  <a:cubicBezTo>
                    <a:pt x="2628" y="193"/>
                    <a:pt x="2587" y="110"/>
                    <a:pt x="2559" y="41"/>
                  </a:cubicBezTo>
                  <a:cubicBezTo>
                    <a:pt x="2545" y="28"/>
                    <a:pt x="2518" y="0"/>
                    <a:pt x="2504"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0" name="Google Shape;559;p5"/>
            <p:cNvSpPr/>
            <p:nvPr/>
          </p:nvSpPr>
          <p:spPr>
            <a:xfrm>
              <a:off x="2281684" y="1088417"/>
              <a:ext cx="20036" cy="25387"/>
            </a:xfrm>
            <a:custGeom>
              <a:avLst/>
              <a:gdLst/>
              <a:ahLst/>
              <a:cxnLst/>
              <a:rect l="l" t="t" r="r" b="b"/>
              <a:pathLst>
                <a:path w="799" h="1001" extrusionOk="0">
                  <a:moveTo>
                    <a:pt x="633" y="1"/>
                  </a:moveTo>
                  <a:cubicBezTo>
                    <a:pt x="551" y="1"/>
                    <a:pt x="496" y="56"/>
                    <a:pt x="441" y="138"/>
                  </a:cubicBezTo>
                  <a:cubicBezTo>
                    <a:pt x="331" y="331"/>
                    <a:pt x="221" y="551"/>
                    <a:pt x="55" y="729"/>
                  </a:cubicBezTo>
                  <a:cubicBezTo>
                    <a:pt x="0" y="784"/>
                    <a:pt x="15" y="881"/>
                    <a:pt x="55" y="936"/>
                  </a:cubicBezTo>
                  <a:cubicBezTo>
                    <a:pt x="82" y="979"/>
                    <a:pt x="129" y="1001"/>
                    <a:pt x="181" y="1001"/>
                  </a:cubicBezTo>
                  <a:cubicBezTo>
                    <a:pt x="212" y="1001"/>
                    <a:pt x="245" y="993"/>
                    <a:pt x="276" y="977"/>
                  </a:cubicBezTo>
                  <a:cubicBezTo>
                    <a:pt x="331" y="950"/>
                    <a:pt x="372" y="909"/>
                    <a:pt x="400" y="854"/>
                  </a:cubicBezTo>
                  <a:cubicBezTo>
                    <a:pt x="523" y="674"/>
                    <a:pt x="633" y="482"/>
                    <a:pt x="743" y="289"/>
                  </a:cubicBezTo>
                  <a:cubicBezTo>
                    <a:pt x="758" y="262"/>
                    <a:pt x="771" y="234"/>
                    <a:pt x="785" y="193"/>
                  </a:cubicBezTo>
                  <a:cubicBezTo>
                    <a:pt x="798" y="111"/>
                    <a:pt x="730" y="1"/>
                    <a:pt x="63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1" name="Google Shape;560;p5"/>
            <p:cNvSpPr/>
            <p:nvPr/>
          </p:nvSpPr>
          <p:spPr>
            <a:xfrm>
              <a:off x="1958437" y="1106455"/>
              <a:ext cx="18700" cy="22046"/>
            </a:xfrm>
            <a:custGeom>
              <a:avLst/>
              <a:gdLst/>
              <a:ahLst/>
              <a:cxnLst/>
              <a:rect l="l" t="t" r="r" b="b"/>
              <a:pathLst>
                <a:path w="758" h="866" extrusionOk="0">
                  <a:moveTo>
                    <a:pt x="207" y="0"/>
                  </a:moveTo>
                  <a:cubicBezTo>
                    <a:pt x="138" y="0"/>
                    <a:pt x="83" y="13"/>
                    <a:pt x="55" y="68"/>
                  </a:cubicBezTo>
                  <a:cubicBezTo>
                    <a:pt x="14" y="123"/>
                    <a:pt x="0" y="193"/>
                    <a:pt x="28" y="234"/>
                  </a:cubicBezTo>
                  <a:lnTo>
                    <a:pt x="440" y="811"/>
                  </a:lnTo>
                  <a:cubicBezTo>
                    <a:pt x="469" y="848"/>
                    <a:pt x="510" y="865"/>
                    <a:pt x="552" y="865"/>
                  </a:cubicBezTo>
                  <a:cubicBezTo>
                    <a:pt x="590" y="865"/>
                    <a:pt x="628" y="852"/>
                    <a:pt x="660" y="826"/>
                  </a:cubicBezTo>
                  <a:cubicBezTo>
                    <a:pt x="730" y="771"/>
                    <a:pt x="757" y="688"/>
                    <a:pt x="702" y="606"/>
                  </a:cubicBezTo>
                  <a:cubicBezTo>
                    <a:pt x="578" y="413"/>
                    <a:pt x="440" y="234"/>
                    <a:pt x="303" y="55"/>
                  </a:cubicBezTo>
                  <a:cubicBezTo>
                    <a:pt x="275" y="28"/>
                    <a:pt x="235" y="13"/>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2" name="Google Shape;561;p5"/>
            <p:cNvSpPr/>
            <p:nvPr/>
          </p:nvSpPr>
          <p:spPr>
            <a:xfrm>
              <a:off x="2259645" y="1071047"/>
              <a:ext cx="14025" cy="22715"/>
            </a:xfrm>
            <a:custGeom>
              <a:avLst/>
              <a:gdLst/>
              <a:ahLst/>
              <a:cxnLst/>
              <a:rect l="l" t="t" r="r" b="b"/>
              <a:pathLst>
                <a:path w="579" h="922" extrusionOk="0">
                  <a:moveTo>
                    <a:pt x="411" y="0"/>
                  </a:moveTo>
                  <a:cubicBezTo>
                    <a:pt x="355" y="0"/>
                    <a:pt x="305" y="27"/>
                    <a:pt x="276" y="95"/>
                  </a:cubicBezTo>
                  <a:cubicBezTo>
                    <a:pt x="179" y="288"/>
                    <a:pt x="97" y="495"/>
                    <a:pt x="14" y="700"/>
                  </a:cubicBezTo>
                  <a:cubicBezTo>
                    <a:pt x="1" y="715"/>
                    <a:pt x="1" y="728"/>
                    <a:pt x="1" y="742"/>
                  </a:cubicBezTo>
                  <a:cubicBezTo>
                    <a:pt x="1" y="811"/>
                    <a:pt x="28" y="880"/>
                    <a:pt x="97" y="907"/>
                  </a:cubicBezTo>
                  <a:cubicBezTo>
                    <a:pt x="116" y="917"/>
                    <a:pt x="135" y="922"/>
                    <a:pt x="154" y="922"/>
                  </a:cubicBezTo>
                  <a:cubicBezTo>
                    <a:pt x="189" y="922"/>
                    <a:pt x="221" y="906"/>
                    <a:pt x="248" y="880"/>
                  </a:cubicBezTo>
                  <a:cubicBezTo>
                    <a:pt x="289" y="852"/>
                    <a:pt x="331" y="797"/>
                    <a:pt x="358" y="742"/>
                  </a:cubicBezTo>
                  <a:cubicBezTo>
                    <a:pt x="413" y="605"/>
                    <a:pt x="469" y="467"/>
                    <a:pt x="537" y="330"/>
                  </a:cubicBezTo>
                  <a:cubicBezTo>
                    <a:pt x="551" y="288"/>
                    <a:pt x="564" y="247"/>
                    <a:pt x="564" y="219"/>
                  </a:cubicBezTo>
                  <a:cubicBezTo>
                    <a:pt x="579" y="123"/>
                    <a:pt x="551" y="54"/>
                    <a:pt x="482" y="13"/>
                  </a:cubicBezTo>
                  <a:cubicBezTo>
                    <a:pt x="458" y="5"/>
                    <a:pt x="434" y="0"/>
                    <a:pt x="411"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3" name="Google Shape;562;p5"/>
            <p:cNvSpPr/>
            <p:nvPr/>
          </p:nvSpPr>
          <p:spPr>
            <a:xfrm>
              <a:off x="2068635" y="1204662"/>
              <a:ext cx="17365" cy="21378"/>
            </a:xfrm>
            <a:custGeom>
              <a:avLst/>
              <a:gdLst/>
              <a:ahLst/>
              <a:cxnLst/>
              <a:rect l="l" t="t" r="r" b="b"/>
              <a:pathLst>
                <a:path w="701" h="849" extrusionOk="0">
                  <a:moveTo>
                    <a:pt x="162" y="1"/>
                  </a:moveTo>
                  <a:cubicBezTo>
                    <a:pt x="133" y="1"/>
                    <a:pt x="106" y="8"/>
                    <a:pt x="83" y="19"/>
                  </a:cubicBezTo>
                  <a:cubicBezTo>
                    <a:pt x="28" y="46"/>
                    <a:pt x="1" y="129"/>
                    <a:pt x="1" y="197"/>
                  </a:cubicBezTo>
                  <a:cubicBezTo>
                    <a:pt x="15" y="239"/>
                    <a:pt x="28" y="280"/>
                    <a:pt x="56" y="307"/>
                  </a:cubicBezTo>
                  <a:cubicBezTo>
                    <a:pt x="152" y="459"/>
                    <a:pt x="263" y="610"/>
                    <a:pt x="373" y="762"/>
                  </a:cubicBezTo>
                  <a:cubicBezTo>
                    <a:pt x="400" y="803"/>
                    <a:pt x="441" y="830"/>
                    <a:pt x="483" y="844"/>
                  </a:cubicBezTo>
                  <a:cubicBezTo>
                    <a:pt x="493" y="847"/>
                    <a:pt x="504" y="848"/>
                    <a:pt x="514" y="848"/>
                  </a:cubicBezTo>
                  <a:cubicBezTo>
                    <a:pt x="613" y="848"/>
                    <a:pt x="700" y="737"/>
                    <a:pt x="675" y="637"/>
                  </a:cubicBezTo>
                  <a:cubicBezTo>
                    <a:pt x="661" y="597"/>
                    <a:pt x="648" y="555"/>
                    <a:pt x="620" y="527"/>
                  </a:cubicBezTo>
                  <a:lnTo>
                    <a:pt x="331" y="115"/>
                  </a:lnTo>
                  <a:cubicBezTo>
                    <a:pt x="318" y="87"/>
                    <a:pt x="290" y="60"/>
                    <a:pt x="276" y="46"/>
                  </a:cubicBezTo>
                  <a:cubicBezTo>
                    <a:pt x="244" y="14"/>
                    <a:pt x="202" y="1"/>
                    <a:pt x="1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4" name="Google Shape;563;p5"/>
            <p:cNvSpPr/>
            <p:nvPr/>
          </p:nvSpPr>
          <p:spPr>
            <a:xfrm>
              <a:off x="2140097" y="1123157"/>
              <a:ext cx="10018" cy="22047"/>
            </a:xfrm>
            <a:custGeom>
              <a:avLst/>
              <a:gdLst/>
              <a:ahLst/>
              <a:cxnLst/>
              <a:rect l="l" t="t" r="r" b="b"/>
              <a:pathLst>
                <a:path w="400" h="885" extrusionOk="0">
                  <a:moveTo>
                    <a:pt x="160" y="0"/>
                  </a:moveTo>
                  <a:cubicBezTo>
                    <a:pt x="148" y="0"/>
                    <a:pt x="136" y="2"/>
                    <a:pt x="125" y="4"/>
                  </a:cubicBezTo>
                  <a:cubicBezTo>
                    <a:pt x="70" y="18"/>
                    <a:pt x="28" y="59"/>
                    <a:pt x="15" y="114"/>
                  </a:cubicBezTo>
                  <a:cubicBezTo>
                    <a:pt x="0" y="156"/>
                    <a:pt x="0" y="183"/>
                    <a:pt x="0" y="224"/>
                  </a:cubicBezTo>
                  <a:cubicBezTo>
                    <a:pt x="28" y="389"/>
                    <a:pt x="42" y="554"/>
                    <a:pt x="70" y="719"/>
                  </a:cubicBezTo>
                  <a:cubicBezTo>
                    <a:pt x="83" y="829"/>
                    <a:pt x="138" y="884"/>
                    <a:pt x="220" y="884"/>
                  </a:cubicBezTo>
                  <a:cubicBezTo>
                    <a:pt x="303" y="884"/>
                    <a:pt x="385" y="816"/>
                    <a:pt x="400" y="692"/>
                  </a:cubicBezTo>
                  <a:lnTo>
                    <a:pt x="400" y="609"/>
                  </a:lnTo>
                  <a:cubicBezTo>
                    <a:pt x="385" y="472"/>
                    <a:pt x="358" y="334"/>
                    <a:pt x="345" y="183"/>
                  </a:cubicBezTo>
                  <a:cubicBezTo>
                    <a:pt x="330" y="141"/>
                    <a:pt x="317" y="101"/>
                    <a:pt x="303" y="73"/>
                  </a:cubicBezTo>
                  <a:cubicBezTo>
                    <a:pt x="280" y="27"/>
                    <a:pt x="219" y="0"/>
                    <a:pt x="16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5" name="Google Shape;564;p5"/>
            <p:cNvSpPr/>
            <p:nvPr/>
          </p:nvSpPr>
          <p:spPr>
            <a:xfrm>
              <a:off x="2114050" y="1008916"/>
              <a:ext cx="10018" cy="22046"/>
            </a:xfrm>
            <a:custGeom>
              <a:avLst/>
              <a:gdLst/>
              <a:ahLst/>
              <a:cxnLst/>
              <a:rect l="l" t="t" r="r" b="b"/>
              <a:pathLst>
                <a:path w="401" h="886" extrusionOk="0">
                  <a:moveTo>
                    <a:pt x="180" y="0"/>
                  </a:moveTo>
                  <a:cubicBezTo>
                    <a:pt x="170" y="0"/>
                    <a:pt x="161" y="1"/>
                    <a:pt x="153" y="3"/>
                  </a:cubicBezTo>
                  <a:cubicBezTo>
                    <a:pt x="70" y="3"/>
                    <a:pt x="15" y="71"/>
                    <a:pt x="1" y="154"/>
                  </a:cubicBezTo>
                  <a:cubicBezTo>
                    <a:pt x="1" y="361"/>
                    <a:pt x="28" y="566"/>
                    <a:pt x="70" y="773"/>
                  </a:cubicBezTo>
                  <a:cubicBezTo>
                    <a:pt x="82" y="846"/>
                    <a:pt x="136" y="886"/>
                    <a:pt x="205" y="886"/>
                  </a:cubicBezTo>
                  <a:cubicBezTo>
                    <a:pt x="215" y="886"/>
                    <a:pt x="225" y="885"/>
                    <a:pt x="235" y="883"/>
                  </a:cubicBezTo>
                  <a:cubicBezTo>
                    <a:pt x="318" y="883"/>
                    <a:pt x="373" y="814"/>
                    <a:pt x="400" y="649"/>
                  </a:cubicBezTo>
                  <a:cubicBezTo>
                    <a:pt x="373" y="511"/>
                    <a:pt x="358" y="306"/>
                    <a:pt x="318" y="113"/>
                  </a:cubicBezTo>
                  <a:cubicBezTo>
                    <a:pt x="305" y="41"/>
                    <a:pt x="241" y="0"/>
                    <a:pt x="18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6" name="Google Shape;565;p5"/>
            <p:cNvSpPr/>
            <p:nvPr/>
          </p:nvSpPr>
          <p:spPr>
            <a:xfrm>
              <a:off x="2204212" y="1159233"/>
              <a:ext cx="14025" cy="19374"/>
            </a:xfrm>
            <a:custGeom>
              <a:avLst/>
              <a:gdLst/>
              <a:ahLst/>
              <a:cxnLst/>
              <a:rect l="l" t="t" r="r" b="b"/>
              <a:pathLst>
                <a:path w="579" h="769" extrusionOk="0">
                  <a:moveTo>
                    <a:pt x="400" y="0"/>
                  </a:moveTo>
                  <a:cubicBezTo>
                    <a:pt x="353" y="0"/>
                    <a:pt x="307" y="22"/>
                    <a:pt x="275" y="62"/>
                  </a:cubicBezTo>
                  <a:cubicBezTo>
                    <a:pt x="152" y="213"/>
                    <a:pt x="83" y="378"/>
                    <a:pt x="14" y="530"/>
                  </a:cubicBezTo>
                  <a:cubicBezTo>
                    <a:pt x="0" y="640"/>
                    <a:pt x="28" y="708"/>
                    <a:pt x="97" y="750"/>
                  </a:cubicBezTo>
                  <a:cubicBezTo>
                    <a:pt x="118" y="762"/>
                    <a:pt x="142" y="768"/>
                    <a:pt x="166" y="768"/>
                  </a:cubicBezTo>
                  <a:cubicBezTo>
                    <a:pt x="220" y="768"/>
                    <a:pt x="275" y="738"/>
                    <a:pt x="303" y="680"/>
                  </a:cubicBezTo>
                  <a:cubicBezTo>
                    <a:pt x="385" y="543"/>
                    <a:pt x="468" y="392"/>
                    <a:pt x="537" y="240"/>
                  </a:cubicBezTo>
                  <a:cubicBezTo>
                    <a:pt x="578" y="158"/>
                    <a:pt x="550" y="75"/>
                    <a:pt x="495" y="34"/>
                  </a:cubicBezTo>
                  <a:cubicBezTo>
                    <a:pt x="467" y="11"/>
                    <a:pt x="433" y="0"/>
                    <a:pt x="40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7" name="Google Shape;566;p5"/>
            <p:cNvSpPr/>
            <p:nvPr/>
          </p:nvSpPr>
          <p:spPr>
            <a:xfrm>
              <a:off x="2321756" y="1020941"/>
              <a:ext cx="13357" cy="18038"/>
            </a:xfrm>
            <a:custGeom>
              <a:avLst/>
              <a:gdLst/>
              <a:ahLst/>
              <a:cxnLst/>
              <a:rect l="l" t="t" r="r" b="b"/>
              <a:pathLst>
                <a:path w="524" h="719" extrusionOk="0">
                  <a:moveTo>
                    <a:pt x="344" y="0"/>
                  </a:moveTo>
                  <a:cubicBezTo>
                    <a:pt x="300" y="0"/>
                    <a:pt x="260" y="16"/>
                    <a:pt x="234" y="58"/>
                  </a:cubicBezTo>
                  <a:cubicBezTo>
                    <a:pt x="138" y="210"/>
                    <a:pt x="56" y="361"/>
                    <a:pt x="14" y="540"/>
                  </a:cubicBezTo>
                  <a:cubicBezTo>
                    <a:pt x="1" y="608"/>
                    <a:pt x="56" y="678"/>
                    <a:pt x="111" y="705"/>
                  </a:cubicBezTo>
                  <a:cubicBezTo>
                    <a:pt x="133" y="714"/>
                    <a:pt x="156" y="719"/>
                    <a:pt x="178" y="719"/>
                  </a:cubicBezTo>
                  <a:cubicBezTo>
                    <a:pt x="222" y="719"/>
                    <a:pt x="262" y="700"/>
                    <a:pt x="289" y="663"/>
                  </a:cubicBezTo>
                  <a:cubicBezTo>
                    <a:pt x="303" y="650"/>
                    <a:pt x="317" y="623"/>
                    <a:pt x="331" y="608"/>
                  </a:cubicBezTo>
                  <a:cubicBezTo>
                    <a:pt x="399" y="485"/>
                    <a:pt x="454" y="361"/>
                    <a:pt x="496" y="278"/>
                  </a:cubicBezTo>
                  <a:cubicBezTo>
                    <a:pt x="523" y="140"/>
                    <a:pt x="496" y="58"/>
                    <a:pt x="427" y="17"/>
                  </a:cubicBezTo>
                  <a:cubicBezTo>
                    <a:pt x="400" y="7"/>
                    <a:pt x="371" y="0"/>
                    <a:pt x="34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8" name="Google Shape;567;p5"/>
            <p:cNvSpPr/>
            <p:nvPr/>
          </p:nvSpPr>
          <p:spPr>
            <a:xfrm>
              <a:off x="2093346" y="1049000"/>
              <a:ext cx="9350" cy="16034"/>
            </a:xfrm>
            <a:custGeom>
              <a:avLst/>
              <a:gdLst/>
              <a:ahLst/>
              <a:cxnLst/>
              <a:rect l="l" t="t" r="r" b="b"/>
              <a:pathLst>
                <a:path w="373" h="655" extrusionOk="0">
                  <a:moveTo>
                    <a:pt x="164" y="1"/>
                  </a:moveTo>
                  <a:cubicBezTo>
                    <a:pt x="150" y="1"/>
                    <a:pt x="137" y="3"/>
                    <a:pt x="125" y="6"/>
                  </a:cubicBezTo>
                  <a:cubicBezTo>
                    <a:pt x="55" y="33"/>
                    <a:pt x="0" y="74"/>
                    <a:pt x="0" y="143"/>
                  </a:cubicBezTo>
                  <a:cubicBezTo>
                    <a:pt x="0" y="294"/>
                    <a:pt x="14" y="432"/>
                    <a:pt x="70" y="569"/>
                  </a:cubicBezTo>
                  <a:cubicBezTo>
                    <a:pt x="93" y="617"/>
                    <a:pt x="158" y="655"/>
                    <a:pt x="211" y="655"/>
                  </a:cubicBezTo>
                  <a:cubicBezTo>
                    <a:pt x="219" y="655"/>
                    <a:pt x="227" y="654"/>
                    <a:pt x="235" y="652"/>
                  </a:cubicBezTo>
                  <a:cubicBezTo>
                    <a:pt x="303" y="624"/>
                    <a:pt x="358" y="584"/>
                    <a:pt x="372" y="474"/>
                  </a:cubicBezTo>
                  <a:cubicBezTo>
                    <a:pt x="372" y="364"/>
                    <a:pt x="358" y="212"/>
                    <a:pt x="290" y="74"/>
                  </a:cubicBezTo>
                  <a:cubicBezTo>
                    <a:pt x="257" y="21"/>
                    <a:pt x="209" y="1"/>
                    <a:pt x="164"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9" name="Google Shape;568;p5"/>
            <p:cNvSpPr/>
            <p:nvPr/>
          </p:nvSpPr>
          <p:spPr>
            <a:xfrm>
              <a:off x="2030567" y="1135851"/>
              <a:ext cx="12022" cy="14029"/>
            </a:xfrm>
            <a:custGeom>
              <a:avLst/>
              <a:gdLst/>
              <a:ahLst/>
              <a:cxnLst/>
              <a:rect l="l" t="t" r="r" b="b"/>
              <a:pathLst>
                <a:path w="481" h="576" extrusionOk="0">
                  <a:moveTo>
                    <a:pt x="181" y="0"/>
                  </a:moveTo>
                  <a:cubicBezTo>
                    <a:pt x="141" y="0"/>
                    <a:pt x="100" y="15"/>
                    <a:pt x="68" y="39"/>
                  </a:cubicBezTo>
                  <a:cubicBezTo>
                    <a:pt x="28" y="80"/>
                    <a:pt x="0" y="163"/>
                    <a:pt x="13" y="218"/>
                  </a:cubicBezTo>
                  <a:cubicBezTo>
                    <a:pt x="55" y="341"/>
                    <a:pt x="123" y="438"/>
                    <a:pt x="220" y="534"/>
                  </a:cubicBezTo>
                  <a:cubicBezTo>
                    <a:pt x="246" y="561"/>
                    <a:pt x="278" y="576"/>
                    <a:pt x="313" y="576"/>
                  </a:cubicBezTo>
                  <a:cubicBezTo>
                    <a:pt x="332" y="576"/>
                    <a:pt x="351" y="571"/>
                    <a:pt x="371" y="561"/>
                  </a:cubicBezTo>
                  <a:cubicBezTo>
                    <a:pt x="440" y="534"/>
                    <a:pt x="468" y="493"/>
                    <a:pt x="481" y="424"/>
                  </a:cubicBezTo>
                  <a:lnTo>
                    <a:pt x="481" y="383"/>
                  </a:lnTo>
                  <a:cubicBezTo>
                    <a:pt x="440" y="245"/>
                    <a:pt x="371" y="121"/>
                    <a:pt x="261" y="25"/>
                  </a:cubicBezTo>
                  <a:cubicBezTo>
                    <a:pt x="238" y="8"/>
                    <a:pt x="210" y="0"/>
                    <a:pt x="181"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0" name="Google Shape;569;p5"/>
            <p:cNvSpPr/>
            <p:nvPr/>
          </p:nvSpPr>
          <p:spPr>
            <a:xfrm>
              <a:off x="1983148" y="1046996"/>
              <a:ext cx="11354" cy="13362"/>
            </a:xfrm>
            <a:custGeom>
              <a:avLst/>
              <a:gdLst/>
              <a:ahLst/>
              <a:cxnLst/>
              <a:rect l="l" t="t" r="r" b="b"/>
              <a:pathLst>
                <a:path w="456" h="541" extrusionOk="0">
                  <a:moveTo>
                    <a:pt x="170" y="0"/>
                  </a:moveTo>
                  <a:cubicBezTo>
                    <a:pt x="90" y="0"/>
                    <a:pt x="11" y="67"/>
                    <a:pt x="1" y="149"/>
                  </a:cubicBezTo>
                  <a:cubicBezTo>
                    <a:pt x="1" y="273"/>
                    <a:pt x="138" y="507"/>
                    <a:pt x="248" y="534"/>
                  </a:cubicBezTo>
                  <a:cubicBezTo>
                    <a:pt x="263" y="538"/>
                    <a:pt x="278" y="540"/>
                    <a:pt x="292" y="540"/>
                  </a:cubicBezTo>
                  <a:cubicBezTo>
                    <a:pt x="372" y="540"/>
                    <a:pt x="443" y="479"/>
                    <a:pt x="455" y="397"/>
                  </a:cubicBezTo>
                  <a:lnTo>
                    <a:pt x="455" y="356"/>
                  </a:lnTo>
                  <a:cubicBezTo>
                    <a:pt x="413" y="218"/>
                    <a:pt x="345" y="108"/>
                    <a:pt x="248" y="26"/>
                  </a:cubicBezTo>
                  <a:cubicBezTo>
                    <a:pt x="224" y="8"/>
                    <a:pt x="197" y="0"/>
                    <a:pt x="17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61" name="Google Shape;570;p5"/>
          <p:cNvSpPr/>
          <p:nvPr/>
        </p:nvSpPr>
        <p:spPr>
          <a:xfrm>
            <a:off x="9434515" y="-706438"/>
            <a:ext cx="5224463" cy="1160463"/>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dk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162" name="Google Shape;571;p5"/>
          <p:cNvSpPr/>
          <p:nvPr/>
        </p:nvSpPr>
        <p:spPr>
          <a:xfrm>
            <a:off x="-244473" y="3290891"/>
            <a:ext cx="519113" cy="276225"/>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l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63" name="Google Shape;572;p5"/>
          <p:cNvGrpSpPr>
            <a:grpSpLocks/>
          </p:cNvGrpSpPr>
          <p:nvPr/>
        </p:nvGrpSpPr>
        <p:grpSpPr bwMode="auto">
          <a:xfrm>
            <a:off x="11125200" y="5956304"/>
            <a:ext cx="1600200" cy="1577975"/>
            <a:chOff x="960250" y="302050"/>
            <a:chExt cx="721300" cy="710500"/>
          </a:xfrm>
        </p:grpSpPr>
        <p:sp>
          <p:nvSpPr>
            <p:cNvPr id="164" name="Google Shape;573;p5"/>
            <p:cNvSpPr/>
            <p:nvPr/>
          </p:nvSpPr>
          <p:spPr>
            <a:xfrm>
              <a:off x="960250" y="305624"/>
              <a:ext cx="721300" cy="706926"/>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5" name="Google Shape;574;p5"/>
            <p:cNvSpPr/>
            <p:nvPr/>
          </p:nvSpPr>
          <p:spPr>
            <a:xfrm>
              <a:off x="960250" y="305624"/>
              <a:ext cx="721300" cy="706926"/>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6" name="Google Shape;575;p5"/>
            <p:cNvSpPr/>
            <p:nvPr/>
          </p:nvSpPr>
          <p:spPr>
            <a:xfrm>
              <a:off x="960966" y="563663"/>
              <a:ext cx="49374" cy="51465"/>
            </a:xfrm>
            <a:custGeom>
              <a:avLst/>
              <a:gdLst/>
              <a:ahLst/>
              <a:cxnLst/>
              <a:rect l="l" t="t" r="r" b="b"/>
              <a:pathLst>
                <a:path w="1968" h="2064" extrusionOk="0">
                  <a:moveTo>
                    <a:pt x="1569" y="1"/>
                  </a:moveTo>
                  <a:lnTo>
                    <a:pt x="1569" y="1"/>
                  </a:lnTo>
                  <a:cubicBezTo>
                    <a:pt x="1101" y="249"/>
                    <a:pt x="634" y="496"/>
                    <a:pt x="151" y="744"/>
                  </a:cubicBezTo>
                  <a:cubicBezTo>
                    <a:pt x="96" y="896"/>
                    <a:pt x="41" y="1033"/>
                    <a:pt x="1" y="1184"/>
                  </a:cubicBezTo>
                  <a:cubicBezTo>
                    <a:pt x="289" y="1474"/>
                    <a:pt x="592" y="1762"/>
                    <a:pt x="894" y="2037"/>
                  </a:cubicBezTo>
                  <a:cubicBezTo>
                    <a:pt x="913" y="2056"/>
                    <a:pt x="951" y="2063"/>
                    <a:pt x="993" y="2063"/>
                  </a:cubicBezTo>
                  <a:cubicBezTo>
                    <a:pt x="1043" y="2063"/>
                    <a:pt x="1099" y="2052"/>
                    <a:pt x="1129" y="2037"/>
                  </a:cubicBezTo>
                  <a:cubicBezTo>
                    <a:pt x="1720" y="1707"/>
                    <a:pt x="1968" y="634"/>
                    <a:pt x="1569"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7" name="Google Shape;576;p5"/>
            <p:cNvSpPr/>
            <p:nvPr/>
          </p:nvSpPr>
          <p:spPr>
            <a:xfrm>
              <a:off x="1369559" y="483606"/>
              <a:ext cx="97318" cy="89349"/>
            </a:xfrm>
            <a:custGeom>
              <a:avLst/>
              <a:gdLst/>
              <a:ahLst/>
              <a:cxnLst/>
              <a:rect l="l" t="t" r="r" b="b"/>
              <a:pathLst>
                <a:path w="3881" h="3565" extrusionOk="0">
                  <a:moveTo>
                    <a:pt x="1766" y="0"/>
                  </a:moveTo>
                  <a:cubicBezTo>
                    <a:pt x="1100" y="0"/>
                    <a:pt x="583" y="399"/>
                    <a:pt x="331" y="1135"/>
                  </a:cubicBezTo>
                  <a:cubicBezTo>
                    <a:pt x="1" y="2098"/>
                    <a:pt x="496" y="3171"/>
                    <a:pt x="1417" y="3473"/>
                  </a:cubicBezTo>
                  <a:cubicBezTo>
                    <a:pt x="1597" y="3535"/>
                    <a:pt x="1779" y="3564"/>
                    <a:pt x="1959" y="3564"/>
                  </a:cubicBezTo>
                  <a:cubicBezTo>
                    <a:pt x="2662" y="3564"/>
                    <a:pt x="3320" y="3118"/>
                    <a:pt x="3551" y="2428"/>
                  </a:cubicBezTo>
                  <a:cubicBezTo>
                    <a:pt x="3881" y="1437"/>
                    <a:pt x="3399" y="447"/>
                    <a:pt x="2422" y="116"/>
                  </a:cubicBezTo>
                  <a:cubicBezTo>
                    <a:pt x="2192" y="39"/>
                    <a:pt x="1972" y="0"/>
                    <a:pt x="176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8" name="Google Shape;577;p5"/>
            <p:cNvSpPr/>
            <p:nvPr/>
          </p:nvSpPr>
          <p:spPr>
            <a:xfrm>
              <a:off x="1442548" y="640145"/>
              <a:ext cx="89447" cy="74338"/>
            </a:xfrm>
            <a:custGeom>
              <a:avLst/>
              <a:gdLst/>
              <a:ahLst/>
              <a:cxnLst/>
              <a:rect l="l" t="t" r="r" b="b"/>
              <a:pathLst>
                <a:path w="3564" h="2977" extrusionOk="0">
                  <a:moveTo>
                    <a:pt x="1841" y="1"/>
                  </a:moveTo>
                  <a:cubicBezTo>
                    <a:pt x="1157" y="1"/>
                    <a:pt x="503" y="399"/>
                    <a:pt x="276" y="1027"/>
                  </a:cubicBezTo>
                  <a:cubicBezTo>
                    <a:pt x="1" y="1770"/>
                    <a:pt x="441" y="2609"/>
                    <a:pt x="1239" y="2885"/>
                  </a:cubicBezTo>
                  <a:cubicBezTo>
                    <a:pt x="1418" y="2947"/>
                    <a:pt x="1604" y="2977"/>
                    <a:pt x="1788" y="2977"/>
                  </a:cubicBezTo>
                  <a:cubicBezTo>
                    <a:pt x="2450" y="2977"/>
                    <a:pt x="3087" y="2593"/>
                    <a:pt x="3303" y="1990"/>
                  </a:cubicBezTo>
                  <a:cubicBezTo>
                    <a:pt x="3563" y="1206"/>
                    <a:pt x="3165" y="366"/>
                    <a:pt x="2395" y="91"/>
                  </a:cubicBezTo>
                  <a:cubicBezTo>
                    <a:pt x="2213" y="30"/>
                    <a:pt x="2026" y="1"/>
                    <a:pt x="1841"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9" name="Google Shape;578;p5"/>
            <p:cNvSpPr/>
            <p:nvPr/>
          </p:nvSpPr>
          <p:spPr>
            <a:xfrm>
              <a:off x="1395320" y="838142"/>
              <a:ext cx="93741" cy="73623"/>
            </a:xfrm>
            <a:custGeom>
              <a:avLst/>
              <a:gdLst/>
              <a:ahLst/>
              <a:cxnLst/>
              <a:rect l="l" t="t" r="r" b="b"/>
              <a:pathLst>
                <a:path w="3756" h="2958" extrusionOk="0">
                  <a:moveTo>
                    <a:pt x="2059" y="0"/>
                  </a:moveTo>
                  <a:cubicBezTo>
                    <a:pt x="1399" y="0"/>
                    <a:pt x="858" y="278"/>
                    <a:pt x="468" y="833"/>
                  </a:cubicBezTo>
                  <a:cubicBezTo>
                    <a:pt x="0" y="1493"/>
                    <a:pt x="178" y="2166"/>
                    <a:pt x="440" y="2841"/>
                  </a:cubicBezTo>
                  <a:cubicBezTo>
                    <a:pt x="464" y="2899"/>
                    <a:pt x="634" y="2957"/>
                    <a:pt x="753" y="2957"/>
                  </a:cubicBezTo>
                  <a:cubicBezTo>
                    <a:pt x="774" y="2957"/>
                    <a:pt x="794" y="2955"/>
                    <a:pt x="811" y="2951"/>
                  </a:cubicBezTo>
                  <a:cubicBezTo>
                    <a:pt x="1747" y="2676"/>
                    <a:pt x="2572" y="2208"/>
                    <a:pt x="3315" y="1589"/>
                  </a:cubicBezTo>
                  <a:cubicBezTo>
                    <a:pt x="3742" y="1245"/>
                    <a:pt x="3755" y="928"/>
                    <a:pt x="3370" y="530"/>
                  </a:cubicBezTo>
                  <a:cubicBezTo>
                    <a:pt x="3205" y="350"/>
                    <a:pt x="2985" y="240"/>
                    <a:pt x="2834" y="130"/>
                  </a:cubicBezTo>
                  <a:cubicBezTo>
                    <a:pt x="2587" y="75"/>
                    <a:pt x="2421" y="20"/>
                    <a:pt x="2242" y="7"/>
                  </a:cubicBezTo>
                  <a:cubicBezTo>
                    <a:pt x="2180" y="2"/>
                    <a:pt x="2119" y="0"/>
                    <a:pt x="205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0" name="Google Shape;579;p5"/>
            <p:cNvSpPr/>
            <p:nvPr/>
          </p:nvSpPr>
          <p:spPr>
            <a:xfrm>
              <a:off x="1172776" y="589395"/>
              <a:ext cx="81576" cy="77197"/>
            </a:xfrm>
            <a:custGeom>
              <a:avLst/>
              <a:gdLst/>
              <a:ahLst/>
              <a:cxnLst/>
              <a:rect l="l" t="t" r="r" b="b"/>
              <a:pathLst>
                <a:path w="3289" h="3091" extrusionOk="0">
                  <a:moveTo>
                    <a:pt x="1368" y="1"/>
                  </a:moveTo>
                  <a:cubicBezTo>
                    <a:pt x="914" y="1"/>
                    <a:pt x="494" y="298"/>
                    <a:pt x="317" y="809"/>
                  </a:cubicBezTo>
                  <a:cubicBezTo>
                    <a:pt x="1" y="1703"/>
                    <a:pt x="454" y="2639"/>
                    <a:pt x="1349" y="2982"/>
                  </a:cubicBezTo>
                  <a:cubicBezTo>
                    <a:pt x="1537" y="3055"/>
                    <a:pt x="1725" y="3091"/>
                    <a:pt x="1906" y="3091"/>
                  </a:cubicBezTo>
                  <a:cubicBezTo>
                    <a:pt x="2308" y="3091"/>
                    <a:pt x="2675" y="2915"/>
                    <a:pt x="2931" y="2584"/>
                  </a:cubicBezTo>
                  <a:cubicBezTo>
                    <a:pt x="3275" y="2157"/>
                    <a:pt x="3289" y="1551"/>
                    <a:pt x="2890" y="1043"/>
                  </a:cubicBezTo>
                  <a:cubicBezTo>
                    <a:pt x="2656" y="726"/>
                    <a:pt x="2353" y="451"/>
                    <a:pt x="2023" y="217"/>
                  </a:cubicBezTo>
                  <a:cubicBezTo>
                    <a:pt x="1813" y="70"/>
                    <a:pt x="1587" y="1"/>
                    <a:pt x="1368"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1" name="Google Shape;580;p5"/>
            <p:cNvSpPr/>
            <p:nvPr/>
          </p:nvSpPr>
          <p:spPr>
            <a:xfrm>
              <a:off x="1245049" y="770237"/>
              <a:ext cx="92309" cy="67905"/>
            </a:xfrm>
            <a:custGeom>
              <a:avLst/>
              <a:gdLst/>
              <a:ahLst/>
              <a:cxnLst/>
              <a:rect l="l" t="t" r="r" b="b"/>
              <a:pathLst>
                <a:path w="3715" h="2717" extrusionOk="0">
                  <a:moveTo>
                    <a:pt x="2095" y="0"/>
                  </a:moveTo>
                  <a:cubicBezTo>
                    <a:pt x="1539" y="0"/>
                    <a:pt x="950" y="239"/>
                    <a:pt x="605" y="634"/>
                  </a:cubicBezTo>
                  <a:cubicBezTo>
                    <a:pt x="0" y="1349"/>
                    <a:pt x="248" y="2298"/>
                    <a:pt x="1114" y="2615"/>
                  </a:cubicBezTo>
                  <a:cubicBezTo>
                    <a:pt x="1305" y="2683"/>
                    <a:pt x="1508" y="2716"/>
                    <a:pt x="1711" y="2716"/>
                  </a:cubicBezTo>
                  <a:cubicBezTo>
                    <a:pt x="2325" y="2716"/>
                    <a:pt x="2944" y="2417"/>
                    <a:pt x="3275" y="1900"/>
                  </a:cubicBezTo>
                  <a:cubicBezTo>
                    <a:pt x="3715" y="1212"/>
                    <a:pt x="3440" y="372"/>
                    <a:pt x="2669" y="97"/>
                  </a:cubicBezTo>
                  <a:cubicBezTo>
                    <a:pt x="2491" y="31"/>
                    <a:pt x="2295" y="0"/>
                    <a:pt x="2095"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2" name="Google Shape;581;p5"/>
            <p:cNvSpPr/>
            <p:nvPr/>
          </p:nvSpPr>
          <p:spPr>
            <a:xfrm>
              <a:off x="1190665" y="302050"/>
              <a:ext cx="80860" cy="80056"/>
            </a:xfrm>
            <a:custGeom>
              <a:avLst/>
              <a:gdLst/>
              <a:ahLst/>
              <a:cxnLst/>
              <a:rect l="l" t="t" r="r" b="b"/>
              <a:pathLst>
                <a:path w="3235" h="3205" extrusionOk="0">
                  <a:moveTo>
                    <a:pt x="339" y="1"/>
                  </a:moveTo>
                  <a:cubicBezTo>
                    <a:pt x="226" y="1"/>
                    <a:pt x="42" y="103"/>
                    <a:pt x="28" y="181"/>
                  </a:cubicBezTo>
                  <a:cubicBezTo>
                    <a:pt x="1" y="291"/>
                    <a:pt x="111" y="442"/>
                    <a:pt x="180" y="552"/>
                  </a:cubicBezTo>
                  <a:cubicBezTo>
                    <a:pt x="413" y="924"/>
                    <a:pt x="703" y="1254"/>
                    <a:pt x="895" y="1640"/>
                  </a:cubicBezTo>
                  <a:cubicBezTo>
                    <a:pt x="1088" y="2052"/>
                    <a:pt x="1226" y="2506"/>
                    <a:pt x="1363" y="2946"/>
                  </a:cubicBezTo>
                  <a:cubicBezTo>
                    <a:pt x="1420" y="3118"/>
                    <a:pt x="1506" y="3204"/>
                    <a:pt x="1660" y="3204"/>
                  </a:cubicBezTo>
                  <a:cubicBezTo>
                    <a:pt x="1691" y="3204"/>
                    <a:pt x="1725" y="3201"/>
                    <a:pt x="1762" y="3194"/>
                  </a:cubicBezTo>
                  <a:cubicBezTo>
                    <a:pt x="2381" y="3071"/>
                    <a:pt x="2835" y="2754"/>
                    <a:pt x="3069" y="2107"/>
                  </a:cubicBezTo>
                  <a:cubicBezTo>
                    <a:pt x="3234" y="1612"/>
                    <a:pt x="3179" y="1089"/>
                    <a:pt x="2972" y="567"/>
                  </a:cubicBezTo>
                  <a:cubicBezTo>
                    <a:pt x="2932" y="470"/>
                    <a:pt x="2807" y="346"/>
                    <a:pt x="2697" y="332"/>
                  </a:cubicBezTo>
                  <a:cubicBezTo>
                    <a:pt x="1927" y="209"/>
                    <a:pt x="1143" y="99"/>
                    <a:pt x="358" y="2"/>
                  </a:cubicBezTo>
                  <a:cubicBezTo>
                    <a:pt x="352" y="1"/>
                    <a:pt x="346" y="1"/>
                    <a:pt x="339"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3" name="Google Shape;582;p5"/>
            <p:cNvSpPr/>
            <p:nvPr/>
          </p:nvSpPr>
          <p:spPr>
            <a:xfrm>
              <a:off x="1502656" y="540789"/>
              <a:ext cx="80144" cy="88634"/>
            </a:xfrm>
            <a:custGeom>
              <a:avLst/>
              <a:gdLst/>
              <a:ahLst/>
              <a:cxnLst/>
              <a:rect l="l" t="t" r="r" b="b"/>
              <a:pathLst>
                <a:path w="3193" h="3543" extrusionOk="0">
                  <a:moveTo>
                    <a:pt x="1159" y="0"/>
                  </a:moveTo>
                  <a:cubicBezTo>
                    <a:pt x="1121" y="0"/>
                    <a:pt x="1089" y="7"/>
                    <a:pt x="1074" y="22"/>
                  </a:cubicBezTo>
                  <a:cubicBezTo>
                    <a:pt x="813" y="256"/>
                    <a:pt x="524" y="490"/>
                    <a:pt x="358" y="793"/>
                  </a:cubicBezTo>
                  <a:cubicBezTo>
                    <a:pt x="1" y="1481"/>
                    <a:pt x="166" y="2237"/>
                    <a:pt x="730" y="2815"/>
                  </a:cubicBezTo>
                  <a:cubicBezTo>
                    <a:pt x="1188" y="3282"/>
                    <a:pt x="1840" y="3543"/>
                    <a:pt x="2454" y="3543"/>
                  </a:cubicBezTo>
                  <a:cubicBezTo>
                    <a:pt x="2708" y="3543"/>
                    <a:pt x="2955" y="3499"/>
                    <a:pt x="3179" y="3407"/>
                  </a:cubicBezTo>
                  <a:cubicBezTo>
                    <a:pt x="3179" y="3379"/>
                    <a:pt x="3193" y="3352"/>
                    <a:pt x="3193" y="3337"/>
                  </a:cubicBezTo>
                  <a:cubicBezTo>
                    <a:pt x="2615" y="2251"/>
                    <a:pt x="2037" y="1178"/>
                    <a:pt x="1432" y="105"/>
                  </a:cubicBezTo>
                  <a:cubicBezTo>
                    <a:pt x="1402" y="45"/>
                    <a:pt x="1258" y="0"/>
                    <a:pt x="115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4" name="Google Shape;583;p5"/>
            <p:cNvSpPr/>
            <p:nvPr/>
          </p:nvSpPr>
          <p:spPr>
            <a:xfrm>
              <a:off x="1555609" y="713768"/>
              <a:ext cx="80860" cy="76483"/>
            </a:xfrm>
            <a:custGeom>
              <a:avLst/>
              <a:gdLst/>
              <a:ahLst/>
              <a:cxnLst/>
              <a:rect l="l" t="t" r="r" b="b"/>
              <a:pathLst>
                <a:path w="3233" h="3056" extrusionOk="0">
                  <a:moveTo>
                    <a:pt x="1756" y="0"/>
                  </a:moveTo>
                  <a:cubicBezTo>
                    <a:pt x="1731" y="0"/>
                    <a:pt x="1705" y="1"/>
                    <a:pt x="1679" y="2"/>
                  </a:cubicBezTo>
                  <a:cubicBezTo>
                    <a:pt x="1046" y="15"/>
                    <a:pt x="633" y="373"/>
                    <a:pt x="358" y="923"/>
                  </a:cubicBezTo>
                  <a:cubicBezTo>
                    <a:pt x="0" y="1653"/>
                    <a:pt x="151" y="2341"/>
                    <a:pt x="509" y="3056"/>
                  </a:cubicBezTo>
                  <a:cubicBezTo>
                    <a:pt x="1417" y="2299"/>
                    <a:pt x="2312" y="1570"/>
                    <a:pt x="3233" y="827"/>
                  </a:cubicBezTo>
                  <a:cubicBezTo>
                    <a:pt x="2862" y="325"/>
                    <a:pt x="2391" y="0"/>
                    <a:pt x="175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5" name="Google Shape;584;p5"/>
            <p:cNvSpPr/>
            <p:nvPr/>
          </p:nvSpPr>
          <p:spPr>
            <a:xfrm>
              <a:off x="1027514" y="637286"/>
              <a:ext cx="94456" cy="66475"/>
            </a:xfrm>
            <a:custGeom>
              <a:avLst/>
              <a:gdLst/>
              <a:ahLst/>
              <a:cxnLst/>
              <a:rect l="l" t="t" r="r" b="b"/>
              <a:pathLst>
                <a:path w="3771" h="2638" extrusionOk="0">
                  <a:moveTo>
                    <a:pt x="1252" y="1"/>
                  </a:moveTo>
                  <a:cubicBezTo>
                    <a:pt x="840" y="1"/>
                    <a:pt x="424" y="125"/>
                    <a:pt x="0" y="437"/>
                  </a:cubicBezTo>
                  <a:cubicBezTo>
                    <a:pt x="1253" y="1262"/>
                    <a:pt x="2436" y="2046"/>
                    <a:pt x="3770" y="2638"/>
                  </a:cubicBezTo>
                  <a:cubicBezTo>
                    <a:pt x="3770" y="1565"/>
                    <a:pt x="3165" y="560"/>
                    <a:pt x="2299" y="230"/>
                  </a:cubicBezTo>
                  <a:cubicBezTo>
                    <a:pt x="1950" y="91"/>
                    <a:pt x="1602" y="1"/>
                    <a:pt x="1252"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6" name="Google Shape;585;p5"/>
            <p:cNvSpPr/>
            <p:nvPr/>
          </p:nvSpPr>
          <p:spPr>
            <a:xfrm>
              <a:off x="1396036" y="742360"/>
              <a:ext cx="64402" cy="55754"/>
            </a:xfrm>
            <a:custGeom>
              <a:avLst/>
              <a:gdLst/>
              <a:ahLst/>
              <a:cxnLst/>
              <a:rect l="l" t="t" r="r" b="b"/>
              <a:pathLst>
                <a:path w="2560" h="2244" extrusionOk="0">
                  <a:moveTo>
                    <a:pt x="1299" y="0"/>
                  </a:moveTo>
                  <a:cubicBezTo>
                    <a:pt x="829" y="0"/>
                    <a:pt x="392" y="266"/>
                    <a:pt x="221" y="715"/>
                  </a:cubicBezTo>
                  <a:cubicBezTo>
                    <a:pt x="1" y="1293"/>
                    <a:pt x="318" y="1967"/>
                    <a:pt x="881" y="2174"/>
                  </a:cubicBezTo>
                  <a:cubicBezTo>
                    <a:pt x="1007" y="2222"/>
                    <a:pt x="1138" y="2244"/>
                    <a:pt x="1267" y="2244"/>
                  </a:cubicBezTo>
                  <a:cubicBezTo>
                    <a:pt x="1731" y="2244"/>
                    <a:pt x="2182" y="1954"/>
                    <a:pt x="2354" y="1513"/>
                  </a:cubicBezTo>
                  <a:cubicBezTo>
                    <a:pt x="2560" y="949"/>
                    <a:pt x="2257" y="261"/>
                    <a:pt x="1707" y="68"/>
                  </a:cubicBezTo>
                  <a:cubicBezTo>
                    <a:pt x="1572" y="22"/>
                    <a:pt x="1434" y="0"/>
                    <a:pt x="129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7" name="Google Shape;586;p5"/>
            <p:cNvSpPr/>
            <p:nvPr/>
          </p:nvSpPr>
          <p:spPr>
            <a:xfrm>
              <a:off x="1139144" y="516487"/>
              <a:ext cx="78713" cy="36454"/>
            </a:xfrm>
            <a:custGeom>
              <a:avLst/>
              <a:gdLst/>
              <a:ahLst/>
              <a:cxnLst/>
              <a:rect l="l" t="t" r="r" b="b"/>
              <a:pathLst>
                <a:path w="3123" h="1460" extrusionOk="0">
                  <a:moveTo>
                    <a:pt x="0" y="1"/>
                  </a:moveTo>
                  <a:lnTo>
                    <a:pt x="0" y="1"/>
                  </a:lnTo>
                  <a:cubicBezTo>
                    <a:pt x="206" y="799"/>
                    <a:pt x="633" y="1212"/>
                    <a:pt x="1279" y="1391"/>
                  </a:cubicBezTo>
                  <a:cubicBezTo>
                    <a:pt x="1449" y="1436"/>
                    <a:pt x="1615" y="1460"/>
                    <a:pt x="1775" y="1460"/>
                  </a:cubicBezTo>
                  <a:cubicBezTo>
                    <a:pt x="2199" y="1460"/>
                    <a:pt x="2583" y="1296"/>
                    <a:pt x="2903" y="936"/>
                  </a:cubicBezTo>
                  <a:cubicBezTo>
                    <a:pt x="3027" y="799"/>
                    <a:pt x="3123" y="566"/>
                    <a:pt x="3095" y="386"/>
                  </a:cubicBezTo>
                  <a:cubicBezTo>
                    <a:pt x="3082" y="290"/>
                    <a:pt x="2779" y="235"/>
                    <a:pt x="2614" y="180"/>
                  </a:cubicBezTo>
                  <a:cubicBezTo>
                    <a:pt x="2559" y="153"/>
                    <a:pt x="2504" y="153"/>
                    <a:pt x="2462" y="153"/>
                  </a:cubicBezTo>
                  <a:cubicBezTo>
                    <a:pt x="1679" y="98"/>
                    <a:pt x="881" y="56"/>
                    <a:pt x="0"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8" name="Google Shape;587;p5"/>
            <p:cNvSpPr/>
            <p:nvPr/>
          </p:nvSpPr>
          <p:spPr>
            <a:xfrm>
              <a:off x="1119824" y="780244"/>
              <a:ext cx="58677" cy="61472"/>
            </a:xfrm>
            <a:custGeom>
              <a:avLst/>
              <a:gdLst/>
              <a:ahLst/>
              <a:cxnLst/>
              <a:rect l="l" t="t" r="r" b="b"/>
              <a:pathLst>
                <a:path w="2354" h="2457" extrusionOk="0">
                  <a:moveTo>
                    <a:pt x="1831" y="0"/>
                  </a:moveTo>
                  <a:cubicBezTo>
                    <a:pt x="1184" y="551"/>
                    <a:pt x="633" y="1156"/>
                    <a:pt x="207" y="1871"/>
                  </a:cubicBezTo>
                  <a:cubicBezTo>
                    <a:pt x="0" y="2216"/>
                    <a:pt x="70" y="2326"/>
                    <a:pt x="468" y="2422"/>
                  </a:cubicBezTo>
                  <a:cubicBezTo>
                    <a:pt x="561" y="2446"/>
                    <a:pt x="657" y="2457"/>
                    <a:pt x="755" y="2457"/>
                  </a:cubicBezTo>
                  <a:cubicBezTo>
                    <a:pt x="1224" y="2457"/>
                    <a:pt x="1725" y="2194"/>
                    <a:pt x="2009" y="1761"/>
                  </a:cubicBezTo>
                  <a:cubicBezTo>
                    <a:pt x="2354" y="1253"/>
                    <a:pt x="2312" y="620"/>
                    <a:pt x="1831"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9" name="Google Shape;588;p5"/>
            <p:cNvSpPr/>
            <p:nvPr/>
          </p:nvSpPr>
          <p:spPr>
            <a:xfrm>
              <a:off x="1074742" y="902473"/>
              <a:ext cx="46513" cy="69335"/>
            </a:xfrm>
            <a:custGeom>
              <a:avLst/>
              <a:gdLst/>
              <a:ahLst/>
              <a:cxnLst/>
              <a:rect l="l" t="t" r="r" b="b"/>
              <a:pathLst>
                <a:path w="1872" h="2766" extrusionOk="0">
                  <a:moveTo>
                    <a:pt x="826" y="0"/>
                  </a:moveTo>
                  <a:cubicBezTo>
                    <a:pt x="734" y="0"/>
                    <a:pt x="666" y="69"/>
                    <a:pt x="619" y="254"/>
                  </a:cubicBezTo>
                  <a:cubicBezTo>
                    <a:pt x="509" y="667"/>
                    <a:pt x="358" y="1065"/>
                    <a:pt x="262" y="1465"/>
                  </a:cubicBezTo>
                  <a:cubicBezTo>
                    <a:pt x="152" y="1878"/>
                    <a:pt x="97" y="2290"/>
                    <a:pt x="1" y="2758"/>
                  </a:cubicBezTo>
                  <a:cubicBezTo>
                    <a:pt x="57" y="2763"/>
                    <a:pt x="111" y="2765"/>
                    <a:pt x="164" y="2765"/>
                  </a:cubicBezTo>
                  <a:cubicBezTo>
                    <a:pt x="708" y="2765"/>
                    <a:pt x="1089" y="2513"/>
                    <a:pt x="1390" y="2125"/>
                  </a:cubicBezTo>
                  <a:cubicBezTo>
                    <a:pt x="1872" y="1465"/>
                    <a:pt x="1720" y="515"/>
                    <a:pt x="1087" y="102"/>
                  </a:cubicBezTo>
                  <a:cubicBezTo>
                    <a:pt x="985" y="42"/>
                    <a:pt x="898" y="0"/>
                    <a:pt x="82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0" name="Google Shape;589;p5"/>
            <p:cNvSpPr/>
            <p:nvPr/>
          </p:nvSpPr>
          <p:spPr>
            <a:xfrm>
              <a:off x="1241471" y="432857"/>
              <a:ext cx="50806" cy="62901"/>
            </a:xfrm>
            <a:custGeom>
              <a:avLst/>
              <a:gdLst/>
              <a:ahLst/>
              <a:cxnLst/>
              <a:rect l="l" t="t" r="r" b="b"/>
              <a:pathLst>
                <a:path w="2017" h="2517" extrusionOk="0">
                  <a:moveTo>
                    <a:pt x="412" y="0"/>
                  </a:moveTo>
                  <a:cubicBezTo>
                    <a:pt x="84" y="0"/>
                    <a:pt x="0" y="147"/>
                    <a:pt x="118" y="535"/>
                  </a:cubicBezTo>
                  <a:cubicBezTo>
                    <a:pt x="283" y="1058"/>
                    <a:pt x="476" y="1553"/>
                    <a:pt x="668" y="2063"/>
                  </a:cubicBezTo>
                  <a:cubicBezTo>
                    <a:pt x="723" y="2241"/>
                    <a:pt x="847" y="2516"/>
                    <a:pt x="944" y="2516"/>
                  </a:cubicBezTo>
                  <a:cubicBezTo>
                    <a:pt x="1122" y="2516"/>
                    <a:pt x="1315" y="2366"/>
                    <a:pt x="1466" y="2241"/>
                  </a:cubicBezTo>
                  <a:cubicBezTo>
                    <a:pt x="1576" y="2145"/>
                    <a:pt x="1632" y="1980"/>
                    <a:pt x="1672" y="1911"/>
                  </a:cubicBezTo>
                  <a:cubicBezTo>
                    <a:pt x="2017" y="976"/>
                    <a:pt x="1494" y="109"/>
                    <a:pt x="599" y="12"/>
                  </a:cubicBezTo>
                  <a:cubicBezTo>
                    <a:pt x="530" y="5"/>
                    <a:pt x="467" y="0"/>
                    <a:pt x="412"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1" name="Google Shape;590;p5"/>
            <p:cNvSpPr/>
            <p:nvPr/>
          </p:nvSpPr>
          <p:spPr>
            <a:xfrm>
              <a:off x="1240756" y="890321"/>
              <a:ext cx="66549" cy="35739"/>
            </a:xfrm>
            <a:custGeom>
              <a:avLst/>
              <a:gdLst/>
              <a:ahLst/>
              <a:cxnLst/>
              <a:rect l="l" t="t" r="r" b="b"/>
              <a:pathLst>
                <a:path w="2655" h="1435" extrusionOk="0">
                  <a:moveTo>
                    <a:pt x="1232" y="1"/>
                  </a:moveTo>
                  <a:cubicBezTo>
                    <a:pt x="1202" y="1"/>
                    <a:pt x="1172" y="2"/>
                    <a:pt x="1141" y="4"/>
                  </a:cubicBezTo>
                  <a:cubicBezTo>
                    <a:pt x="468" y="73"/>
                    <a:pt x="0" y="679"/>
                    <a:pt x="68" y="1435"/>
                  </a:cubicBezTo>
                  <a:cubicBezTo>
                    <a:pt x="936" y="1407"/>
                    <a:pt x="1789" y="1380"/>
                    <a:pt x="2655" y="1339"/>
                  </a:cubicBezTo>
                  <a:cubicBezTo>
                    <a:pt x="2602" y="600"/>
                    <a:pt x="1930" y="1"/>
                    <a:pt x="1232"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2" name="Google Shape;591;p5"/>
            <p:cNvSpPr/>
            <p:nvPr/>
          </p:nvSpPr>
          <p:spPr>
            <a:xfrm>
              <a:off x="1402476" y="369955"/>
              <a:ext cx="57246" cy="45746"/>
            </a:xfrm>
            <a:custGeom>
              <a:avLst/>
              <a:gdLst/>
              <a:ahLst/>
              <a:cxnLst/>
              <a:rect l="l" t="t" r="r" b="b"/>
              <a:pathLst>
                <a:path w="2312" h="1838" extrusionOk="0">
                  <a:moveTo>
                    <a:pt x="315" y="0"/>
                  </a:moveTo>
                  <a:cubicBezTo>
                    <a:pt x="303" y="0"/>
                    <a:pt x="294" y="3"/>
                    <a:pt x="289" y="8"/>
                  </a:cubicBezTo>
                  <a:cubicBezTo>
                    <a:pt x="179" y="118"/>
                    <a:pt x="83" y="297"/>
                    <a:pt x="68" y="463"/>
                  </a:cubicBezTo>
                  <a:cubicBezTo>
                    <a:pt x="0" y="958"/>
                    <a:pt x="234" y="1343"/>
                    <a:pt x="646" y="1604"/>
                  </a:cubicBezTo>
                  <a:cubicBezTo>
                    <a:pt x="894" y="1755"/>
                    <a:pt x="1148" y="1838"/>
                    <a:pt x="1422" y="1838"/>
                  </a:cubicBezTo>
                  <a:cubicBezTo>
                    <a:pt x="1695" y="1838"/>
                    <a:pt x="1988" y="1755"/>
                    <a:pt x="2312" y="1576"/>
                  </a:cubicBezTo>
                  <a:cubicBezTo>
                    <a:pt x="1719" y="1081"/>
                    <a:pt x="1211" y="628"/>
                    <a:pt x="674" y="187"/>
                  </a:cubicBezTo>
                  <a:cubicBezTo>
                    <a:pt x="579" y="104"/>
                    <a:pt x="391" y="0"/>
                    <a:pt x="315"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3" name="Google Shape;592;p5"/>
            <p:cNvSpPr/>
            <p:nvPr/>
          </p:nvSpPr>
          <p:spPr>
            <a:xfrm>
              <a:off x="1089769" y="577244"/>
              <a:ext cx="45081" cy="40743"/>
            </a:xfrm>
            <a:custGeom>
              <a:avLst/>
              <a:gdLst/>
              <a:ahLst/>
              <a:cxnLst/>
              <a:rect l="l" t="t" r="r" b="b"/>
              <a:pathLst>
                <a:path w="1817" h="1629" extrusionOk="0">
                  <a:moveTo>
                    <a:pt x="950" y="1"/>
                  </a:moveTo>
                  <a:cubicBezTo>
                    <a:pt x="607" y="1"/>
                    <a:pt x="286" y="224"/>
                    <a:pt x="153" y="590"/>
                  </a:cubicBezTo>
                  <a:cubicBezTo>
                    <a:pt x="1" y="1003"/>
                    <a:pt x="180" y="1429"/>
                    <a:pt x="579" y="1581"/>
                  </a:cubicBezTo>
                  <a:cubicBezTo>
                    <a:pt x="667" y="1613"/>
                    <a:pt x="759" y="1628"/>
                    <a:pt x="852" y="1628"/>
                  </a:cubicBezTo>
                  <a:cubicBezTo>
                    <a:pt x="1193" y="1628"/>
                    <a:pt x="1533" y="1421"/>
                    <a:pt x="1652" y="1086"/>
                  </a:cubicBezTo>
                  <a:cubicBezTo>
                    <a:pt x="1817" y="659"/>
                    <a:pt x="1611" y="178"/>
                    <a:pt x="1198" y="40"/>
                  </a:cubicBezTo>
                  <a:cubicBezTo>
                    <a:pt x="1116" y="14"/>
                    <a:pt x="1032" y="1"/>
                    <a:pt x="950"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4" name="Google Shape;593;p5"/>
            <p:cNvSpPr/>
            <p:nvPr/>
          </p:nvSpPr>
          <p:spPr>
            <a:xfrm>
              <a:off x="1353101" y="646578"/>
              <a:ext cx="43650" cy="37884"/>
            </a:xfrm>
            <a:custGeom>
              <a:avLst/>
              <a:gdLst/>
              <a:ahLst/>
              <a:cxnLst/>
              <a:rect l="l" t="t" r="r" b="b"/>
              <a:pathLst>
                <a:path w="1748" h="1519" extrusionOk="0">
                  <a:moveTo>
                    <a:pt x="936" y="0"/>
                  </a:moveTo>
                  <a:cubicBezTo>
                    <a:pt x="601" y="0"/>
                    <a:pt x="250" y="212"/>
                    <a:pt x="138" y="515"/>
                  </a:cubicBezTo>
                  <a:cubicBezTo>
                    <a:pt x="1" y="914"/>
                    <a:pt x="206" y="1340"/>
                    <a:pt x="619" y="1478"/>
                  </a:cubicBezTo>
                  <a:cubicBezTo>
                    <a:pt x="695" y="1506"/>
                    <a:pt x="775" y="1519"/>
                    <a:pt x="856" y="1519"/>
                  </a:cubicBezTo>
                  <a:cubicBezTo>
                    <a:pt x="1169" y="1519"/>
                    <a:pt x="1487" y="1319"/>
                    <a:pt x="1597" y="1024"/>
                  </a:cubicBezTo>
                  <a:cubicBezTo>
                    <a:pt x="1747" y="625"/>
                    <a:pt x="1541" y="171"/>
                    <a:pt x="1156" y="34"/>
                  </a:cubicBezTo>
                  <a:cubicBezTo>
                    <a:pt x="1085" y="11"/>
                    <a:pt x="1011" y="0"/>
                    <a:pt x="93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5" name="Google Shape;594;p5"/>
            <p:cNvSpPr/>
            <p:nvPr/>
          </p:nvSpPr>
          <p:spPr>
            <a:xfrm>
              <a:off x="1314460" y="392828"/>
              <a:ext cx="39356" cy="35024"/>
            </a:xfrm>
            <a:custGeom>
              <a:avLst/>
              <a:gdLst/>
              <a:ahLst/>
              <a:cxnLst/>
              <a:rect l="l" t="t" r="r" b="b"/>
              <a:pathLst>
                <a:path w="1584" h="1397" extrusionOk="0">
                  <a:moveTo>
                    <a:pt x="770" y="0"/>
                  </a:moveTo>
                  <a:cubicBezTo>
                    <a:pt x="493" y="0"/>
                    <a:pt x="234" y="170"/>
                    <a:pt x="138" y="445"/>
                  </a:cubicBezTo>
                  <a:cubicBezTo>
                    <a:pt x="0" y="817"/>
                    <a:pt x="180" y="1216"/>
                    <a:pt x="510" y="1353"/>
                  </a:cubicBezTo>
                  <a:cubicBezTo>
                    <a:pt x="589" y="1382"/>
                    <a:pt x="671" y="1396"/>
                    <a:pt x="753" y="1396"/>
                  </a:cubicBezTo>
                  <a:cubicBezTo>
                    <a:pt x="1059" y="1396"/>
                    <a:pt x="1362" y="1206"/>
                    <a:pt x="1459" y="913"/>
                  </a:cubicBezTo>
                  <a:cubicBezTo>
                    <a:pt x="1583" y="570"/>
                    <a:pt x="1376" y="184"/>
                    <a:pt x="1019" y="47"/>
                  </a:cubicBezTo>
                  <a:cubicBezTo>
                    <a:pt x="937" y="15"/>
                    <a:pt x="852" y="0"/>
                    <a:pt x="770"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6" name="Google Shape;595;p5"/>
            <p:cNvSpPr/>
            <p:nvPr/>
          </p:nvSpPr>
          <p:spPr>
            <a:xfrm>
              <a:off x="1294424" y="605120"/>
              <a:ext cx="29338" cy="25732"/>
            </a:xfrm>
            <a:custGeom>
              <a:avLst/>
              <a:gdLst/>
              <a:ahLst/>
              <a:cxnLst/>
              <a:rect l="l" t="t" r="r" b="b"/>
              <a:pathLst>
                <a:path w="1184" h="1015" extrusionOk="0">
                  <a:moveTo>
                    <a:pt x="596" y="1"/>
                  </a:moveTo>
                  <a:cubicBezTo>
                    <a:pt x="376" y="1"/>
                    <a:pt x="174" y="133"/>
                    <a:pt x="96" y="355"/>
                  </a:cubicBezTo>
                  <a:cubicBezTo>
                    <a:pt x="0" y="630"/>
                    <a:pt x="151" y="905"/>
                    <a:pt x="441" y="988"/>
                  </a:cubicBezTo>
                  <a:cubicBezTo>
                    <a:pt x="506" y="1006"/>
                    <a:pt x="568" y="1015"/>
                    <a:pt x="625" y="1015"/>
                  </a:cubicBezTo>
                  <a:cubicBezTo>
                    <a:pt x="829" y="1015"/>
                    <a:pt x="976" y="900"/>
                    <a:pt x="1073" y="685"/>
                  </a:cubicBezTo>
                  <a:cubicBezTo>
                    <a:pt x="1183" y="423"/>
                    <a:pt x="1032" y="120"/>
                    <a:pt x="756" y="25"/>
                  </a:cubicBezTo>
                  <a:cubicBezTo>
                    <a:pt x="703" y="9"/>
                    <a:pt x="649" y="1"/>
                    <a:pt x="596"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87" name="Google Shape;596;p5"/>
          <p:cNvSpPr/>
          <p:nvPr/>
        </p:nvSpPr>
        <p:spPr>
          <a:xfrm rot="3059263">
            <a:off x="2247109" y="159545"/>
            <a:ext cx="498475" cy="265112"/>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accent6"/>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11" name="Google Shape;411;p5"/>
          <p:cNvSpPr txBox="1">
            <a:spLocks noGrp="1"/>
          </p:cNvSpPr>
          <p:nvPr>
            <p:ph type="subTitle" idx="1"/>
          </p:nvPr>
        </p:nvSpPr>
        <p:spPr>
          <a:xfrm>
            <a:off x="1026617" y="2217567"/>
            <a:ext cx="4750000" cy="3921200"/>
          </a:xfrm>
          <a:prstGeom prst="rect">
            <a:avLst/>
          </a:prstGeom>
        </p:spPr>
        <p:txBody>
          <a:bodyPr/>
          <a:lstStyle>
            <a:lvl1pPr lvl="0" rtl="0">
              <a:lnSpc>
                <a:spcPct val="115000"/>
              </a:lnSpc>
              <a:spcBef>
                <a:spcPts val="0"/>
              </a:spcBef>
              <a:spcAft>
                <a:spcPts val="0"/>
              </a:spcAft>
              <a:buSzPts val="1400"/>
              <a:buFont typeface="Anaheim"/>
              <a:buChar char="●"/>
              <a:defRPr>
                <a:latin typeface="Lexend Light"/>
                <a:ea typeface="Lexend Light"/>
                <a:cs typeface="Lexend Light"/>
                <a:sym typeface="Lexend Light"/>
              </a:defRPr>
            </a:lvl1pPr>
            <a:lvl2pPr lvl="1" rtl="0">
              <a:lnSpc>
                <a:spcPct val="100000"/>
              </a:lnSpc>
              <a:spcBef>
                <a:spcPts val="1333"/>
              </a:spcBef>
              <a:spcAft>
                <a:spcPts val="0"/>
              </a:spcAft>
              <a:buSzPts val="1400"/>
              <a:buFont typeface="Anaheim"/>
              <a:buChar char="○"/>
              <a:defRPr/>
            </a:lvl2pPr>
            <a:lvl3pPr lvl="2" rtl="0">
              <a:lnSpc>
                <a:spcPct val="100000"/>
              </a:lnSpc>
              <a:spcBef>
                <a:spcPts val="0"/>
              </a:spcBef>
              <a:spcAft>
                <a:spcPts val="0"/>
              </a:spcAft>
              <a:buSzPts val="1400"/>
              <a:buFont typeface="Anaheim"/>
              <a:buChar char="■"/>
              <a:defRPr/>
            </a:lvl3pPr>
            <a:lvl4pPr lvl="3" rtl="0">
              <a:lnSpc>
                <a:spcPct val="100000"/>
              </a:lnSpc>
              <a:spcBef>
                <a:spcPts val="0"/>
              </a:spcBef>
              <a:spcAft>
                <a:spcPts val="0"/>
              </a:spcAft>
              <a:buSzPts val="1400"/>
              <a:buFont typeface="Anaheim"/>
              <a:buChar char="●"/>
              <a:defRPr/>
            </a:lvl4pPr>
            <a:lvl5pPr lvl="4" rtl="0">
              <a:lnSpc>
                <a:spcPct val="100000"/>
              </a:lnSpc>
              <a:spcBef>
                <a:spcPts val="0"/>
              </a:spcBef>
              <a:spcAft>
                <a:spcPts val="0"/>
              </a:spcAft>
              <a:buSzPts val="1400"/>
              <a:buFont typeface="Anaheim"/>
              <a:buChar char="○"/>
              <a:defRPr/>
            </a:lvl5pPr>
            <a:lvl6pPr lvl="5" rtl="0">
              <a:lnSpc>
                <a:spcPct val="100000"/>
              </a:lnSpc>
              <a:spcBef>
                <a:spcPts val="0"/>
              </a:spcBef>
              <a:spcAft>
                <a:spcPts val="0"/>
              </a:spcAft>
              <a:buSzPts val="1400"/>
              <a:buFont typeface="Anaheim"/>
              <a:buChar char="■"/>
              <a:defRPr/>
            </a:lvl6pPr>
            <a:lvl7pPr lvl="6" rtl="0">
              <a:lnSpc>
                <a:spcPct val="100000"/>
              </a:lnSpc>
              <a:spcBef>
                <a:spcPts val="0"/>
              </a:spcBef>
              <a:spcAft>
                <a:spcPts val="0"/>
              </a:spcAft>
              <a:buSzPts val="1400"/>
              <a:buFont typeface="Anaheim"/>
              <a:buChar char="●"/>
              <a:defRPr/>
            </a:lvl7pPr>
            <a:lvl8pPr lvl="7" rtl="0">
              <a:lnSpc>
                <a:spcPct val="100000"/>
              </a:lnSpc>
              <a:spcBef>
                <a:spcPts val="0"/>
              </a:spcBef>
              <a:spcAft>
                <a:spcPts val="0"/>
              </a:spcAft>
              <a:buSzPts val="1400"/>
              <a:buFont typeface="Anaheim"/>
              <a:buChar char="○"/>
              <a:defRPr/>
            </a:lvl8pPr>
            <a:lvl9pPr lvl="8" rtl="0">
              <a:lnSpc>
                <a:spcPct val="100000"/>
              </a:lnSpc>
              <a:spcBef>
                <a:spcPts val="0"/>
              </a:spcBef>
              <a:spcAft>
                <a:spcPts val="0"/>
              </a:spcAft>
              <a:buSzPts val="1400"/>
              <a:buFont typeface="Anaheim"/>
              <a:buChar char="■"/>
              <a:defRPr/>
            </a:lvl9pPr>
          </a:lstStyle>
          <a:p>
            <a:endParaRPr/>
          </a:p>
        </p:txBody>
      </p:sp>
      <p:sp>
        <p:nvSpPr>
          <p:cNvPr id="412" name="Google Shape;412;p5"/>
          <p:cNvSpPr txBox="1">
            <a:spLocks noGrp="1"/>
          </p:cNvSpPr>
          <p:nvPr>
            <p:ph type="title"/>
          </p:nvPr>
        </p:nvSpPr>
        <p:spPr>
          <a:xfrm>
            <a:off x="960000" y="593367"/>
            <a:ext cx="10272000" cy="763600"/>
          </a:xfrm>
          <a:prstGeom prst="rect">
            <a:avLst/>
          </a:prstGeom>
          <a:ln>
            <a:noFill/>
          </a:ln>
        </p:spPr>
        <p:txBody>
          <a:bodyPr spcFirstLastPara="1">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3" name="Google Shape;413;p5"/>
          <p:cNvSpPr txBox="1">
            <a:spLocks noGrp="1"/>
          </p:cNvSpPr>
          <p:nvPr>
            <p:ph type="subTitle" idx="2"/>
          </p:nvPr>
        </p:nvSpPr>
        <p:spPr>
          <a:xfrm>
            <a:off x="6415384" y="2217567"/>
            <a:ext cx="4750000" cy="3921200"/>
          </a:xfrm>
          <a:prstGeom prst="rect">
            <a:avLst/>
          </a:prstGeom>
        </p:spPr>
        <p:txBody>
          <a:bodyPr/>
          <a:lstStyle>
            <a:lvl1pPr lvl="0" rtl="0">
              <a:lnSpc>
                <a:spcPct val="115000"/>
              </a:lnSpc>
              <a:spcBef>
                <a:spcPts val="0"/>
              </a:spcBef>
              <a:spcAft>
                <a:spcPts val="0"/>
              </a:spcAft>
              <a:buSzPts val="1400"/>
              <a:buChar char="●"/>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1927214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97"/>
        <p:cNvGrpSpPr/>
        <p:nvPr/>
      </p:nvGrpSpPr>
      <p:grpSpPr>
        <a:xfrm>
          <a:off x="0" y="0"/>
          <a:ext cx="0" cy="0"/>
          <a:chOff x="0" y="0"/>
          <a:chExt cx="0" cy="0"/>
        </a:xfrm>
      </p:grpSpPr>
      <p:sp>
        <p:nvSpPr>
          <p:cNvPr id="3" name="Google Shape;599;p6"/>
          <p:cNvSpPr/>
          <p:nvPr/>
        </p:nvSpPr>
        <p:spPr>
          <a:xfrm>
            <a:off x="-277812" y="-22225"/>
            <a:ext cx="2773363" cy="615950"/>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accent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 name="Google Shape;600;p6"/>
          <p:cNvSpPr/>
          <p:nvPr/>
        </p:nvSpPr>
        <p:spPr>
          <a:xfrm rot="15833129">
            <a:off x="-262732" y="-367507"/>
            <a:ext cx="1227138" cy="18954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5" name="Google Shape;601;p6"/>
          <p:cNvSpPr/>
          <p:nvPr/>
        </p:nvSpPr>
        <p:spPr>
          <a:xfrm rot="1666954">
            <a:off x="11596688" y="3219454"/>
            <a:ext cx="1168400" cy="18065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6" name="Google Shape;602;p6"/>
          <p:cNvGrpSpPr>
            <a:grpSpLocks/>
          </p:cNvGrpSpPr>
          <p:nvPr/>
        </p:nvGrpSpPr>
        <p:grpSpPr bwMode="auto">
          <a:xfrm>
            <a:off x="10569578" y="6248400"/>
            <a:ext cx="2365375" cy="920750"/>
            <a:chOff x="5118925" y="3316075"/>
            <a:chExt cx="2765798" cy="1076613"/>
          </a:xfrm>
        </p:grpSpPr>
        <p:sp>
          <p:nvSpPr>
            <p:cNvPr id="7" name="Google Shape;603;p6"/>
            <p:cNvSpPr/>
            <p:nvPr/>
          </p:nvSpPr>
          <p:spPr>
            <a:xfrm>
              <a:off x="5221019" y="3323500"/>
              <a:ext cx="2656279" cy="1028351"/>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 name="Google Shape;604;p6"/>
            <p:cNvSpPr/>
            <p:nvPr/>
          </p:nvSpPr>
          <p:spPr>
            <a:xfrm>
              <a:off x="5221019" y="3316075"/>
              <a:ext cx="2663704" cy="1043201"/>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 name="Google Shape;605;p6"/>
            <p:cNvSpPr/>
            <p:nvPr/>
          </p:nvSpPr>
          <p:spPr>
            <a:xfrm>
              <a:off x="5128207" y="3420024"/>
              <a:ext cx="2583886" cy="965239"/>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 name="Google Shape;606;p6"/>
            <p:cNvSpPr/>
            <p:nvPr/>
          </p:nvSpPr>
          <p:spPr>
            <a:xfrm>
              <a:off x="5118925" y="3412599"/>
              <a:ext cx="2602449" cy="980089"/>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 name="Google Shape;607;p6"/>
            <p:cNvSpPr/>
            <p:nvPr/>
          </p:nvSpPr>
          <p:spPr>
            <a:xfrm>
              <a:off x="5317543" y="3588941"/>
              <a:ext cx="2188507" cy="582856"/>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 name="Google Shape;608;p6"/>
            <p:cNvSpPr/>
            <p:nvPr/>
          </p:nvSpPr>
          <p:spPr>
            <a:xfrm>
              <a:off x="6087882" y="3575947"/>
              <a:ext cx="44550" cy="44550"/>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609;p6"/>
            <p:cNvSpPr/>
            <p:nvPr/>
          </p:nvSpPr>
          <p:spPr>
            <a:xfrm>
              <a:off x="7274021" y="4097548"/>
              <a:ext cx="31555" cy="33412"/>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610;p6"/>
            <p:cNvSpPr/>
            <p:nvPr/>
          </p:nvSpPr>
          <p:spPr>
            <a:xfrm>
              <a:off x="7311145" y="3835819"/>
              <a:ext cx="20418" cy="33412"/>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611;p6"/>
            <p:cNvSpPr/>
            <p:nvPr/>
          </p:nvSpPr>
          <p:spPr>
            <a:xfrm>
              <a:off x="7351983" y="4078986"/>
              <a:ext cx="35268" cy="22275"/>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612;p6"/>
            <p:cNvSpPr/>
            <p:nvPr/>
          </p:nvSpPr>
          <p:spPr>
            <a:xfrm>
              <a:off x="7467070" y="3562954"/>
              <a:ext cx="22275" cy="27843"/>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613;p6"/>
            <p:cNvSpPr/>
            <p:nvPr/>
          </p:nvSpPr>
          <p:spPr>
            <a:xfrm>
              <a:off x="7168214" y="4045574"/>
              <a:ext cx="24132" cy="22275"/>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 name="Google Shape;614;p6"/>
            <p:cNvSpPr/>
            <p:nvPr/>
          </p:nvSpPr>
          <p:spPr>
            <a:xfrm>
              <a:off x="6906485" y="3893363"/>
              <a:ext cx="22275" cy="29700"/>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 name="Google Shape;615;p6"/>
            <p:cNvSpPr/>
            <p:nvPr/>
          </p:nvSpPr>
          <p:spPr>
            <a:xfrm>
              <a:off x="5703641" y="3429306"/>
              <a:ext cx="0" cy="0"/>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616;p6"/>
            <p:cNvSpPr/>
            <p:nvPr/>
          </p:nvSpPr>
          <p:spPr>
            <a:xfrm>
              <a:off x="6772836" y="3741152"/>
              <a:ext cx="27843" cy="22275"/>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617;p6"/>
            <p:cNvSpPr/>
            <p:nvPr/>
          </p:nvSpPr>
          <p:spPr>
            <a:xfrm>
              <a:off x="6570505" y="3590797"/>
              <a:ext cx="16707" cy="18562"/>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618;p6"/>
            <p:cNvSpPr/>
            <p:nvPr/>
          </p:nvSpPr>
          <p:spPr>
            <a:xfrm>
              <a:off x="7474494" y="4119823"/>
              <a:ext cx="33412" cy="12993"/>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619;p6"/>
            <p:cNvSpPr/>
            <p:nvPr/>
          </p:nvSpPr>
          <p:spPr>
            <a:xfrm>
              <a:off x="6834091" y="4127248"/>
              <a:ext cx="14850" cy="16705"/>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620;p6"/>
            <p:cNvSpPr/>
            <p:nvPr/>
          </p:nvSpPr>
          <p:spPr>
            <a:xfrm>
              <a:off x="6564937" y="4086411"/>
              <a:ext cx="16706" cy="22275"/>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621;p6"/>
            <p:cNvSpPr/>
            <p:nvPr/>
          </p:nvSpPr>
          <p:spPr>
            <a:xfrm>
              <a:off x="7010434" y="3767139"/>
              <a:ext cx="20418" cy="16705"/>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622;p6"/>
            <p:cNvSpPr/>
            <p:nvPr/>
          </p:nvSpPr>
          <p:spPr>
            <a:xfrm>
              <a:off x="5584842" y="3943481"/>
              <a:ext cx="16706" cy="18562"/>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623;p6"/>
            <p:cNvSpPr/>
            <p:nvPr/>
          </p:nvSpPr>
          <p:spPr>
            <a:xfrm>
              <a:off x="5900403" y="3928631"/>
              <a:ext cx="5568" cy="16707"/>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624;p6"/>
            <p:cNvSpPr/>
            <p:nvPr/>
          </p:nvSpPr>
          <p:spPr>
            <a:xfrm>
              <a:off x="6266081" y="4173653"/>
              <a:ext cx="0" cy="0"/>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625;p6"/>
            <p:cNvSpPr/>
            <p:nvPr/>
          </p:nvSpPr>
          <p:spPr>
            <a:xfrm>
              <a:off x="6412725" y="4052999"/>
              <a:ext cx="20418" cy="12993"/>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626;p6"/>
            <p:cNvSpPr/>
            <p:nvPr/>
          </p:nvSpPr>
          <p:spPr>
            <a:xfrm>
              <a:off x="5527298" y="3969468"/>
              <a:ext cx="12994" cy="1299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627;p6"/>
            <p:cNvSpPr/>
            <p:nvPr/>
          </p:nvSpPr>
          <p:spPr>
            <a:xfrm>
              <a:off x="6212251" y="3906356"/>
              <a:ext cx="16706" cy="12994"/>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628;p6"/>
            <p:cNvSpPr/>
            <p:nvPr/>
          </p:nvSpPr>
          <p:spPr>
            <a:xfrm>
              <a:off x="5605260" y="3869231"/>
              <a:ext cx="14850" cy="5569"/>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3" name="Google Shape;629;p6"/>
            <p:cNvSpPr/>
            <p:nvPr/>
          </p:nvSpPr>
          <p:spPr>
            <a:xfrm>
              <a:off x="6267938" y="3514692"/>
              <a:ext cx="11137" cy="14850"/>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4" name="Google Shape;630;p6"/>
            <p:cNvSpPr/>
            <p:nvPr/>
          </p:nvSpPr>
          <p:spPr>
            <a:xfrm>
              <a:off x="7084684" y="4091979"/>
              <a:ext cx="18562" cy="14850"/>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631;p6"/>
            <p:cNvSpPr/>
            <p:nvPr/>
          </p:nvSpPr>
          <p:spPr>
            <a:xfrm>
              <a:off x="7144084" y="4110541"/>
              <a:ext cx="12993" cy="16707"/>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632;p6"/>
            <p:cNvSpPr/>
            <p:nvPr/>
          </p:nvSpPr>
          <p:spPr>
            <a:xfrm>
              <a:off x="5954233" y="4136528"/>
              <a:ext cx="14850" cy="14850"/>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7" name="Google Shape;633;p6"/>
            <p:cNvSpPr/>
            <p:nvPr/>
          </p:nvSpPr>
          <p:spPr>
            <a:xfrm>
              <a:off x="7327851" y="4025155"/>
              <a:ext cx="20419" cy="11137"/>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8" name="Google Shape;634;p6"/>
            <p:cNvSpPr/>
            <p:nvPr/>
          </p:nvSpPr>
          <p:spPr>
            <a:xfrm>
              <a:off x="6128720" y="3559242"/>
              <a:ext cx="7425" cy="11137"/>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9" name="Google Shape;635;p6"/>
            <p:cNvSpPr/>
            <p:nvPr/>
          </p:nvSpPr>
          <p:spPr>
            <a:xfrm>
              <a:off x="6685592" y="4160660"/>
              <a:ext cx="12994" cy="12993"/>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0" name="Google Shape;636;p6"/>
            <p:cNvSpPr/>
            <p:nvPr/>
          </p:nvSpPr>
          <p:spPr>
            <a:xfrm>
              <a:off x="6908341" y="4110541"/>
              <a:ext cx="9282" cy="11137"/>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41" name="Google Shape;637;p6"/>
          <p:cNvGrpSpPr>
            <a:grpSpLocks/>
          </p:cNvGrpSpPr>
          <p:nvPr/>
        </p:nvGrpSpPr>
        <p:grpSpPr bwMode="auto">
          <a:xfrm>
            <a:off x="11523665" y="2130425"/>
            <a:ext cx="768351" cy="920750"/>
            <a:chOff x="5937150" y="5007400"/>
            <a:chExt cx="373225" cy="447450"/>
          </a:xfrm>
        </p:grpSpPr>
        <p:sp>
          <p:nvSpPr>
            <p:cNvPr id="42" name="Google Shape;638;p6"/>
            <p:cNvSpPr/>
            <p:nvPr/>
          </p:nvSpPr>
          <p:spPr>
            <a:xfrm>
              <a:off x="5937150" y="5007400"/>
              <a:ext cx="373225" cy="445136"/>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3" name="Google Shape;639;p6"/>
            <p:cNvSpPr/>
            <p:nvPr/>
          </p:nvSpPr>
          <p:spPr>
            <a:xfrm>
              <a:off x="5993442" y="5046745"/>
              <a:ext cx="307680" cy="398847"/>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4" name="Google Shape;640;p6"/>
            <p:cNvSpPr/>
            <p:nvPr/>
          </p:nvSpPr>
          <p:spPr>
            <a:xfrm>
              <a:off x="5937150" y="5008172"/>
              <a:ext cx="363971" cy="446678"/>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45" name="Google Shape;641;p6"/>
          <p:cNvGrpSpPr>
            <a:grpSpLocks/>
          </p:cNvGrpSpPr>
          <p:nvPr/>
        </p:nvGrpSpPr>
        <p:grpSpPr bwMode="auto">
          <a:xfrm>
            <a:off x="-474663" y="1905004"/>
            <a:ext cx="977901" cy="608013"/>
            <a:chOff x="4819000" y="1410925"/>
            <a:chExt cx="327450" cy="203925"/>
          </a:xfrm>
        </p:grpSpPr>
        <p:sp>
          <p:nvSpPr>
            <p:cNvPr id="46" name="Google Shape;642;p6"/>
            <p:cNvSpPr/>
            <p:nvPr/>
          </p:nvSpPr>
          <p:spPr>
            <a:xfrm>
              <a:off x="4849300" y="1436482"/>
              <a:ext cx="267382" cy="152278"/>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7" name="Google Shape;643;p6"/>
            <p:cNvSpPr/>
            <p:nvPr/>
          </p:nvSpPr>
          <p:spPr>
            <a:xfrm>
              <a:off x="4873221" y="1495051"/>
              <a:ext cx="10631" cy="9584"/>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8" name="Google Shape;644;p6"/>
            <p:cNvSpPr/>
            <p:nvPr/>
          </p:nvSpPr>
          <p:spPr>
            <a:xfrm>
              <a:off x="4921594" y="1456183"/>
              <a:ext cx="9037" cy="8519"/>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9" name="Google Shape;645;p6"/>
            <p:cNvSpPr/>
            <p:nvPr/>
          </p:nvSpPr>
          <p:spPr>
            <a:xfrm>
              <a:off x="5043856" y="1569060"/>
              <a:ext cx="9037" cy="7454"/>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0" name="Google Shape;646;p6"/>
            <p:cNvSpPr/>
            <p:nvPr/>
          </p:nvSpPr>
          <p:spPr>
            <a:xfrm>
              <a:off x="5057146" y="1525400"/>
              <a:ext cx="5847" cy="7454"/>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647;p6"/>
            <p:cNvSpPr/>
            <p:nvPr/>
          </p:nvSpPr>
          <p:spPr>
            <a:xfrm>
              <a:off x="5082129" y="1499310"/>
              <a:ext cx="4784" cy="5324"/>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2" name="Google Shape;648;p6"/>
            <p:cNvSpPr/>
            <p:nvPr/>
          </p:nvSpPr>
          <p:spPr>
            <a:xfrm>
              <a:off x="4923720" y="1484934"/>
              <a:ext cx="98873" cy="55906"/>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3" name="Google Shape;649;p6"/>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54" name="Google Shape;650;p6"/>
          <p:cNvSpPr/>
          <p:nvPr/>
        </p:nvSpPr>
        <p:spPr>
          <a:xfrm rot="12717052">
            <a:off x="9882188" y="-476250"/>
            <a:ext cx="1549400" cy="1022350"/>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55" name="Google Shape;651;p6"/>
          <p:cNvGrpSpPr>
            <a:grpSpLocks/>
          </p:cNvGrpSpPr>
          <p:nvPr/>
        </p:nvGrpSpPr>
        <p:grpSpPr bwMode="auto">
          <a:xfrm>
            <a:off x="193678" y="3051179"/>
            <a:ext cx="315913" cy="354013"/>
            <a:chOff x="6809075" y="3709775"/>
            <a:chExt cx="385925" cy="431650"/>
          </a:xfrm>
        </p:grpSpPr>
        <p:sp>
          <p:nvSpPr>
            <p:cNvPr id="56" name="Google Shape;652;p6"/>
            <p:cNvSpPr/>
            <p:nvPr/>
          </p:nvSpPr>
          <p:spPr>
            <a:xfrm>
              <a:off x="6904102" y="3982702"/>
              <a:ext cx="77573" cy="67747"/>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7" name="Google Shape;653;p6"/>
            <p:cNvSpPr/>
            <p:nvPr/>
          </p:nvSpPr>
          <p:spPr>
            <a:xfrm>
              <a:off x="6809075" y="4023350"/>
              <a:ext cx="77573" cy="61941"/>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8" name="Google Shape;654;p6"/>
            <p:cNvSpPr/>
            <p:nvPr/>
          </p:nvSpPr>
          <p:spPr>
            <a:xfrm>
              <a:off x="6958403" y="3793008"/>
              <a:ext cx="77573" cy="60004"/>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9" name="Google Shape;655;p6"/>
            <p:cNvSpPr/>
            <p:nvPr/>
          </p:nvSpPr>
          <p:spPr>
            <a:xfrm>
              <a:off x="6909920" y="3911082"/>
              <a:ext cx="77573" cy="60006"/>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0" name="Google Shape;656;p6"/>
            <p:cNvSpPr/>
            <p:nvPr/>
          </p:nvSpPr>
          <p:spPr>
            <a:xfrm>
              <a:off x="6987492" y="3895597"/>
              <a:ext cx="73694" cy="58069"/>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1" name="Google Shape;657;p6"/>
            <p:cNvSpPr/>
            <p:nvPr/>
          </p:nvSpPr>
          <p:spPr>
            <a:xfrm>
              <a:off x="6857559" y="3818171"/>
              <a:ext cx="73694" cy="52263"/>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2" name="Google Shape;658;p6"/>
            <p:cNvSpPr/>
            <p:nvPr/>
          </p:nvSpPr>
          <p:spPr>
            <a:xfrm>
              <a:off x="6913798" y="3709775"/>
              <a:ext cx="69815" cy="54198"/>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3" name="Google Shape;659;p6"/>
            <p:cNvSpPr/>
            <p:nvPr/>
          </p:nvSpPr>
          <p:spPr>
            <a:xfrm>
              <a:off x="7127123" y="3812365"/>
              <a:ext cx="67877" cy="52262"/>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4" name="Google Shape;660;p6"/>
            <p:cNvSpPr/>
            <p:nvPr/>
          </p:nvSpPr>
          <p:spPr>
            <a:xfrm>
              <a:off x="6812954" y="3918825"/>
              <a:ext cx="69815" cy="46456"/>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5" name="Google Shape;661;p6"/>
            <p:cNvSpPr/>
            <p:nvPr/>
          </p:nvSpPr>
          <p:spPr>
            <a:xfrm>
              <a:off x="7119366" y="4083356"/>
              <a:ext cx="63998" cy="52262"/>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6" name="Google Shape;662;p6"/>
            <p:cNvSpPr/>
            <p:nvPr/>
          </p:nvSpPr>
          <p:spPr>
            <a:xfrm>
              <a:off x="7020461" y="4011736"/>
              <a:ext cx="56240" cy="48392"/>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7" name="Google Shape;663;p6"/>
            <p:cNvSpPr/>
            <p:nvPr/>
          </p:nvSpPr>
          <p:spPr>
            <a:xfrm>
              <a:off x="6952585" y="4094969"/>
              <a:ext cx="54301" cy="46456"/>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8" name="Google Shape;664;p6"/>
            <p:cNvSpPr/>
            <p:nvPr/>
          </p:nvSpPr>
          <p:spPr>
            <a:xfrm>
              <a:off x="7103851" y="3878177"/>
              <a:ext cx="52362" cy="48391"/>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9" name="Google Shape;665;p6"/>
            <p:cNvSpPr/>
            <p:nvPr/>
          </p:nvSpPr>
          <p:spPr>
            <a:xfrm>
              <a:off x="7034036" y="3738810"/>
              <a:ext cx="54301" cy="40648"/>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70" name="Google Shape;666;p6"/>
          <p:cNvGrpSpPr>
            <a:grpSpLocks/>
          </p:cNvGrpSpPr>
          <p:nvPr/>
        </p:nvGrpSpPr>
        <p:grpSpPr bwMode="auto">
          <a:xfrm>
            <a:off x="11595102" y="5545142"/>
            <a:ext cx="315913" cy="352425"/>
            <a:chOff x="6809075" y="3709775"/>
            <a:chExt cx="385925" cy="431650"/>
          </a:xfrm>
        </p:grpSpPr>
        <p:sp>
          <p:nvSpPr>
            <p:cNvPr id="71" name="Google Shape;667;p6"/>
            <p:cNvSpPr/>
            <p:nvPr/>
          </p:nvSpPr>
          <p:spPr>
            <a:xfrm>
              <a:off x="6904102" y="3983930"/>
              <a:ext cx="77573" cy="66109"/>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2" name="Google Shape;668;p6"/>
            <p:cNvSpPr/>
            <p:nvPr/>
          </p:nvSpPr>
          <p:spPr>
            <a:xfrm>
              <a:off x="6809075" y="4022818"/>
              <a:ext cx="77573" cy="6222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3" name="Google Shape;669;p6"/>
            <p:cNvSpPr/>
            <p:nvPr/>
          </p:nvSpPr>
          <p:spPr>
            <a:xfrm>
              <a:off x="6958403" y="3793382"/>
              <a:ext cx="77573" cy="60276"/>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4" name="Google Shape;670;p6"/>
            <p:cNvSpPr/>
            <p:nvPr/>
          </p:nvSpPr>
          <p:spPr>
            <a:xfrm>
              <a:off x="6909920" y="3911989"/>
              <a:ext cx="77573" cy="58331"/>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5" name="Google Shape;671;p6"/>
            <p:cNvSpPr/>
            <p:nvPr/>
          </p:nvSpPr>
          <p:spPr>
            <a:xfrm>
              <a:off x="6987492" y="3896434"/>
              <a:ext cx="73694" cy="56386"/>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6" name="Google Shape;672;p6"/>
            <p:cNvSpPr/>
            <p:nvPr/>
          </p:nvSpPr>
          <p:spPr>
            <a:xfrm>
              <a:off x="6857559" y="3818660"/>
              <a:ext cx="73694" cy="50554"/>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7" name="Google Shape;673;p6"/>
            <p:cNvSpPr/>
            <p:nvPr/>
          </p:nvSpPr>
          <p:spPr>
            <a:xfrm>
              <a:off x="6913798" y="3709775"/>
              <a:ext cx="69815" cy="54442"/>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674;p6"/>
            <p:cNvSpPr/>
            <p:nvPr/>
          </p:nvSpPr>
          <p:spPr>
            <a:xfrm>
              <a:off x="7127123" y="3812826"/>
              <a:ext cx="67877" cy="52499"/>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675;p6"/>
            <p:cNvSpPr/>
            <p:nvPr/>
          </p:nvSpPr>
          <p:spPr>
            <a:xfrm>
              <a:off x="6812954" y="3919767"/>
              <a:ext cx="69815" cy="4472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0" name="Google Shape;676;p6"/>
            <p:cNvSpPr/>
            <p:nvPr/>
          </p:nvSpPr>
          <p:spPr>
            <a:xfrm>
              <a:off x="7119366" y="4083094"/>
              <a:ext cx="63998" cy="52497"/>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1" name="Google Shape;677;p6"/>
            <p:cNvSpPr/>
            <p:nvPr/>
          </p:nvSpPr>
          <p:spPr>
            <a:xfrm>
              <a:off x="7020461" y="4011152"/>
              <a:ext cx="56240" cy="4861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2" name="Google Shape;678;p6"/>
            <p:cNvSpPr/>
            <p:nvPr/>
          </p:nvSpPr>
          <p:spPr>
            <a:xfrm>
              <a:off x="6952585" y="4094760"/>
              <a:ext cx="54301" cy="46665"/>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3" name="Google Shape;679;p6"/>
            <p:cNvSpPr/>
            <p:nvPr/>
          </p:nvSpPr>
          <p:spPr>
            <a:xfrm>
              <a:off x="7103851" y="3878935"/>
              <a:ext cx="52362" cy="4666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4" name="Google Shape;680;p6"/>
            <p:cNvSpPr/>
            <p:nvPr/>
          </p:nvSpPr>
          <p:spPr>
            <a:xfrm>
              <a:off x="7034036" y="3738940"/>
              <a:ext cx="54301" cy="40832"/>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85" name="Google Shape;681;p6"/>
          <p:cNvGrpSpPr>
            <a:grpSpLocks/>
          </p:cNvGrpSpPr>
          <p:nvPr/>
        </p:nvGrpSpPr>
        <p:grpSpPr bwMode="auto">
          <a:xfrm rot="2700000">
            <a:off x="-288131" y="6115847"/>
            <a:ext cx="977900" cy="823913"/>
            <a:chOff x="1844900" y="831875"/>
            <a:chExt cx="538300" cy="453625"/>
          </a:xfrm>
        </p:grpSpPr>
        <p:sp>
          <p:nvSpPr>
            <p:cNvPr id="86" name="Google Shape;682;p6"/>
            <p:cNvSpPr/>
            <p:nvPr/>
          </p:nvSpPr>
          <p:spPr>
            <a:xfrm>
              <a:off x="1902060" y="867845"/>
              <a:ext cx="451787" cy="416915"/>
            </a:xfrm>
            <a:custGeom>
              <a:avLst/>
              <a:gdLst/>
              <a:ahLst/>
              <a:cxnLst/>
              <a:rect l="l" t="t" r="r" b="b"/>
              <a:pathLst>
                <a:path w="18092" h="16683" extrusionOk="0">
                  <a:moveTo>
                    <a:pt x="7982" y="1"/>
                  </a:moveTo>
                  <a:cubicBezTo>
                    <a:pt x="7788" y="1"/>
                    <a:pt x="7597" y="94"/>
                    <a:pt x="7402" y="282"/>
                  </a:cubicBezTo>
                  <a:cubicBezTo>
                    <a:pt x="7209" y="474"/>
                    <a:pt x="7057" y="708"/>
                    <a:pt x="6947" y="955"/>
                  </a:cubicBezTo>
                  <a:cubicBezTo>
                    <a:pt x="6782" y="1313"/>
                    <a:pt x="6672" y="1685"/>
                    <a:pt x="6562" y="2070"/>
                  </a:cubicBezTo>
                  <a:cubicBezTo>
                    <a:pt x="6287" y="3144"/>
                    <a:pt x="6149" y="4244"/>
                    <a:pt x="6081" y="5358"/>
                  </a:cubicBezTo>
                  <a:cubicBezTo>
                    <a:pt x="6026" y="6088"/>
                    <a:pt x="5984" y="6831"/>
                    <a:pt x="5971" y="7574"/>
                  </a:cubicBezTo>
                  <a:cubicBezTo>
                    <a:pt x="5971" y="7587"/>
                    <a:pt x="5957" y="7601"/>
                    <a:pt x="5943" y="7614"/>
                  </a:cubicBezTo>
                  <a:cubicBezTo>
                    <a:pt x="5874" y="7559"/>
                    <a:pt x="5847" y="7463"/>
                    <a:pt x="5819" y="7394"/>
                  </a:cubicBezTo>
                  <a:cubicBezTo>
                    <a:pt x="5448" y="6638"/>
                    <a:pt x="5021" y="5895"/>
                    <a:pt x="4568" y="5180"/>
                  </a:cubicBezTo>
                  <a:cubicBezTo>
                    <a:pt x="4278" y="4753"/>
                    <a:pt x="3976" y="4340"/>
                    <a:pt x="3605" y="3969"/>
                  </a:cubicBezTo>
                  <a:cubicBezTo>
                    <a:pt x="3412" y="3762"/>
                    <a:pt x="3205" y="3584"/>
                    <a:pt x="2957" y="3432"/>
                  </a:cubicBezTo>
                  <a:cubicBezTo>
                    <a:pt x="2545" y="3199"/>
                    <a:pt x="2132" y="2992"/>
                    <a:pt x="1651" y="2937"/>
                  </a:cubicBezTo>
                  <a:cubicBezTo>
                    <a:pt x="1601" y="2930"/>
                    <a:pt x="1552" y="2927"/>
                    <a:pt x="1504" y="2927"/>
                  </a:cubicBezTo>
                  <a:cubicBezTo>
                    <a:pt x="1263" y="2927"/>
                    <a:pt x="1048" y="3012"/>
                    <a:pt x="853" y="3184"/>
                  </a:cubicBezTo>
                  <a:cubicBezTo>
                    <a:pt x="716" y="3309"/>
                    <a:pt x="605" y="3459"/>
                    <a:pt x="523" y="3625"/>
                  </a:cubicBezTo>
                  <a:cubicBezTo>
                    <a:pt x="344" y="3941"/>
                    <a:pt x="233" y="4285"/>
                    <a:pt x="151" y="4629"/>
                  </a:cubicBezTo>
                  <a:cubicBezTo>
                    <a:pt x="0" y="5207"/>
                    <a:pt x="0" y="5798"/>
                    <a:pt x="41" y="6390"/>
                  </a:cubicBezTo>
                  <a:cubicBezTo>
                    <a:pt x="123" y="7601"/>
                    <a:pt x="509" y="8702"/>
                    <a:pt x="1141" y="9720"/>
                  </a:cubicBezTo>
                  <a:cubicBezTo>
                    <a:pt x="1774" y="10724"/>
                    <a:pt x="2504" y="11659"/>
                    <a:pt x="3343" y="12499"/>
                  </a:cubicBezTo>
                  <a:cubicBezTo>
                    <a:pt x="3673" y="12842"/>
                    <a:pt x="4003" y="13200"/>
                    <a:pt x="4333" y="13544"/>
                  </a:cubicBezTo>
                  <a:cubicBezTo>
                    <a:pt x="4663" y="13902"/>
                    <a:pt x="5021" y="14218"/>
                    <a:pt x="5393" y="14521"/>
                  </a:cubicBezTo>
                  <a:cubicBezTo>
                    <a:pt x="6054" y="15044"/>
                    <a:pt x="6755" y="15484"/>
                    <a:pt x="7457" y="15924"/>
                  </a:cubicBezTo>
                  <a:cubicBezTo>
                    <a:pt x="7760" y="16117"/>
                    <a:pt x="8075" y="16269"/>
                    <a:pt x="8406" y="16406"/>
                  </a:cubicBezTo>
                  <a:cubicBezTo>
                    <a:pt x="8653" y="16502"/>
                    <a:pt x="8915" y="16584"/>
                    <a:pt x="9176" y="16639"/>
                  </a:cubicBezTo>
                  <a:cubicBezTo>
                    <a:pt x="9298" y="16665"/>
                    <a:pt x="9420" y="16683"/>
                    <a:pt x="9539" y="16683"/>
                  </a:cubicBezTo>
                  <a:cubicBezTo>
                    <a:pt x="9743" y="16683"/>
                    <a:pt x="9938" y="16631"/>
                    <a:pt x="10112" y="16474"/>
                  </a:cubicBezTo>
                  <a:cubicBezTo>
                    <a:pt x="10139" y="16461"/>
                    <a:pt x="10167" y="16447"/>
                    <a:pt x="10208" y="16447"/>
                  </a:cubicBezTo>
                  <a:cubicBezTo>
                    <a:pt x="10621" y="16324"/>
                    <a:pt x="10992" y="16103"/>
                    <a:pt x="11350" y="15841"/>
                  </a:cubicBezTo>
                  <a:cubicBezTo>
                    <a:pt x="12547" y="14920"/>
                    <a:pt x="13648" y="13888"/>
                    <a:pt x="14652" y="12747"/>
                  </a:cubicBezTo>
                  <a:cubicBezTo>
                    <a:pt x="15670" y="11591"/>
                    <a:pt x="16399" y="10256"/>
                    <a:pt x="16895" y="8797"/>
                  </a:cubicBezTo>
                  <a:cubicBezTo>
                    <a:pt x="17156" y="8027"/>
                    <a:pt x="17403" y="7257"/>
                    <a:pt x="17610" y="6473"/>
                  </a:cubicBezTo>
                  <a:cubicBezTo>
                    <a:pt x="17775" y="5826"/>
                    <a:pt x="17926" y="5180"/>
                    <a:pt x="18023" y="4519"/>
                  </a:cubicBezTo>
                  <a:cubicBezTo>
                    <a:pt x="18064" y="4272"/>
                    <a:pt x="18091" y="4037"/>
                    <a:pt x="18091" y="3790"/>
                  </a:cubicBezTo>
                  <a:cubicBezTo>
                    <a:pt x="18091" y="3349"/>
                    <a:pt x="18009" y="2923"/>
                    <a:pt x="17816" y="2524"/>
                  </a:cubicBezTo>
                  <a:cubicBezTo>
                    <a:pt x="17761" y="2414"/>
                    <a:pt x="17693" y="2304"/>
                    <a:pt x="17610" y="2208"/>
                  </a:cubicBezTo>
                  <a:cubicBezTo>
                    <a:pt x="17449" y="2022"/>
                    <a:pt x="17244" y="1914"/>
                    <a:pt x="17005" y="1914"/>
                  </a:cubicBezTo>
                  <a:cubicBezTo>
                    <a:pt x="16978" y="1914"/>
                    <a:pt x="16950" y="1916"/>
                    <a:pt x="16922" y="1919"/>
                  </a:cubicBezTo>
                  <a:cubicBezTo>
                    <a:pt x="16675" y="1933"/>
                    <a:pt x="16454" y="2001"/>
                    <a:pt x="16248" y="2125"/>
                  </a:cubicBezTo>
                  <a:cubicBezTo>
                    <a:pt x="16042" y="2263"/>
                    <a:pt x="15849" y="2414"/>
                    <a:pt x="15670" y="2579"/>
                  </a:cubicBezTo>
                  <a:cubicBezTo>
                    <a:pt x="15340" y="2882"/>
                    <a:pt x="15064" y="3239"/>
                    <a:pt x="14789" y="3584"/>
                  </a:cubicBezTo>
                  <a:cubicBezTo>
                    <a:pt x="14061" y="4547"/>
                    <a:pt x="13510" y="5606"/>
                    <a:pt x="13056" y="6721"/>
                  </a:cubicBezTo>
                  <a:cubicBezTo>
                    <a:pt x="12643" y="7752"/>
                    <a:pt x="12313" y="8812"/>
                    <a:pt x="11983" y="9857"/>
                  </a:cubicBezTo>
                  <a:cubicBezTo>
                    <a:pt x="11707" y="10779"/>
                    <a:pt x="11432" y="11701"/>
                    <a:pt x="11116" y="12609"/>
                  </a:cubicBezTo>
                  <a:cubicBezTo>
                    <a:pt x="11020" y="12884"/>
                    <a:pt x="10924" y="13145"/>
                    <a:pt x="10841" y="13407"/>
                  </a:cubicBezTo>
                  <a:lnTo>
                    <a:pt x="10799" y="13407"/>
                  </a:lnTo>
                  <a:cubicBezTo>
                    <a:pt x="10827" y="13200"/>
                    <a:pt x="10854" y="12994"/>
                    <a:pt x="10869" y="12802"/>
                  </a:cubicBezTo>
                  <a:cubicBezTo>
                    <a:pt x="10992" y="11714"/>
                    <a:pt x="11075" y="10641"/>
                    <a:pt x="11089" y="9555"/>
                  </a:cubicBezTo>
                  <a:cubicBezTo>
                    <a:pt x="11116" y="8385"/>
                    <a:pt x="11034" y="7216"/>
                    <a:pt x="10799" y="6060"/>
                  </a:cubicBezTo>
                  <a:cubicBezTo>
                    <a:pt x="10579" y="5028"/>
                    <a:pt x="10318" y="3997"/>
                    <a:pt x="10029" y="2978"/>
                  </a:cubicBezTo>
                  <a:cubicBezTo>
                    <a:pt x="9906" y="2579"/>
                    <a:pt x="9754" y="2194"/>
                    <a:pt x="9589" y="1823"/>
                  </a:cubicBezTo>
                  <a:cubicBezTo>
                    <a:pt x="9438" y="1451"/>
                    <a:pt x="9245" y="1107"/>
                    <a:pt x="9025" y="790"/>
                  </a:cubicBezTo>
                  <a:cubicBezTo>
                    <a:pt x="8873" y="585"/>
                    <a:pt x="8708" y="392"/>
                    <a:pt x="8516" y="227"/>
                  </a:cubicBezTo>
                  <a:cubicBezTo>
                    <a:pt x="8333" y="77"/>
                    <a:pt x="8156" y="1"/>
                    <a:pt x="7982"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7" name="Google Shape;683;p6"/>
            <p:cNvSpPr/>
            <p:nvPr/>
          </p:nvSpPr>
          <p:spPr>
            <a:xfrm>
              <a:off x="1844211" y="878291"/>
              <a:ext cx="159043" cy="170437"/>
            </a:xfrm>
            <a:custGeom>
              <a:avLst/>
              <a:gdLst/>
              <a:ahLst/>
              <a:cxnLst/>
              <a:rect l="l" t="t" r="r" b="b"/>
              <a:pathLst>
                <a:path w="6357" h="6820" extrusionOk="0">
                  <a:moveTo>
                    <a:pt x="4075" y="0"/>
                  </a:moveTo>
                  <a:cubicBezTo>
                    <a:pt x="4070" y="0"/>
                    <a:pt x="4065" y="1"/>
                    <a:pt x="4059" y="3"/>
                  </a:cubicBezTo>
                  <a:cubicBezTo>
                    <a:pt x="4017" y="17"/>
                    <a:pt x="3962" y="30"/>
                    <a:pt x="3922" y="58"/>
                  </a:cubicBezTo>
                  <a:cubicBezTo>
                    <a:pt x="3784" y="155"/>
                    <a:pt x="3646" y="250"/>
                    <a:pt x="3522" y="347"/>
                  </a:cubicBezTo>
                  <a:cubicBezTo>
                    <a:pt x="2986" y="746"/>
                    <a:pt x="2738" y="1283"/>
                    <a:pt x="2711" y="1943"/>
                  </a:cubicBezTo>
                  <a:lnTo>
                    <a:pt x="2711" y="2424"/>
                  </a:lnTo>
                  <a:cubicBezTo>
                    <a:pt x="2711" y="2466"/>
                    <a:pt x="2724" y="2521"/>
                    <a:pt x="2656" y="2534"/>
                  </a:cubicBezTo>
                  <a:cubicBezTo>
                    <a:pt x="2586" y="2466"/>
                    <a:pt x="2546" y="2383"/>
                    <a:pt x="2504" y="2301"/>
                  </a:cubicBezTo>
                  <a:cubicBezTo>
                    <a:pt x="2449" y="2204"/>
                    <a:pt x="2394" y="2108"/>
                    <a:pt x="2339" y="2026"/>
                  </a:cubicBezTo>
                  <a:cubicBezTo>
                    <a:pt x="2229" y="1846"/>
                    <a:pt x="2106" y="1695"/>
                    <a:pt x="1968" y="1558"/>
                  </a:cubicBezTo>
                  <a:cubicBezTo>
                    <a:pt x="1944" y="1534"/>
                    <a:pt x="1921" y="1500"/>
                    <a:pt x="1879" y="1500"/>
                  </a:cubicBezTo>
                  <a:cubicBezTo>
                    <a:pt x="1873" y="1500"/>
                    <a:pt x="1866" y="1501"/>
                    <a:pt x="1858" y="1503"/>
                  </a:cubicBezTo>
                  <a:cubicBezTo>
                    <a:pt x="1803" y="1530"/>
                    <a:pt x="1789" y="1571"/>
                    <a:pt x="1789" y="1626"/>
                  </a:cubicBezTo>
                  <a:lnTo>
                    <a:pt x="1789" y="1750"/>
                  </a:lnTo>
                  <a:cubicBezTo>
                    <a:pt x="1789" y="1998"/>
                    <a:pt x="1858" y="2218"/>
                    <a:pt x="1981" y="2424"/>
                  </a:cubicBezTo>
                  <a:cubicBezTo>
                    <a:pt x="2078" y="2589"/>
                    <a:pt x="2161" y="2754"/>
                    <a:pt x="2256" y="2919"/>
                  </a:cubicBezTo>
                  <a:cubicBezTo>
                    <a:pt x="2271" y="2947"/>
                    <a:pt x="2298" y="2989"/>
                    <a:pt x="2271" y="3044"/>
                  </a:cubicBezTo>
                  <a:cubicBezTo>
                    <a:pt x="2078" y="3044"/>
                    <a:pt x="1899" y="3057"/>
                    <a:pt x="1706" y="3071"/>
                  </a:cubicBezTo>
                  <a:cubicBezTo>
                    <a:pt x="1238" y="3099"/>
                    <a:pt x="881" y="3332"/>
                    <a:pt x="620" y="3732"/>
                  </a:cubicBezTo>
                  <a:cubicBezTo>
                    <a:pt x="565" y="3814"/>
                    <a:pt x="523" y="3910"/>
                    <a:pt x="482" y="3992"/>
                  </a:cubicBezTo>
                  <a:cubicBezTo>
                    <a:pt x="248" y="4502"/>
                    <a:pt x="138" y="5038"/>
                    <a:pt x="0" y="5561"/>
                  </a:cubicBezTo>
                  <a:lnTo>
                    <a:pt x="0" y="5588"/>
                  </a:lnTo>
                  <a:cubicBezTo>
                    <a:pt x="14" y="5603"/>
                    <a:pt x="14" y="5616"/>
                    <a:pt x="28" y="5616"/>
                  </a:cubicBezTo>
                  <a:cubicBezTo>
                    <a:pt x="35" y="5623"/>
                    <a:pt x="45" y="5627"/>
                    <a:pt x="54" y="5627"/>
                  </a:cubicBezTo>
                  <a:cubicBezTo>
                    <a:pt x="62" y="5627"/>
                    <a:pt x="69" y="5623"/>
                    <a:pt x="69" y="5616"/>
                  </a:cubicBezTo>
                  <a:cubicBezTo>
                    <a:pt x="97" y="5588"/>
                    <a:pt x="124" y="5548"/>
                    <a:pt x="152" y="5520"/>
                  </a:cubicBezTo>
                  <a:cubicBezTo>
                    <a:pt x="372" y="5148"/>
                    <a:pt x="675" y="4860"/>
                    <a:pt x="1046" y="4667"/>
                  </a:cubicBezTo>
                  <a:cubicBezTo>
                    <a:pt x="1183" y="4598"/>
                    <a:pt x="1321" y="4515"/>
                    <a:pt x="1445" y="4433"/>
                  </a:cubicBezTo>
                  <a:cubicBezTo>
                    <a:pt x="1623" y="4309"/>
                    <a:pt x="1816" y="4199"/>
                    <a:pt x="1954" y="4007"/>
                  </a:cubicBezTo>
                  <a:lnTo>
                    <a:pt x="1954" y="4007"/>
                  </a:lnTo>
                  <a:cubicBezTo>
                    <a:pt x="2009" y="4102"/>
                    <a:pt x="1954" y="4199"/>
                    <a:pt x="1926" y="4282"/>
                  </a:cubicBezTo>
                  <a:cubicBezTo>
                    <a:pt x="1803" y="4640"/>
                    <a:pt x="1761" y="4997"/>
                    <a:pt x="1789" y="5368"/>
                  </a:cubicBezTo>
                  <a:cubicBezTo>
                    <a:pt x="1803" y="5808"/>
                    <a:pt x="1899" y="6263"/>
                    <a:pt x="1954" y="6703"/>
                  </a:cubicBezTo>
                  <a:cubicBezTo>
                    <a:pt x="1954" y="6731"/>
                    <a:pt x="1968" y="6772"/>
                    <a:pt x="1981" y="6799"/>
                  </a:cubicBezTo>
                  <a:cubicBezTo>
                    <a:pt x="1988" y="6813"/>
                    <a:pt x="2006" y="6820"/>
                    <a:pt x="2023" y="6820"/>
                  </a:cubicBezTo>
                  <a:cubicBezTo>
                    <a:pt x="2040" y="6820"/>
                    <a:pt x="2057" y="6813"/>
                    <a:pt x="2064" y="6799"/>
                  </a:cubicBezTo>
                  <a:cubicBezTo>
                    <a:pt x="2091" y="6772"/>
                    <a:pt x="2106" y="6731"/>
                    <a:pt x="2119" y="6689"/>
                  </a:cubicBezTo>
                  <a:cubicBezTo>
                    <a:pt x="2188" y="6511"/>
                    <a:pt x="2284" y="6359"/>
                    <a:pt x="2408" y="6208"/>
                  </a:cubicBezTo>
                  <a:lnTo>
                    <a:pt x="2614" y="5960"/>
                  </a:lnTo>
                  <a:cubicBezTo>
                    <a:pt x="3041" y="5465"/>
                    <a:pt x="3289" y="4887"/>
                    <a:pt x="3316" y="4213"/>
                  </a:cubicBezTo>
                  <a:cubicBezTo>
                    <a:pt x="3316" y="4172"/>
                    <a:pt x="3302" y="4102"/>
                    <a:pt x="3344" y="4062"/>
                  </a:cubicBezTo>
                  <a:cubicBezTo>
                    <a:pt x="3371" y="4075"/>
                    <a:pt x="3384" y="4075"/>
                    <a:pt x="3384" y="4089"/>
                  </a:cubicBezTo>
                  <a:cubicBezTo>
                    <a:pt x="3481" y="4323"/>
                    <a:pt x="3646" y="4502"/>
                    <a:pt x="3839" y="4653"/>
                  </a:cubicBezTo>
                  <a:cubicBezTo>
                    <a:pt x="4224" y="4955"/>
                    <a:pt x="4623" y="5217"/>
                    <a:pt x="5050" y="5465"/>
                  </a:cubicBezTo>
                  <a:lnTo>
                    <a:pt x="5132" y="5506"/>
                  </a:lnTo>
                  <a:cubicBezTo>
                    <a:pt x="5157" y="5517"/>
                    <a:pt x="5180" y="5522"/>
                    <a:pt x="5200" y="5522"/>
                  </a:cubicBezTo>
                  <a:cubicBezTo>
                    <a:pt x="5259" y="5522"/>
                    <a:pt x="5297" y="5478"/>
                    <a:pt x="5297" y="5396"/>
                  </a:cubicBezTo>
                  <a:cubicBezTo>
                    <a:pt x="5283" y="5066"/>
                    <a:pt x="5255" y="4750"/>
                    <a:pt x="5132" y="4447"/>
                  </a:cubicBezTo>
                  <a:cubicBezTo>
                    <a:pt x="5008" y="4130"/>
                    <a:pt x="4843" y="3842"/>
                    <a:pt x="4623" y="3580"/>
                  </a:cubicBezTo>
                  <a:cubicBezTo>
                    <a:pt x="4499" y="3429"/>
                    <a:pt x="4362" y="3305"/>
                    <a:pt x="4224" y="3167"/>
                  </a:cubicBezTo>
                  <a:cubicBezTo>
                    <a:pt x="4210" y="3167"/>
                    <a:pt x="4197" y="3139"/>
                    <a:pt x="4197" y="3126"/>
                  </a:cubicBezTo>
                  <a:cubicBezTo>
                    <a:pt x="4197" y="3099"/>
                    <a:pt x="4224" y="3084"/>
                    <a:pt x="4252" y="3084"/>
                  </a:cubicBezTo>
                  <a:cubicBezTo>
                    <a:pt x="4582" y="3071"/>
                    <a:pt x="4857" y="2906"/>
                    <a:pt x="5118" y="2699"/>
                  </a:cubicBezTo>
                  <a:cubicBezTo>
                    <a:pt x="5448" y="2438"/>
                    <a:pt x="5793" y="2204"/>
                    <a:pt x="6164" y="1998"/>
                  </a:cubicBezTo>
                  <a:cubicBezTo>
                    <a:pt x="6219" y="1971"/>
                    <a:pt x="6274" y="1929"/>
                    <a:pt x="6315" y="1888"/>
                  </a:cubicBezTo>
                  <a:cubicBezTo>
                    <a:pt x="6343" y="1861"/>
                    <a:pt x="6356" y="1833"/>
                    <a:pt x="6343" y="1791"/>
                  </a:cubicBezTo>
                  <a:cubicBezTo>
                    <a:pt x="6329" y="1764"/>
                    <a:pt x="6301" y="1750"/>
                    <a:pt x="6260" y="1736"/>
                  </a:cubicBezTo>
                  <a:cubicBezTo>
                    <a:pt x="6246" y="1736"/>
                    <a:pt x="6219" y="1736"/>
                    <a:pt x="6191" y="1750"/>
                  </a:cubicBezTo>
                  <a:cubicBezTo>
                    <a:pt x="6076" y="1765"/>
                    <a:pt x="5962" y="1771"/>
                    <a:pt x="5849" y="1771"/>
                  </a:cubicBezTo>
                  <a:cubicBezTo>
                    <a:pt x="5652" y="1771"/>
                    <a:pt x="5457" y="1754"/>
                    <a:pt x="5255" y="1736"/>
                  </a:cubicBezTo>
                  <a:cubicBezTo>
                    <a:pt x="5201" y="1733"/>
                    <a:pt x="5148" y="1732"/>
                    <a:pt x="5094" y="1732"/>
                  </a:cubicBezTo>
                  <a:cubicBezTo>
                    <a:pt x="4658" y="1732"/>
                    <a:pt x="4244" y="1833"/>
                    <a:pt x="3852" y="2053"/>
                  </a:cubicBezTo>
                  <a:cubicBezTo>
                    <a:pt x="3811" y="2081"/>
                    <a:pt x="3756" y="2108"/>
                    <a:pt x="3701" y="2121"/>
                  </a:cubicBezTo>
                  <a:cubicBezTo>
                    <a:pt x="3694" y="2125"/>
                    <a:pt x="3687" y="2127"/>
                    <a:pt x="3680" y="2127"/>
                  </a:cubicBezTo>
                  <a:cubicBezTo>
                    <a:pt x="3661" y="2127"/>
                    <a:pt x="3646" y="2114"/>
                    <a:pt x="3646" y="2094"/>
                  </a:cubicBezTo>
                  <a:cubicBezTo>
                    <a:pt x="3632" y="2053"/>
                    <a:pt x="3632" y="1998"/>
                    <a:pt x="3632" y="1943"/>
                  </a:cubicBezTo>
                  <a:cubicBezTo>
                    <a:pt x="3646" y="1544"/>
                    <a:pt x="3729" y="1158"/>
                    <a:pt x="3894" y="787"/>
                  </a:cubicBezTo>
                  <a:cubicBezTo>
                    <a:pt x="3962" y="636"/>
                    <a:pt x="4032" y="485"/>
                    <a:pt x="4087" y="333"/>
                  </a:cubicBezTo>
                  <a:cubicBezTo>
                    <a:pt x="4127" y="250"/>
                    <a:pt x="4155" y="155"/>
                    <a:pt x="4142" y="58"/>
                  </a:cubicBezTo>
                  <a:cubicBezTo>
                    <a:pt x="4142" y="34"/>
                    <a:pt x="4110" y="0"/>
                    <a:pt x="4075"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8" name="Google Shape;684;p6"/>
            <p:cNvSpPr/>
            <p:nvPr/>
          </p:nvSpPr>
          <p:spPr>
            <a:xfrm>
              <a:off x="2025092" y="831372"/>
              <a:ext cx="143314" cy="111003"/>
            </a:xfrm>
            <a:custGeom>
              <a:avLst/>
              <a:gdLst/>
              <a:ahLst/>
              <a:cxnLst/>
              <a:rect l="l" t="t" r="r" b="b"/>
              <a:pathLst>
                <a:path w="5725" h="4428" extrusionOk="0">
                  <a:moveTo>
                    <a:pt x="3902" y="0"/>
                  </a:moveTo>
                  <a:cubicBezTo>
                    <a:pt x="3886" y="0"/>
                    <a:pt x="3870" y="4"/>
                    <a:pt x="3853" y="10"/>
                  </a:cubicBezTo>
                  <a:cubicBezTo>
                    <a:pt x="3826" y="10"/>
                    <a:pt x="3784" y="24"/>
                    <a:pt x="3756" y="38"/>
                  </a:cubicBezTo>
                  <a:cubicBezTo>
                    <a:pt x="3523" y="134"/>
                    <a:pt x="3344" y="313"/>
                    <a:pt x="3206" y="533"/>
                  </a:cubicBezTo>
                  <a:cubicBezTo>
                    <a:pt x="3041" y="781"/>
                    <a:pt x="2918" y="1056"/>
                    <a:pt x="2821" y="1331"/>
                  </a:cubicBezTo>
                  <a:cubicBezTo>
                    <a:pt x="2793" y="1427"/>
                    <a:pt x="2766" y="1524"/>
                    <a:pt x="2697" y="1606"/>
                  </a:cubicBezTo>
                  <a:cubicBezTo>
                    <a:pt x="2601" y="1551"/>
                    <a:pt x="2491" y="1482"/>
                    <a:pt x="2395" y="1441"/>
                  </a:cubicBezTo>
                  <a:cubicBezTo>
                    <a:pt x="2188" y="1326"/>
                    <a:pt x="1986" y="1271"/>
                    <a:pt x="1789" y="1271"/>
                  </a:cubicBezTo>
                  <a:cubicBezTo>
                    <a:pt x="1514" y="1271"/>
                    <a:pt x="1248" y="1378"/>
                    <a:pt x="991" y="1579"/>
                  </a:cubicBezTo>
                  <a:cubicBezTo>
                    <a:pt x="675" y="1840"/>
                    <a:pt x="372" y="2115"/>
                    <a:pt x="97" y="2432"/>
                  </a:cubicBezTo>
                  <a:cubicBezTo>
                    <a:pt x="56" y="2473"/>
                    <a:pt x="28" y="2514"/>
                    <a:pt x="1" y="2555"/>
                  </a:cubicBezTo>
                  <a:lnTo>
                    <a:pt x="1" y="2597"/>
                  </a:lnTo>
                  <a:cubicBezTo>
                    <a:pt x="14" y="2610"/>
                    <a:pt x="42" y="2624"/>
                    <a:pt x="56" y="2638"/>
                  </a:cubicBezTo>
                  <a:cubicBezTo>
                    <a:pt x="83" y="2638"/>
                    <a:pt x="111" y="2638"/>
                    <a:pt x="139" y="2624"/>
                  </a:cubicBezTo>
                  <a:cubicBezTo>
                    <a:pt x="289" y="2569"/>
                    <a:pt x="454" y="2542"/>
                    <a:pt x="619" y="2514"/>
                  </a:cubicBezTo>
                  <a:cubicBezTo>
                    <a:pt x="1047" y="2445"/>
                    <a:pt x="1487" y="2377"/>
                    <a:pt x="1927" y="2280"/>
                  </a:cubicBezTo>
                  <a:cubicBezTo>
                    <a:pt x="1936" y="2275"/>
                    <a:pt x="1945" y="2274"/>
                    <a:pt x="1955" y="2274"/>
                  </a:cubicBezTo>
                  <a:cubicBezTo>
                    <a:pt x="1974" y="2274"/>
                    <a:pt x="1996" y="2280"/>
                    <a:pt x="2023" y="2280"/>
                  </a:cubicBezTo>
                  <a:cubicBezTo>
                    <a:pt x="2010" y="2267"/>
                    <a:pt x="2023" y="2252"/>
                    <a:pt x="2037" y="2252"/>
                  </a:cubicBezTo>
                  <a:cubicBezTo>
                    <a:pt x="2050" y="2252"/>
                    <a:pt x="2050" y="2267"/>
                    <a:pt x="2050" y="2267"/>
                  </a:cubicBezTo>
                  <a:cubicBezTo>
                    <a:pt x="2050" y="2283"/>
                    <a:pt x="2046" y="2289"/>
                    <a:pt x="2039" y="2289"/>
                  </a:cubicBezTo>
                  <a:cubicBezTo>
                    <a:pt x="2035" y="2289"/>
                    <a:pt x="2029" y="2286"/>
                    <a:pt x="2023" y="2280"/>
                  </a:cubicBezTo>
                  <a:cubicBezTo>
                    <a:pt x="2023" y="2362"/>
                    <a:pt x="1968" y="2390"/>
                    <a:pt x="1927" y="2417"/>
                  </a:cubicBezTo>
                  <a:cubicBezTo>
                    <a:pt x="1597" y="2693"/>
                    <a:pt x="1377" y="3023"/>
                    <a:pt x="1212" y="3422"/>
                  </a:cubicBezTo>
                  <a:cubicBezTo>
                    <a:pt x="1102" y="3683"/>
                    <a:pt x="1032" y="3958"/>
                    <a:pt x="950" y="4220"/>
                  </a:cubicBezTo>
                  <a:cubicBezTo>
                    <a:pt x="936" y="4261"/>
                    <a:pt x="936" y="4289"/>
                    <a:pt x="936" y="4330"/>
                  </a:cubicBezTo>
                  <a:cubicBezTo>
                    <a:pt x="922" y="4358"/>
                    <a:pt x="922" y="4399"/>
                    <a:pt x="964" y="4413"/>
                  </a:cubicBezTo>
                  <a:cubicBezTo>
                    <a:pt x="974" y="4423"/>
                    <a:pt x="985" y="4428"/>
                    <a:pt x="995" y="4428"/>
                  </a:cubicBezTo>
                  <a:cubicBezTo>
                    <a:pt x="1012" y="4428"/>
                    <a:pt x="1029" y="4416"/>
                    <a:pt x="1047" y="4399"/>
                  </a:cubicBezTo>
                  <a:cubicBezTo>
                    <a:pt x="1157" y="4316"/>
                    <a:pt x="1267" y="4220"/>
                    <a:pt x="1390" y="4138"/>
                  </a:cubicBezTo>
                  <a:cubicBezTo>
                    <a:pt x="1707" y="3918"/>
                    <a:pt x="1982" y="3628"/>
                    <a:pt x="2230" y="3325"/>
                  </a:cubicBezTo>
                  <a:cubicBezTo>
                    <a:pt x="2353" y="3175"/>
                    <a:pt x="2463" y="3010"/>
                    <a:pt x="2573" y="2845"/>
                  </a:cubicBezTo>
                  <a:cubicBezTo>
                    <a:pt x="2601" y="2803"/>
                    <a:pt x="2615" y="2748"/>
                    <a:pt x="2670" y="2748"/>
                  </a:cubicBezTo>
                  <a:cubicBezTo>
                    <a:pt x="2711" y="2830"/>
                    <a:pt x="2697" y="2913"/>
                    <a:pt x="2711" y="3010"/>
                  </a:cubicBezTo>
                  <a:cubicBezTo>
                    <a:pt x="2738" y="3518"/>
                    <a:pt x="3013" y="3903"/>
                    <a:pt x="3330" y="4261"/>
                  </a:cubicBezTo>
                  <a:cubicBezTo>
                    <a:pt x="3360" y="4291"/>
                    <a:pt x="3392" y="4305"/>
                    <a:pt x="3422" y="4305"/>
                  </a:cubicBezTo>
                  <a:cubicBezTo>
                    <a:pt x="3462" y="4305"/>
                    <a:pt x="3499" y="4280"/>
                    <a:pt x="3523" y="4234"/>
                  </a:cubicBezTo>
                  <a:cubicBezTo>
                    <a:pt x="3646" y="3931"/>
                    <a:pt x="3743" y="3628"/>
                    <a:pt x="3716" y="3285"/>
                  </a:cubicBezTo>
                  <a:cubicBezTo>
                    <a:pt x="3688" y="3050"/>
                    <a:pt x="3619" y="2830"/>
                    <a:pt x="3509" y="2610"/>
                  </a:cubicBezTo>
                  <a:cubicBezTo>
                    <a:pt x="3481" y="2542"/>
                    <a:pt x="3440" y="2473"/>
                    <a:pt x="3399" y="2390"/>
                  </a:cubicBezTo>
                  <a:cubicBezTo>
                    <a:pt x="3385" y="2362"/>
                    <a:pt x="3358" y="2335"/>
                    <a:pt x="3385" y="2307"/>
                  </a:cubicBezTo>
                  <a:cubicBezTo>
                    <a:pt x="3399" y="2294"/>
                    <a:pt x="3440" y="2280"/>
                    <a:pt x="3454" y="2280"/>
                  </a:cubicBezTo>
                  <a:cubicBezTo>
                    <a:pt x="3495" y="2294"/>
                    <a:pt x="3523" y="2294"/>
                    <a:pt x="3550" y="2294"/>
                  </a:cubicBezTo>
                  <a:cubicBezTo>
                    <a:pt x="3651" y="2313"/>
                    <a:pt x="3751" y="2322"/>
                    <a:pt x="3849" y="2322"/>
                  </a:cubicBezTo>
                  <a:cubicBezTo>
                    <a:pt x="4045" y="2322"/>
                    <a:pt x="4238" y="2285"/>
                    <a:pt x="4431" y="2212"/>
                  </a:cubicBezTo>
                  <a:cubicBezTo>
                    <a:pt x="4734" y="2115"/>
                    <a:pt x="5022" y="1977"/>
                    <a:pt x="5297" y="1799"/>
                  </a:cubicBezTo>
                  <a:cubicBezTo>
                    <a:pt x="5422" y="1730"/>
                    <a:pt x="5532" y="1647"/>
                    <a:pt x="5655" y="1564"/>
                  </a:cubicBezTo>
                  <a:cubicBezTo>
                    <a:pt x="5724" y="1496"/>
                    <a:pt x="5710" y="1414"/>
                    <a:pt x="5627" y="1386"/>
                  </a:cubicBezTo>
                  <a:cubicBezTo>
                    <a:pt x="5352" y="1276"/>
                    <a:pt x="5077" y="1179"/>
                    <a:pt x="4774" y="1152"/>
                  </a:cubicBezTo>
                  <a:cubicBezTo>
                    <a:pt x="4734" y="1150"/>
                    <a:pt x="4694" y="1149"/>
                    <a:pt x="4655" y="1149"/>
                  </a:cubicBezTo>
                  <a:cubicBezTo>
                    <a:pt x="4451" y="1149"/>
                    <a:pt x="4253" y="1177"/>
                    <a:pt x="4046" y="1234"/>
                  </a:cubicBezTo>
                  <a:cubicBezTo>
                    <a:pt x="3982" y="1255"/>
                    <a:pt x="3927" y="1285"/>
                    <a:pt x="3867" y="1285"/>
                  </a:cubicBezTo>
                  <a:cubicBezTo>
                    <a:pt x="3849" y="1285"/>
                    <a:pt x="3830" y="1282"/>
                    <a:pt x="3811" y="1276"/>
                  </a:cubicBezTo>
                  <a:cubicBezTo>
                    <a:pt x="3798" y="1262"/>
                    <a:pt x="3798" y="1249"/>
                    <a:pt x="3798" y="1234"/>
                  </a:cubicBezTo>
                  <a:cubicBezTo>
                    <a:pt x="3798" y="1152"/>
                    <a:pt x="3826" y="1097"/>
                    <a:pt x="3853" y="1028"/>
                  </a:cubicBezTo>
                  <a:cubicBezTo>
                    <a:pt x="3936" y="849"/>
                    <a:pt x="4004" y="656"/>
                    <a:pt x="4018" y="451"/>
                  </a:cubicBezTo>
                  <a:cubicBezTo>
                    <a:pt x="4031" y="326"/>
                    <a:pt x="4031" y="203"/>
                    <a:pt x="4004" y="93"/>
                  </a:cubicBezTo>
                  <a:cubicBezTo>
                    <a:pt x="3983" y="31"/>
                    <a:pt x="3947" y="0"/>
                    <a:pt x="3902"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9" name="Google Shape;685;p6"/>
            <p:cNvSpPr/>
            <p:nvPr/>
          </p:nvSpPr>
          <p:spPr>
            <a:xfrm>
              <a:off x="2265156" y="873517"/>
              <a:ext cx="117971" cy="99640"/>
            </a:xfrm>
            <a:custGeom>
              <a:avLst/>
              <a:gdLst/>
              <a:ahLst/>
              <a:cxnLst/>
              <a:rect l="l" t="t" r="r" b="b"/>
              <a:pathLst>
                <a:path w="4706" h="3991" extrusionOk="0">
                  <a:moveTo>
                    <a:pt x="2504" y="0"/>
                  </a:moveTo>
                  <a:cubicBezTo>
                    <a:pt x="2462" y="0"/>
                    <a:pt x="2449" y="41"/>
                    <a:pt x="2435" y="69"/>
                  </a:cubicBezTo>
                  <a:cubicBezTo>
                    <a:pt x="2422" y="83"/>
                    <a:pt x="2422" y="96"/>
                    <a:pt x="2422" y="110"/>
                  </a:cubicBezTo>
                  <a:cubicBezTo>
                    <a:pt x="2380" y="358"/>
                    <a:pt x="2312" y="591"/>
                    <a:pt x="2229" y="826"/>
                  </a:cubicBezTo>
                  <a:cubicBezTo>
                    <a:pt x="2187" y="936"/>
                    <a:pt x="2174" y="1059"/>
                    <a:pt x="2147" y="1169"/>
                  </a:cubicBezTo>
                  <a:cubicBezTo>
                    <a:pt x="2132" y="1211"/>
                    <a:pt x="2147" y="1266"/>
                    <a:pt x="2105" y="1279"/>
                  </a:cubicBezTo>
                  <a:cubicBezTo>
                    <a:pt x="2050" y="1279"/>
                    <a:pt x="2022" y="1239"/>
                    <a:pt x="1982" y="1211"/>
                  </a:cubicBezTo>
                  <a:cubicBezTo>
                    <a:pt x="1857" y="1114"/>
                    <a:pt x="1720" y="1032"/>
                    <a:pt x="1582" y="963"/>
                  </a:cubicBezTo>
                  <a:cubicBezTo>
                    <a:pt x="1211" y="771"/>
                    <a:pt x="798" y="729"/>
                    <a:pt x="386" y="729"/>
                  </a:cubicBezTo>
                  <a:cubicBezTo>
                    <a:pt x="303" y="729"/>
                    <a:pt x="206" y="743"/>
                    <a:pt x="124" y="757"/>
                  </a:cubicBezTo>
                  <a:cubicBezTo>
                    <a:pt x="41" y="771"/>
                    <a:pt x="0" y="853"/>
                    <a:pt x="28" y="936"/>
                  </a:cubicBezTo>
                  <a:cubicBezTo>
                    <a:pt x="28" y="949"/>
                    <a:pt x="28" y="963"/>
                    <a:pt x="41" y="977"/>
                  </a:cubicBezTo>
                  <a:cubicBezTo>
                    <a:pt x="206" y="1321"/>
                    <a:pt x="426" y="1609"/>
                    <a:pt x="757" y="1789"/>
                  </a:cubicBezTo>
                  <a:cubicBezTo>
                    <a:pt x="977" y="1899"/>
                    <a:pt x="1197" y="1995"/>
                    <a:pt x="1431" y="2077"/>
                  </a:cubicBezTo>
                  <a:cubicBezTo>
                    <a:pt x="1582" y="2132"/>
                    <a:pt x="1582" y="2160"/>
                    <a:pt x="1486" y="2284"/>
                  </a:cubicBezTo>
                  <a:cubicBezTo>
                    <a:pt x="1389" y="2407"/>
                    <a:pt x="1307" y="2518"/>
                    <a:pt x="1211" y="2628"/>
                  </a:cubicBezTo>
                  <a:cubicBezTo>
                    <a:pt x="936" y="2972"/>
                    <a:pt x="812" y="3385"/>
                    <a:pt x="729" y="3811"/>
                  </a:cubicBezTo>
                  <a:cubicBezTo>
                    <a:pt x="716" y="3838"/>
                    <a:pt x="716" y="3866"/>
                    <a:pt x="716" y="3893"/>
                  </a:cubicBezTo>
                  <a:cubicBezTo>
                    <a:pt x="716" y="3946"/>
                    <a:pt x="755" y="3990"/>
                    <a:pt x="804" y="3990"/>
                  </a:cubicBezTo>
                  <a:cubicBezTo>
                    <a:pt x="820" y="3990"/>
                    <a:pt x="837" y="3986"/>
                    <a:pt x="853" y="3976"/>
                  </a:cubicBezTo>
                  <a:cubicBezTo>
                    <a:pt x="922" y="3948"/>
                    <a:pt x="1004" y="3908"/>
                    <a:pt x="1073" y="3866"/>
                  </a:cubicBezTo>
                  <a:cubicBezTo>
                    <a:pt x="1444" y="3605"/>
                    <a:pt x="1761" y="3275"/>
                    <a:pt x="2022" y="2890"/>
                  </a:cubicBezTo>
                  <a:cubicBezTo>
                    <a:pt x="2064" y="2820"/>
                    <a:pt x="2105" y="2738"/>
                    <a:pt x="2187" y="2669"/>
                  </a:cubicBezTo>
                  <a:cubicBezTo>
                    <a:pt x="2229" y="2683"/>
                    <a:pt x="2242" y="2724"/>
                    <a:pt x="2257" y="2765"/>
                  </a:cubicBezTo>
                  <a:cubicBezTo>
                    <a:pt x="2352" y="3040"/>
                    <a:pt x="2545" y="3247"/>
                    <a:pt x="2738" y="3426"/>
                  </a:cubicBezTo>
                  <a:cubicBezTo>
                    <a:pt x="2958" y="3632"/>
                    <a:pt x="3205" y="3756"/>
                    <a:pt x="3453" y="3921"/>
                  </a:cubicBezTo>
                  <a:cubicBezTo>
                    <a:pt x="3467" y="3935"/>
                    <a:pt x="3495" y="3948"/>
                    <a:pt x="3522" y="3948"/>
                  </a:cubicBezTo>
                  <a:cubicBezTo>
                    <a:pt x="3539" y="3954"/>
                    <a:pt x="3556" y="3957"/>
                    <a:pt x="3571" y="3957"/>
                  </a:cubicBezTo>
                  <a:cubicBezTo>
                    <a:pt x="3631" y="3957"/>
                    <a:pt x="3679" y="3915"/>
                    <a:pt x="3701" y="3838"/>
                  </a:cubicBezTo>
                  <a:cubicBezTo>
                    <a:pt x="3728" y="3756"/>
                    <a:pt x="3756" y="3660"/>
                    <a:pt x="3743" y="3563"/>
                  </a:cubicBezTo>
                  <a:cubicBezTo>
                    <a:pt x="3715" y="3398"/>
                    <a:pt x="3673" y="3233"/>
                    <a:pt x="3591" y="3082"/>
                  </a:cubicBezTo>
                  <a:cubicBezTo>
                    <a:pt x="3453" y="2862"/>
                    <a:pt x="3315" y="2642"/>
                    <a:pt x="3137" y="2462"/>
                  </a:cubicBezTo>
                  <a:cubicBezTo>
                    <a:pt x="3095" y="2422"/>
                    <a:pt x="3055" y="2367"/>
                    <a:pt x="3013" y="2325"/>
                  </a:cubicBezTo>
                  <a:lnTo>
                    <a:pt x="3013" y="2284"/>
                  </a:lnTo>
                  <a:cubicBezTo>
                    <a:pt x="3013" y="2270"/>
                    <a:pt x="3040" y="2257"/>
                    <a:pt x="3055" y="2257"/>
                  </a:cubicBezTo>
                  <a:cubicBezTo>
                    <a:pt x="3150" y="2257"/>
                    <a:pt x="3247" y="2257"/>
                    <a:pt x="3343" y="2242"/>
                  </a:cubicBezTo>
                  <a:cubicBezTo>
                    <a:pt x="3838" y="2202"/>
                    <a:pt x="4265" y="2009"/>
                    <a:pt x="4623" y="1651"/>
                  </a:cubicBezTo>
                  <a:cubicBezTo>
                    <a:pt x="4651" y="1624"/>
                    <a:pt x="4664" y="1596"/>
                    <a:pt x="4691" y="1569"/>
                  </a:cubicBezTo>
                  <a:cubicBezTo>
                    <a:pt x="4706" y="1541"/>
                    <a:pt x="4691" y="1486"/>
                    <a:pt x="4664" y="1459"/>
                  </a:cubicBezTo>
                  <a:cubicBezTo>
                    <a:pt x="4636" y="1444"/>
                    <a:pt x="4596" y="1431"/>
                    <a:pt x="4568" y="1431"/>
                  </a:cubicBezTo>
                  <a:cubicBezTo>
                    <a:pt x="4351" y="1401"/>
                    <a:pt x="4135" y="1375"/>
                    <a:pt x="3919" y="1375"/>
                  </a:cubicBezTo>
                  <a:cubicBezTo>
                    <a:pt x="3736" y="1375"/>
                    <a:pt x="3554" y="1394"/>
                    <a:pt x="3371" y="1444"/>
                  </a:cubicBezTo>
                  <a:cubicBezTo>
                    <a:pt x="3275" y="1486"/>
                    <a:pt x="3165" y="1499"/>
                    <a:pt x="3055" y="1527"/>
                  </a:cubicBezTo>
                  <a:cubicBezTo>
                    <a:pt x="3047" y="1530"/>
                    <a:pt x="3039" y="1531"/>
                    <a:pt x="3032" y="1531"/>
                  </a:cubicBezTo>
                  <a:cubicBezTo>
                    <a:pt x="2999" y="1531"/>
                    <a:pt x="2972" y="1506"/>
                    <a:pt x="2972" y="1472"/>
                  </a:cubicBezTo>
                  <a:cubicBezTo>
                    <a:pt x="2958" y="1046"/>
                    <a:pt x="2793" y="661"/>
                    <a:pt x="2655" y="276"/>
                  </a:cubicBezTo>
                  <a:cubicBezTo>
                    <a:pt x="2628" y="193"/>
                    <a:pt x="2587" y="110"/>
                    <a:pt x="2559" y="41"/>
                  </a:cubicBezTo>
                  <a:cubicBezTo>
                    <a:pt x="2545" y="28"/>
                    <a:pt x="2518" y="0"/>
                    <a:pt x="2504"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0" name="Google Shape;686;p6"/>
            <p:cNvSpPr/>
            <p:nvPr/>
          </p:nvSpPr>
          <p:spPr>
            <a:xfrm>
              <a:off x="2281960" y="1087860"/>
              <a:ext cx="20099" cy="24473"/>
            </a:xfrm>
            <a:custGeom>
              <a:avLst/>
              <a:gdLst/>
              <a:ahLst/>
              <a:cxnLst/>
              <a:rect l="l" t="t" r="r" b="b"/>
              <a:pathLst>
                <a:path w="799" h="1001" extrusionOk="0">
                  <a:moveTo>
                    <a:pt x="633" y="1"/>
                  </a:moveTo>
                  <a:cubicBezTo>
                    <a:pt x="551" y="1"/>
                    <a:pt x="496" y="56"/>
                    <a:pt x="441" y="138"/>
                  </a:cubicBezTo>
                  <a:cubicBezTo>
                    <a:pt x="331" y="331"/>
                    <a:pt x="221" y="551"/>
                    <a:pt x="55" y="729"/>
                  </a:cubicBezTo>
                  <a:cubicBezTo>
                    <a:pt x="0" y="784"/>
                    <a:pt x="15" y="881"/>
                    <a:pt x="55" y="936"/>
                  </a:cubicBezTo>
                  <a:cubicBezTo>
                    <a:pt x="82" y="979"/>
                    <a:pt x="129" y="1001"/>
                    <a:pt x="181" y="1001"/>
                  </a:cubicBezTo>
                  <a:cubicBezTo>
                    <a:pt x="212" y="1001"/>
                    <a:pt x="245" y="993"/>
                    <a:pt x="276" y="977"/>
                  </a:cubicBezTo>
                  <a:cubicBezTo>
                    <a:pt x="331" y="950"/>
                    <a:pt x="372" y="909"/>
                    <a:pt x="400" y="854"/>
                  </a:cubicBezTo>
                  <a:cubicBezTo>
                    <a:pt x="523" y="674"/>
                    <a:pt x="633" y="482"/>
                    <a:pt x="743" y="289"/>
                  </a:cubicBezTo>
                  <a:cubicBezTo>
                    <a:pt x="758" y="262"/>
                    <a:pt x="771" y="234"/>
                    <a:pt x="785" y="193"/>
                  </a:cubicBezTo>
                  <a:cubicBezTo>
                    <a:pt x="798" y="111"/>
                    <a:pt x="730" y="1"/>
                    <a:pt x="63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1" name="Google Shape;687;p6"/>
            <p:cNvSpPr/>
            <p:nvPr/>
          </p:nvSpPr>
          <p:spPr>
            <a:xfrm>
              <a:off x="1957992" y="1106476"/>
              <a:ext cx="19225" cy="21851"/>
            </a:xfrm>
            <a:custGeom>
              <a:avLst/>
              <a:gdLst/>
              <a:ahLst/>
              <a:cxnLst/>
              <a:rect l="l" t="t" r="r" b="b"/>
              <a:pathLst>
                <a:path w="758" h="866" extrusionOk="0">
                  <a:moveTo>
                    <a:pt x="207" y="0"/>
                  </a:moveTo>
                  <a:cubicBezTo>
                    <a:pt x="138" y="0"/>
                    <a:pt x="83" y="13"/>
                    <a:pt x="55" y="68"/>
                  </a:cubicBezTo>
                  <a:cubicBezTo>
                    <a:pt x="14" y="123"/>
                    <a:pt x="0" y="193"/>
                    <a:pt x="28" y="234"/>
                  </a:cubicBezTo>
                  <a:lnTo>
                    <a:pt x="440" y="811"/>
                  </a:lnTo>
                  <a:cubicBezTo>
                    <a:pt x="469" y="848"/>
                    <a:pt x="510" y="865"/>
                    <a:pt x="552" y="865"/>
                  </a:cubicBezTo>
                  <a:cubicBezTo>
                    <a:pt x="590" y="865"/>
                    <a:pt x="628" y="852"/>
                    <a:pt x="660" y="826"/>
                  </a:cubicBezTo>
                  <a:cubicBezTo>
                    <a:pt x="730" y="771"/>
                    <a:pt x="757" y="688"/>
                    <a:pt x="702" y="606"/>
                  </a:cubicBezTo>
                  <a:cubicBezTo>
                    <a:pt x="578" y="413"/>
                    <a:pt x="440" y="234"/>
                    <a:pt x="303" y="55"/>
                  </a:cubicBezTo>
                  <a:cubicBezTo>
                    <a:pt x="275" y="28"/>
                    <a:pt x="235" y="13"/>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2" name="Google Shape;688;p6"/>
            <p:cNvSpPr/>
            <p:nvPr/>
          </p:nvSpPr>
          <p:spPr>
            <a:xfrm>
              <a:off x="2258321" y="1070065"/>
              <a:ext cx="14855" cy="23599"/>
            </a:xfrm>
            <a:custGeom>
              <a:avLst/>
              <a:gdLst/>
              <a:ahLst/>
              <a:cxnLst/>
              <a:rect l="l" t="t" r="r" b="b"/>
              <a:pathLst>
                <a:path w="579" h="922" extrusionOk="0">
                  <a:moveTo>
                    <a:pt x="411" y="0"/>
                  </a:moveTo>
                  <a:cubicBezTo>
                    <a:pt x="355" y="0"/>
                    <a:pt x="305" y="27"/>
                    <a:pt x="276" y="95"/>
                  </a:cubicBezTo>
                  <a:cubicBezTo>
                    <a:pt x="179" y="288"/>
                    <a:pt x="97" y="495"/>
                    <a:pt x="14" y="700"/>
                  </a:cubicBezTo>
                  <a:cubicBezTo>
                    <a:pt x="1" y="715"/>
                    <a:pt x="1" y="728"/>
                    <a:pt x="1" y="742"/>
                  </a:cubicBezTo>
                  <a:cubicBezTo>
                    <a:pt x="1" y="811"/>
                    <a:pt x="28" y="880"/>
                    <a:pt x="97" y="907"/>
                  </a:cubicBezTo>
                  <a:cubicBezTo>
                    <a:pt x="116" y="917"/>
                    <a:pt x="135" y="922"/>
                    <a:pt x="154" y="922"/>
                  </a:cubicBezTo>
                  <a:cubicBezTo>
                    <a:pt x="189" y="922"/>
                    <a:pt x="221" y="906"/>
                    <a:pt x="248" y="880"/>
                  </a:cubicBezTo>
                  <a:cubicBezTo>
                    <a:pt x="289" y="852"/>
                    <a:pt x="331" y="797"/>
                    <a:pt x="358" y="742"/>
                  </a:cubicBezTo>
                  <a:cubicBezTo>
                    <a:pt x="413" y="605"/>
                    <a:pt x="469" y="467"/>
                    <a:pt x="537" y="330"/>
                  </a:cubicBezTo>
                  <a:cubicBezTo>
                    <a:pt x="551" y="288"/>
                    <a:pt x="564" y="247"/>
                    <a:pt x="564" y="219"/>
                  </a:cubicBezTo>
                  <a:cubicBezTo>
                    <a:pt x="579" y="123"/>
                    <a:pt x="551" y="54"/>
                    <a:pt x="482" y="13"/>
                  </a:cubicBezTo>
                  <a:cubicBezTo>
                    <a:pt x="458" y="5"/>
                    <a:pt x="434" y="0"/>
                    <a:pt x="411"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3" name="Google Shape;689;p6"/>
            <p:cNvSpPr/>
            <p:nvPr/>
          </p:nvSpPr>
          <p:spPr>
            <a:xfrm>
              <a:off x="2067619" y="1204126"/>
              <a:ext cx="17477" cy="21851"/>
            </a:xfrm>
            <a:custGeom>
              <a:avLst/>
              <a:gdLst/>
              <a:ahLst/>
              <a:cxnLst/>
              <a:rect l="l" t="t" r="r" b="b"/>
              <a:pathLst>
                <a:path w="701" h="849" extrusionOk="0">
                  <a:moveTo>
                    <a:pt x="162" y="1"/>
                  </a:moveTo>
                  <a:cubicBezTo>
                    <a:pt x="133" y="1"/>
                    <a:pt x="106" y="8"/>
                    <a:pt x="83" y="19"/>
                  </a:cubicBezTo>
                  <a:cubicBezTo>
                    <a:pt x="28" y="46"/>
                    <a:pt x="1" y="129"/>
                    <a:pt x="1" y="197"/>
                  </a:cubicBezTo>
                  <a:cubicBezTo>
                    <a:pt x="15" y="239"/>
                    <a:pt x="28" y="280"/>
                    <a:pt x="56" y="307"/>
                  </a:cubicBezTo>
                  <a:cubicBezTo>
                    <a:pt x="152" y="459"/>
                    <a:pt x="263" y="610"/>
                    <a:pt x="373" y="762"/>
                  </a:cubicBezTo>
                  <a:cubicBezTo>
                    <a:pt x="400" y="803"/>
                    <a:pt x="441" y="830"/>
                    <a:pt x="483" y="844"/>
                  </a:cubicBezTo>
                  <a:cubicBezTo>
                    <a:pt x="493" y="847"/>
                    <a:pt x="504" y="848"/>
                    <a:pt x="514" y="848"/>
                  </a:cubicBezTo>
                  <a:cubicBezTo>
                    <a:pt x="613" y="848"/>
                    <a:pt x="700" y="737"/>
                    <a:pt x="675" y="637"/>
                  </a:cubicBezTo>
                  <a:cubicBezTo>
                    <a:pt x="661" y="597"/>
                    <a:pt x="648" y="555"/>
                    <a:pt x="620" y="527"/>
                  </a:cubicBezTo>
                  <a:lnTo>
                    <a:pt x="331" y="115"/>
                  </a:lnTo>
                  <a:cubicBezTo>
                    <a:pt x="318" y="87"/>
                    <a:pt x="290" y="60"/>
                    <a:pt x="276" y="46"/>
                  </a:cubicBezTo>
                  <a:cubicBezTo>
                    <a:pt x="244" y="14"/>
                    <a:pt x="202" y="1"/>
                    <a:pt x="1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4" name="Google Shape;690;p6"/>
            <p:cNvSpPr/>
            <p:nvPr/>
          </p:nvSpPr>
          <p:spPr>
            <a:xfrm>
              <a:off x="2140140" y="1122108"/>
              <a:ext cx="9613" cy="22725"/>
            </a:xfrm>
            <a:custGeom>
              <a:avLst/>
              <a:gdLst/>
              <a:ahLst/>
              <a:cxnLst/>
              <a:rect l="l" t="t" r="r" b="b"/>
              <a:pathLst>
                <a:path w="400" h="885" extrusionOk="0">
                  <a:moveTo>
                    <a:pt x="160" y="0"/>
                  </a:moveTo>
                  <a:cubicBezTo>
                    <a:pt x="148" y="0"/>
                    <a:pt x="136" y="2"/>
                    <a:pt x="125" y="4"/>
                  </a:cubicBezTo>
                  <a:cubicBezTo>
                    <a:pt x="70" y="18"/>
                    <a:pt x="28" y="59"/>
                    <a:pt x="15" y="114"/>
                  </a:cubicBezTo>
                  <a:cubicBezTo>
                    <a:pt x="0" y="156"/>
                    <a:pt x="0" y="183"/>
                    <a:pt x="0" y="224"/>
                  </a:cubicBezTo>
                  <a:cubicBezTo>
                    <a:pt x="28" y="389"/>
                    <a:pt x="42" y="554"/>
                    <a:pt x="70" y="719"/>
                  </a:cubicBezTo>
                  <a:cubicBezTo>
                    <a:pt x="83" y="829"/>
                    <a:pt x="138" y="884"/>
                    <a:pt x="220" y="884"/>
                  </a:cubicBezTo>
                  <a:cubicBezTo>
                    <a:pt x="303" y="884"/>
                    <a:pt x="385" y="816"/>
                    <a:pt x="400" y="692"/>
                  </a:cubicBezTo>
                  <a:lnTo>
                    <a:pt x="400" y="609"/>
                  </a:lnTo>
                  <a:cubicBezTo>
                    <a:pt x="385" y="472"/>
                    <a:pt x="358" y="334"/>
                    <a:pt x="345" y="183"/>
                  </a:cubicBezTo>
                  <a:cubicBezTo>
                    <a:pt x="330" y="141"/>
                    <a:pt x="317" y="101"/>
                    <a:pt x="303" y="73"/>
                  </a:cubicBezTo>
                  <a:cubicBezTo>
                    <a:pt x="280" y="27"/>
                    <a:pt x="219" y="0"/>
                    <a:pt x="16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5" name="Google Shape;691;p6"/>
            <p:cNvSpPr/>
            <p:nvPr/>
          </p:nvSpPr>
          <p:spPr>
            <a:xfrm>
              <a:off x="2114187" y="1007153"/>
              <a:ext cx="9613" cy="22725"/>
            </a:xfrm>
            <a:custGeom>
              <a:avLst/>
              <a:gdLst/>
              <a:ahLst/>
              <a:cxnLst/>
              <a:rect l="l" t="t" r="r" b="b"/>
              <a:pathLst>
                <a:path w="401" h="886" extrusionOk="0">
                  <a:moveTo>
                    <a:pt x="180" y="0"/>
                  </a:moveTo>
                  <a:cubicBezTo>
                    <a:pt x="170" y="0"/>
                    <a:pt x="161" y="1"/>
                    <a:pt x="153" y="3"/>
                  </a:cubicBezTo>
                  <a:cubicBezTo>
                    <a:pt x="70" y="3"/>
                    <a:pt x="15" y="71"/>
                    <a:pt x="1" y="154"/>
                  </a:cubicBezTo>
                  <a:cubicBezTo>
                    <a:pt x="1" y="361"/>
                    <a:pt x="28" y="566"/>
                    <a:pt x="70" y="773"/>
                  </a:cubicBezTo>
                  <a:cubicBezTo>
                    <a:pt x="82" y="846"/>
                    <a:pt x="136" y="886"/>
                    <a:pt x="205" y="886"/>
                  </a:cubicBezTo>
                  <a:cubicBezTo>
                    <a:pt x="215" y="886"/>
                    <a:pt x="225" y="885"/>
                    <a:pt x="235" y="883"/>
                  </a:cubicBezTo>
                  <a:cubicBezTo>
                    <a:pt x="318" y="883"/>
                    <a:pt x="373" y="814"/>
                    <a:pt x="400" y="649"/>
                  </a:cubicBezTo>
                  <a:cubicBezTo>
                    <a:pt x="373" y="511"/>
                    <a:pt x="358" y="306"/>
                    <a:pt x="318" y="113"/>
                  </a:cubicBezTo>
                  <a:cubicBezTo>
                    <a:pt x="305" y="41"/>
                    <a:pt x="241" y="0"/>
                    <a:pt x="18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6" name="Google Shape;692;p6"/>
            <p:cNvSpPr/>
            <p:nvPr/>
          </p:nvSpPr>
          <p:spPr>
            <a:xfrm>
              <a:off x="2203763" y="1158775"/>
              <a:ext cx="13982" cy="19229"/>
            </a:xfrm>
            <a:custGeom>
              <a:avLst/>
              <a:gdLst/>
              <a:ahLst/>
              <a:cxnLst/>
              <a:rect l="l" t="t" r="r" b="b"/>
              <a:pathLst>
                <a:path w="579" h="769" extrusionOk="0">
                  <a:moveTo>
                    <a:pt x="400" y="0"/>
                  </a:moveTo>
                  <a:cubicBezTo>
                    <a:pt x="353" y="0"/>
                    <a:pt x="307" y="22"/>
                    <a:pt x="275" y="62"/>
                  </a:cubicBezTo>
                  <a:cubicBezTo>
                    <a:pt x="152" y="213"/>
                    <a:pt x="83" y="378"/>
                    <a:pt x="14" y="530"/>
                  </a:cubicBezTo>
                  <a:cubicBezTo>
                    <a:pt x="0" y="640"/>
                    <a:pt x="28" y="708"/>
                    <a:pt x="97" y="750"/>
                  </a:cubicBezTo>
                  <a:cubicBezTo>
                    <a:pt x="118" y="762"/>
                    <a:pt x="142" y="768"/>
                    <a:pt x="166" y="768"/>
                  </a:cubicBezTo>
                  <a:cubicBezTo>
                    <a:pt x="220" y="768"/>
                    <a:pt x="275" y="738"/>
                    <a:pt x="303" y="680"/>
                  </a:cubicBezTo>
                  <a:cubicBezTo>
                    <a:pt x="385" y="543"/>
                    <a:pt x="468" y="392"/>
                    <a:pt x="537" y="240"/>
                  </a:cubicBezTo>
                  <a:cubicBezTo>
                    <a:pt x="578" y="158"/>
                    <a:pt x="550" y="75"/>
                    <a:pt x="495" y="34"/>
                  </a:cubicBezTo>
                  <a:cubicBezTo>
                    <a:pt x="467" y="11"/>
                    <a:pt x="433" y="0"/>
                    <a:pt x="40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7" name="Google Shape;693;p6"/>
            <p:cNvSpPr/>
            <p:nvPr/>
          </p:nvSpPr>
          <p:spPr>
            <a:xfrm>
              <a:off x="2321604" y="1020154"/>
              <a:ext cx="13108" cy="18354"/>
            </a:xfrm>
            <a:custGeom>
              <a:avLst/>
              <a:gdLst/>
              <a:ahLst/>
              <a:cxnLst/>
              <a:rect l="l" t="t" r="r" b="b"/>
              <a:pathLst>
                <a:path w="524" h="719" extrusionOk="0">
                  <a:moveTo>
                    <a:pt x="344" y="0"/>
                  </a:moveTo>
                  <a:cubicBezTo>
                    <a:pt x="300" y="0"/>
                    <a:pt x="260" y="16"/>
                    <a:pt x="234" y="58"/>
                  </a:cubicBezTo>
                  <a:cubicBezTo>
                    <a:pt x="138" y="210"/>
                    <a:pt x="56" y="361"/>
                    <a:pt x="14" y="540"/>
                  </a:cubicBezTo>
                  <a:cubicBezTo>
                    <a:pt x="1" y="608"/>
                    <a:pt x="56" y="678"/>
                    <a:pt x="111" y="705"/>
                  </a:cubicBezTo>
                  <a:cubicBezTo>
                    <a:pt x="133" y="714"/>
                    <a:pt x="156" y="719"/>
                    <a:pt x="178" y="719"/>
                  </a:cubicBezTo>
                  <a:cubicBezTo>
                    <a:pt x="222" y="719"/>
                    <a:pt x="262" y="700"/>
                    <a:pt x="289" y="663"/>
                  </a:cubicBezTo>
                  <a:cubicBezTo>
                    <a:pt x="303" y="650"/>
                    <a:pt x="317" y="623"/>
                    <a:pt x="331" y="608"/>
                  </a:cubicBezTo>
                  <a:cubicBezTo>
                    <a:pt x="399" y="485"/>
                    <a:pt x="454" y="361"/>
                    <a:pt x="496" y="278"/>
                  </a:cubicBezTo>
                  <a:cubicBezTo>
                    <a:pt x="523" y="140"/>
                    <a:pt x="496" y="58"/>
                    <a:pt x="427" y="17"/>
                  </a:cubicBezTo>
                  <a:cubicBezTo>
                    <a:pt x="400" y="7"/>
                    <a:pt x="371" y="0"/>
                    <a:pt x="34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8" name="Google Shape;694;p6"/>
            <p:cNvSpPr/>
            <p:nvPr/>
          </p:nvSpPr>
          <p:spPr>
            <a:xfrm>
              <a:off x="2092252" y="1048221"/>
              <a:ext cx="9612" cy="16606"/>
            </a:xfrm>
            <a:custGeom>
              <a:avLst/>
              <a:gdLst/>
              <a:ahLst/>
              <a:cxnLst/>
              <a:rect l="l" t="t" r="r" b="b"/>
              <a:pathLst>
                <a:path w="373" h="655" extrusionOk="0">
                  <a:moveTo>
                    <a:pt x="164" y="1"/>
                  </a:moveTo>
                  <a:cubicBezTo>
                    <a:pt x="150" y="1"/>
                    <a:pt x="137" y="3"/>
                    <a:pt x="125" y="6"/>
                  </a:cubicBezTo>
                  <a:cubicBezTo>
                    <a:pt x="55" y="33"/>
                    <a:pt x="0" y="74"/>
                    <a:pt x="0" y="143"/>
                  </a:cubicBezTo>
                  <a:cubicBezTo>
                    <a:pt x="0" y="294"/>
                    <a:pt x="14" y="432"/>
                    <a:pt x="70" y="569"/>
                  </a:cubicBezTo>
                  <a:cubicBezTo>
                    <a:pt x="93" y="617"/>
                    <a:pt x="158" y="655"/>
                    <a:pt x="211" y="655"/>
                  </a:cubicBezTo>
                  <a:cubicBezTo>
                    <a:pt x="219" y="655"/>
                    <a:pt x="227" y="654"/>
                    <a:pt x="235" y="652"/>
                  </a:cubicBezTo>
                  <a:cubicBezTo>
                    <a:pt x="303" y="624"/>
                    <a:pt x="358" y="584"/>
                    <a:pt x="372" y="474"/>
                  </a:cubicBezTo>
                  <a:cubicBezTo>
                    <a:pt x="372" y="364"/>
                    <a:pt x="358" y="212"/>
                    <a:pt x="290" y="74"/>
                  </a:cubicBezTo>
                  <a:cubicBezTo>
                    <a:pt x="257" y="21"/>
                    <a:pt x="209" y="1"/>
                    <a:pt x="164"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9" name="Google Shape;695;p6"/>
            <p:cNvSpPr/>
            <p:nvPr/>
          </p:nvSpPr>
          <p:spPr>
            <a:xfrm>
              <a:off x="2029458" y="1134694"/>
              <a:ext cx="12234" cy="14859"/>
            </a:xfrm>
            <a:custGeom>
              <a:avLst/>
              <a:gdLst/>
              <a:ahLst/>
              <a:cxnLst/>
              <a:rect l="l" t="t" r="r" b="b"/>
              <a:pathLst>
                <a:path w="481" h="576" extrusionOk="0">
                  <a:moveTo>
                    <a:pt x="181" y="0"/>
                  </a:moveTo>
                  <a:cubicBezTo>
                    <a:pt x="141" y="0"/>
                    <a:pt x="100" y="15"/>
                    <a:pt x="68" y="39"/>
                  </a:cubicBezTo>
                  <a:cubicBezTo>
                    <a:pt x="28" y="80"/>
                    <a:pt x="0" y="163"/>
                    <a:pt x="13" y="218"/>
                  </a:cubicBezTo>
                  <a:cubicBezTo>
                    <a:pt x="55" y="341"/>
                    <a:pt x="123" y="438"/>
                    <a:pt x="220" y="534"/>
                  </a:cubicBezTo>
                  <a:cubicBezTo>
                    <a:pt x="246" y="561"/>
                    <a:pt x="278" y="576"/>
                    <a:pt x="313" y="576"/>
                  </a:cubicBezTo>
                  <a:cubicBezTo>
                    <a:pt x="332" y="576"/>
                    <a:pt x="351" y="571"/>
                    <a:pt x="371" y="561"/>
                  </a:cubicBezTo>
                  <a:cubicBezTo>
                    <a:pt x="440" y="534"/>
                    <a:pt x="468" y="493"/>
                    <a:pt x="481" y="424"/>
                  </a:cubicBezTo>
                  <a:lnTo>
                    <a:pt x="481" y="383"/>
                  </a:lnTo>
                  <a:cubicBezTo>
                    <a:pt x="440" y="245"/>
                    <a:pt x="371" y="121"/>
                    <a:pt x="261" y="25"/>
                  </a:cubicBezTo>
                  <a:cubicBezTo>
                    <a:pt x="238" y="8"/>
                    <a:pt x="210" y="0"/>
                    <a:pt x="181"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0" name="Google Shape;696;p6"/>
            <p:cNvSpPr/>
            <p:nvPr/>
          </p:nvSpPr>
          <p:spPr>
            <a:xfrm>
              <a:off x="1982625" y="1046261"/>
              <a:ext cx="11360" cy="13111"/>
            </a:xfrm>
            <a:custGeom>
              <a:avLst/>
              <a:gdLst/>
              <a:ahLst/>
              <a:cxnLst/>
              <a:rect l="l" t="t" r="r" b="b"/>
              <a:pathLst>
                <a:path w="456" h="541" extrusionOk="0">
                  <a:moveTo>
                    <a:pt x="170" y="0"/>
                  </a:moveTo>
                  <a:cubicBezTo>
                    <a:pt x="90" y="0"/>
                    <a:pt x="11" y="67"/>
                    <a:pt x="1" y="149"/>
                  </a:cubicBezTo>
                  <a:cubicBezTo>
                    <a:pt x="1" y="273"/>
                    <a:pt x="138" y="507"/>
                    <a:pt x="248" y="534"/>
                  </a:cubicBezTo>
                  <a:cubicBezTo>
                    <a:pt x="263" y="538"/>
                    <a:pt x="278" y="540"/>
                    <a:pt x="292" y="540"/>
                  </a:cubicBezTo>
                  <a:cubicBezTo>
                    <a:pt x="372" y="540"/>
                    <a:pt x="443" y="479"/>
                    <a:pt x="455" y="397"/>
                  </a:cubicBezTo>
                  <a:lnTo>
                    <a:pt x="455" y="356"/>
                  </a:lnTo>
                  <a:cubicBezTo>
                    <a:pt x="413" y="218"/>
                    <a:pt x="345" y="108"/>
                    <a:pt x="248" y="26"/>
                  </a:cubicBezTo>
                  <a:cubicBezTo>
                    <a:pt x="224" y="8"/>
                    <a:pt x="197" y="0"/>
                    <a:pt x="17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01" name="Google Shape;697;p6"/>
          <p:cNvGrpSpPr>
            <a:grpSpLocks/>
          </p:cNvGrpSpPr>
          <p:nvPr/>
        </p:nvGrpSpPr>
        <p:grpSpPr bwMode="auto">
          <a:xfrm>
            <a:off x="111128" y="5248279"/>
            <a:ext cx="392113" cy="354013"/>
            <a:chOff x="593975" y="1926100"/>
            <a:chExt cx="917300" cy="826750"/>
          </a:xfrm>
        </p:grpSpPr>
        <p:sp>
          <p:nvSpPr>
            <p:cNvPr id="102" name="Google Shape;698;p6"/>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3" name="Google Shape;699;p6"/>
            <p:cNvSpPr/>
            <p:nvPr/>
          </p:nvSpPr>
          <p:spPr>
            <a:xfrm>
              <a:off x="783378" y="2115178"/>
              <a:ext cx="115125" cy="122343"/>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4" name="Google Shape;700;p6"/>
            <p:cNvSpPr/>
            <p:nvPr/>
          </p:nvSpPr>
          <p:spPr>
            <a:xfrm>
              <a:off x="827943" y="2074396"/>
              <a:ext cx="92843" cy="140881"/>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5" name="Google Shape;701;p6"/>
            <p:cNvSpPr/>
            <p:nvPr/>
          </p:nvSpPr>
          <p:spPr>
            <a:xfrm>
              <a:off x="879936" y="2037322"/>
              <a:ext cx="85415" cy="152004"/>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6" name="Google Shape;702;p6"/>
            <p:cNvSpPr/>
            <p:nvPr/>
          </p:nvSpPr>
          <p:spPr>
            <a:xfrm>
              <a:off x="935641" y="2022492"/>
              <a:ext cx="70563" cy="144590"/>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7" name="Google Shape;703;p6"/>
            <p:cNvSpPr/>
            <p:nvPr/>
          </p:nvSpPr>
          <p:spPr>
            <a:xfrm>
              <a:off x="671965" y="2311669"/>
              <a:ext cx="155978" cy="51904"/>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8" name="Google Shape;704;p6"/>
            <p:cNvSpPr/>
            <p:nvPr/>
          </p:nvSpPr>
          <p:spPr>
            <a:xfrm>
              <a:off x="701675" y="2374696"/>
              <a:ext cx="144835" cy="4078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9" name="Google Shape;705;p6"/>
            <p:cNvSpPr/>
            <p:nvPr/>
          </p:nvSpPr>
          <p:spPr>
            <a:xfrm>
              <a:off x="709103" y="2430306"/>
              <a:ext cx="152263" cy="40783"/>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0" name="Google Shape;706;p6"/>
            <p:cNvSpPr/>
            <p:nvPr/>
          </p:nvSpPr>
          <p:spPr>
            <a:xfrm>
              <a:off x="742525" y="2489624"/>
              <a:ext cx="141123" cy="48197"/>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1" name="Google Shape;707;p6"/>
            <p:cNvSpPr/>
            <p:nvPr/>
          </p:nvSpPr>
          <p:spPr>
            <a:xfrm>
              <a:off x="920786" y="2548942"/>
              <a:ext cx="37138" cy="111222"/>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2" name="Google Shape;708;p6"/>
            <p:cNvSpPr/>
            <p:nvPr/>
          </p:nvSpPr>
          <p:spPr>
            <a:xfrm>
              <a:off x="983921" y="2530406"/>
              <a:ext cx="40850" cy="133466"/>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3" name="Google Shape;709;p6"/>
            <p:cNvSpPr/>
            <p:nvPr/>
          </p:nvSpPr>
          <p:spPr>
            <a:xfrm>
              <a:off x="1061909" y="2519283"/>
              <a:ext cx="18570" cy="140881"/>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4" name="Google Shape;710;p6"/>
            <p:cNvSpPr/>
            <p:nvPr/>
          </p:nvSpPr>
          <p:spPr>
            <a:xfrm>
              <a:off x="1195604" y="2459965"/>
              <a:ext cx="155978" cy="77856"/>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5" name="Google Shape;711;p6"/>
            <p:cNvSpPr/>
            <p:nvPr/>
          </p:nvSpPr>
          <p:spPr>
            <a:xfrm>
              <a:off x="1214174" y="2426599"/>
              <a:ext cx="163405" cy="63025"/>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6" name="Google Shape;712;p6"/>
            <p:cNvSpPr/>
            <p:nvPr/>
          </p:nvSpPr>
          <p:spPr>
            <a:xfrm>
              <a:off x="1243884" y="2374696"/>
              <a:ext cx="163405" cy="70439"/>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7" name="Google Shape;713;p6"/>
            <p:cNvSpPr/>
            <p:nvPr/>
          </p:nvSpPr>
          <p:spPr>
            <a:xfrm>
              <a:off x="1236457" y="2319084"/>
              <a:ext cx="181973" cy="33368"/>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8" name="Google Shape;714;p6"/>
            <p:cNvSpPr/>
            <p:nvPr/>
          </p:nvSpPr>
          <p:spPr>
            <a:xfrm>
              <a:off x="1065624" y="2066981"/>
              <a:ext cx="137408" cy="133466"/>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9" name="Google Shape;715;p6"/>
            <p:cNvSpPr/>
            <p:nvPr/>
          </p:nvSpPr>
          <p:spPr>
            <a:xfrm>
              <a:off x="1117616" y="2111470"/>
              <a:ext cx="111413" cy="96392"/>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0" name="Google Shape;716;p6"/>
            <p:cNvSpPr/>
            <p:nvPr/>
          </p:nvSpPr>
          <p:spPr>
            <a:xfrm>
              <a:off x="1147326" y="2167082"/>
              <a:ext cx="137408" cy="111222"/>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1" name="Google Shape;717;p6"/>
            <p:cNvSpPr/>
            <p:nvPr/>
          </p:nvSpPr>
          <p:spPr>
            <a:xfrm>
              <a:off x="801946" y="2155958"/>
              <a:ext cx="438224" cy="396692"/>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2" name="Google Shape;718;p6"/>
            <p:cNvSpPr/>
            <p:nvPr/>
          </p:nvSpPr>
          <p:spPr>
            <a:xfrm>
              <a:off x="868793" y="2196741"/>
              <a:ext cx="308243" cy="304006"/>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3" name="Google Shape;719;p6"/>
            <p:cNvSpPr/>
            <p:nvPr/>
          </p:nvSpPr>
          <p:spPr>
            <a:xfrm>
              <a:off x="954211" y="2289425"/>
              <a:ext cx="44565" cy="40783"/>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4" name="Google Shape;720;p6"/>
            <p:cNvSpPr/>
            <p:nvPr/>
          </p:nvSpPr>
          <p:spPr>
            <a:xfrm>
              <a:off x="1017344" y="2319084"/>
              <a:ext cx="33425" cy="33368"/>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5" name="Google Shape;721;p6"/>
            <p:cNvSpPr/>
            <p:nvPr/>
          </p:nvSpPr>
          <p:spPr>
            <a:xfrm>
              <a:off x="987634" y="2341328"/>
              <a:ext cx="22283" cy="29659"/>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6" name="Google Shape;722;p6"/>
            <p:cNvSpPr/>
            <p:nvPr/>
          </p:nvSpPr>
          <p:spPr>
            <a:xfrm>
              <a:off x="983921" y="2382111"/>
              <a:ext cx="37138" cy="33365"/>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7" name="Google Shape;723;p6"/>
            <p:cNvSpPr/>
            <p:nvPr/>
          </p:nvSpPr>
          <p:spPr>
            <a:xfrm>
              <a:off x="939356" y="2341328"/>
              <a:ext cx="22283" cy="22244"/>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8" name="Google Shape;724;p6"/>
            <p:cNvSpPr/>
            <p:nvPr/>
          </p:nvSpPr>
          <p:spPr>
            <a:xfrm>
              <a:off x="950496" y="2374696"/>
              <a:ext cx="25997" cy="25951"/>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9" name="Google Shape;725;p6"/>
            <p:cNvSpPr/>
            <p:nvPr/>
          </p:nvSpPr>
          <p:spPr>
            <a:xfrm>
              <a:off x="1028486" y="2363572"/>
              <a:ext cx="40850" cy="29659"/>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0" name="Google Shape;726;p6"/>
            <p:cNvSpPr/>
            <p:nvPr/>
          </p:nvSpPr>
          <p:spPr>
            <a:xfrm>
              <a:off x="1035914" y="2415476"/>
              <a:ext cx="22283" cy="22244"/>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1" name="Google Shape;727;p6"/>
            <p:cNvSpPr/>
            <p:nvPr/>
          </p:nvSpPr>
          <p:spPr>
            <a:xfrm>
              <a:off x="1084191" y="2370987"/>
              <a:ext cx="33425" cy="33368"/>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2" name="Google Shape;728;p6"/>
            <p:cNvSpPr/>
            <p:nvPr/>
          </p:nvSpPr>
          <p:spPr>
            <a:xfrm>
              <a:off x="1061909" y="2396940"/>
              <a:ext cx="14855" cy="18536"/>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3" name="Google Shape;729;p6"/>
            <p:cNvSpPr/>
            <p:nvPr/>
          </p:nvSpPr>
          <p:spPr>
            <a:xfrm>
              <a:off x="991349" y="2430306"/>
              <a:ext cx="33423" cy="25953"/>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4" name="Google Shape;730;p6"/>
            <p:cNvSpPr/>
            <p:nvPr/>
          </p:nvSpPr>
          <p:spPr>
            <a:xfrm>
              <a:off x="965351" y="2411770"/>
              <a:ext cx="18570" cy="14830"/>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5" name="Google Shape;731;p6"/>
            <p:cNvSpPr/>
            <p:nvPr/>
          </p:nvSpPr>
          <p:spPr>
            <a:xfrm>
              <a:off x="1009916" y="2274595"/>
              <a:ext cx="18570" cy="25953"/>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6" name="Google Shape;732;p6"/>
            <p:cNvSpPr/>
            <p:nvPr/>
          </p:nvSpPr>
          <p:spPr>
            <a:xfrm>
              <a:off x="1043341" y="2285718"/>
              <a:ext cx="40850" cy="40780"/>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7" name="Google Shape;733;p6"/>
            <p:cNvSpPr/>
            <p:nvPr/>
          </p:nvSpPr>
          <p:spPr>
            <a:xfrm>
              <a:off x="1076764" y="2326499"/>
              <a:ext cx="25997" cy="22244"/>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38" name="Google Shape;734;p6"/>
          <p:cNvSpPr/>
          <p:nvPr/>
        </p:nvSpPr>
        <p:spPr>
          <a:xfrm rot="7764463">
            <a:off x="4833941" y="6380167"/>
            <a:ext cx="1216025" cy="657225"/>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5"/>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39" name="Google Shape;735;p6"/>
          <p:cNvGrpSpPr>
            <a:grpSpLocks/>
          </p:cNvGrpSpPr>
          <p:nvPr/>
        </p:nvGrpSpPr>
        <p:grpSpPr bwMode="auto">
          <a:xfrm>
            <a:off x="9340851" y="152404"/>
            <a:ext cx="444500" cy="265113"/>
            <a:chOff x="2645275" y="3236825"/>
            <a:chExt cx="333650" cy="198650"/>
          </a:xfrm>
        </p:grpSpPr>
        <p:sp>
          <p:nvSpPr>
            <p:cNvPr id="140" name="Google Shape;736;p6"/>
            <p:cNvSpPr/>
            <p:nvPr/>
          </p:nvSpPr>
          <p:spPr>
            <a:xfrm>
              <a:off x="2953902" y="3314144"/>
              <a:ext cx="25023" cy="27359"/>
            </a:xfrm>
            <a:custGeom>
              <a:avLst/>
              <a:gdLst/>
              <a:ahLst/>
              <a:cxnLst/>
              <a:rect l="l" t="t" r="r" b="b"/>
              <a:pathLst>
                <a:path w="1019" h="1095" extrusionOk="0">
                  <a:moveTo>
                    <a:pt x="976" y="0"/>
                  </a:moveTo>
                  <a:lnTo>
                    <a:pt x="976" y="0"/>
                  </a:lnTo>
                  <a:cubicBezTo>
                    <a:pt x="715" y="166"/>
                    <a:pt x="495" y="290"/>
                    <a:pt x="275" y="441"/>
                  </a:cubicBezTo>
                  <a:cubicBezTo>
                    <a:pt x="96" y="565"/>
                    <a:pt x="0" y="771"/>
                    <a:pt x="151" y="950"/>
                  </a:cubicBezTo>
                  <a:cubicBezTo>
                    <a:pt x="231" y="1041"/>
                    <a:pt x="396" y="1095"/>
                    <a:pt x="536" y="1095"/>
                  </a:cubicBezTo>
                  <a:cubicBezTo>
                    <a:pt x="565" y="1095"/>
                    <a:pt x="593" y="1093"/>
                    <a:pt x="619" y="1088"/>
                  </a:cubicBezTo>
                  <a:cubicBezTo>
                    <a:pt x="756" y="1060"/>
                    <a:pt x="936" y="908"/>
                    <a:pt x="963" y="785"/>
                  </a:cubicBezTo>
                  <a:cubicBezTo>
                    <a:pt x="1018" y="538"/>
                    <a:pt x="976" y="262"/>
                    <a:pt x="976"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1" name="Google Shape;737;p6"/>
            <p:cNvSpPr/>
            <p:nvPr/>
          </p:nvSpPr>
          <p:spPr>
            <a:xfrm>
              <a:off x="2918153" y="3421201"/>
              <a:ext cx="15491" cy="14274"/>
            </a:xfrm>
            <a:custGeom>
              <a:avLst/>
              <a:gdLst/>
              <a:ahLst/>
              <a:cxnLst/>
              <a:rect l="l" t="t" r="r" b="b"/>
              <a:pathLst>
                <a:path w="617" h="594" extrusionOk="0">
                  <a:moveTo>
                    <a:pt x="374" y="0"/>
                  </a:moveTo>
                  <a:cubicBezTo>
                    <a:pt x="342" y="0"/>
                    <a:pt x="309" y="5"/>
                    <a:pt x="276" y="15"/>
                  </a:cubicBezTo>
                  <a:cubicBezTo>
                    <a:pt x="166" y="43"/>
                    <a:pt x="28" y="167"/>
                    <a:pt x="14" y="277"/>
                  </a:cubicBezTo>
                  <a:cubicBezTo>
                    <a:pt x="1" y="346"/>
                    <a:pt x="166" y="456"/>
                    <a:pt x="289" y="593"/>
                  </a:cubicBezTo>
                  <a:cubicBezTo>
                    <a:pt x="441" y="442"/>
                    <a:pt x="592" y="360"/>
                    <a:pt x="606" y="250"/>
                  </a:cubicBezTo>
                  <a:cubicBezTo>
                    <a:pt x="617" y="93"/>
                    <a:pt x="510" y="0"/>
                    <a:pt x="374"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2" name="Google Shape;738;p6"/>
            <p:cNvSpPr/>
            <p:nvPr/>
          </p:nvSpPr>
          <p:spPr>
            <a:xfrm>
              <a:off x="2922920" y="3330797"/>
              <a:ext cx="5958" cy="7137"/>
            </a:xfrm>
            <a:custGeom>
              <a:avLst/>
              <a:gdLst/>
              <a:ahLst/>
              <a:cxnLst/>
              <a:rect l="l" t="t" r="r" b="b"/>
              <a:pathLst>
                <a:path w="207" h="248" extrusionOk="0">
                  <a:moveTo>
                    <a:pt x="110" y="0"/>
                  </a:moveTo>
                  <a:cubicBezTo>
                    <a:pt x="55" y="55"/>
                    <a:pt x="14" y="96"/>
                    <a:pt x="0" y="138"/>
                  </a:cubicBezTo>
                  <a:cubicBezTo>
                    <a:pt x="0" y="165"/>
                    <a:pt x="55" y="206"/>
                    <a:pt x="83" y="248"/>
                  </a:cubicBezTo>
                  <a:cubicBezTo>
                    <a:pt x="124" y="206"/>
                    <a:pt x="179" y="165"/>
                    <a:pt x="206" y="123"/>
                  </a:cubicBezTo>
                  <a:cubicBezTo>
                    <a:pt x="206" y="96"/>
                    <a:pt x="151" y="55"/>
                    <a:pt x="110"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3" name="Google Shape;739;p6"/>
            <p:cNvSpPr/>
            <p:nvPr/>
          </p:nvSpPr>
          <p:spPr>
            <a:xfrm>
              <a:off x="2645275" y="3236825"/>
              <a:ext cx="78646" cy="103489"/>
            </a:xfrm>
            <a:custGeom>
              <a:avLst/>
              <a:gdLst/>
              <a:ahLst/>
              <a:cxnLst/>
              <a:rect l="l" t="t" r="r" b="b"/>
              <a:pathLst>
                <a:path w="3160" h="4150" extrusionOk="0">
                  <a:moveTo>
                    <a:pt x="2713" y="0"/>
                  </a:moveTo>
                  <a:cubicBezTo>
                    <a:pt x="2698" y="0"/>
                    <a:pt x="2684" y="3"/>
                    <a:pt x="2669" y="7"/>
                  </a:cubicBezTo>
                  <a:cubicBezTo>
                    <a:pt x="2132" y="131"/>
                    <a:pt x="1844" y="778"/>
                    <a:pt x="1582" y="1314"/>
                  </a:cubicBezTo>
                  <a:lnTo>
                    <a:pt x="1554" y="1286"/>
                  </a:lnTo>
                  <a:cubicBezTo>
                    <a:pt x="1251" y="819"/>
                    <a:pt x="949" y="62"/>
                    <a:pt x="330" y="7"/>
                  </a:cubicBezTo>
                  <a:cubicBezTo>
                    <a:pt x="323" y="6"/>
                    <a:pt x="315" y="5"/>
                    <a:pt x="308" y="5"/>
                  </a:cubicBezTo>
                  <a:cubicBezTo>
                    <a:pt x="249" y="5"/>
                    <a:pt x="204" y="54"/>
                    <a:pt x="193" y="103"/>
                  </a:cubicBezTo>
                  <a:cubicBezTo>
                    <a:pt x="0" y="736"/>
                    <a:pt x="701" y="1396"/>
                    <a:pt x="1031" y="1892"/>
                  </a:cubicBezTo>
                  <a:cubicBezTo>
                    <a:pt x="1073" y="1947"/>
                    <a:pt x="1114" y="2016"/>
                    <a:pt x="1156" y="2084"/>
                  </a:cubicBezTo>
                  <a:cubicBezTo>
                    <a:pt x="798" y="2649"/>
                    <a:pt x="398" y="3240"/>
                    <a:pt x="330" y="3873"/>
                  </a:cubicBezTo>
                  <a:cubicBezTo>
                    <a:pt x="319" y="4019"/>
                    <a:pt x="476" y="4150"/>
                    <a:pt x="618" y="4150"/>
                  </a:cubicBezTo>
                  <a:cubicBezTo>
                    <a:pt x="663" y="4150"/>
                    <a:pt x="707" y="4137"/>
                    <a:pt x="743" y="4107"/>
                  </a:cubicBezTo>
                  <a:cubicBezTo>
                    <a:pt x="1156" y="3818"/>
                    <a:pt x="1417" y="3350"/>
                    <a:pt x="1664" y="2869"/>
                  </a:cubicBezTo>
                  <a:cubicBezTo>
                    <a:pt x="1912" y="3240"/>
                    <a:pt x="2159" y="3612"/>
                    <a:pt x="2449" y="3955"/>
                  </a:cubicBezTo>
                  <a:cubicBezTo>
                    <a:pt x="2520" y="4041"/>
                    <a:pt x="2605" y="4076"/>
                    <a:pt x="2688" y="4076"/>
                  </a:cubicBezTo>
                  <a:cubicBezTo>
                    <a:pt x="2928" y="4076"/>
                    <a:pt x="3159" y="3781"/>
                    <a:pt x="3027" y="3515"/>
                  </a:cubicBezTo>
                  <a:cubicBezTo>
                    <a:pt x="2752" y="3007"/>
                    <a:pt x="2421"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4" name="Google Shape;740;p6"/>
            <p:cNvSpPr/>
            <p:nvPr/>
          </p:nvSpPr>
          <p:spPr>
            <a:xfrm>
              <a:off x="2741796" y="3236825"/>
              <a:ext cx="78646" cy="103489"/>
            </a:xfrm>
            <a:custGeom>
              <a:avLst/>
              <a:gdLst/>
              <a:ahLst/>
              <a:cxnLst/>
              <a:rect l="l" t="t" r="r" b="b"/>
              <a:pathLst>
                <a:path w="3170" h="4150" extrusionOk="0">
                  <a:moveTo>
                    <a:pt x="2713" y="0"/>
                  </a:moveTo>
                  <a:cubicBezTo>
                    <a:pt x="2698" y="0"/>
                    <a:pt x="2684" y="3"/>
                    <a:pt x="2669" y="7"/>
                  </a:cubicBezTo>
                  <a:cubicBezTo>
                    <a:pt x="2132" y="131"/>
                    <a:pt x="1844" y="778"/>
                    <a:pt x="1582" y="1314"/>
                  </a:cubicBezTo>
                  <a:cubicBezTo>
                    <a:pt x="1582" y="1301"/>
                    <a:pt x="1569" y="1301"/>
                    <a:pt x="1569" y="1286"/>
                  </a:cubicBezTo>
                  <a:cubicBezTo>
                    <a:pt x="1252" y="819"/>
                    <a:pt x="949" y="62"/>
                    <a:pt x="330" y="7"/>
                  </a:cubicBezTo>
                  <a:cubicBezTo>
                    <a:pt x="324" y="6"/>
                    <a:pt x="318" y="5"/>
                    <a:pt x="312" y="5"/>
                  </a:cubicBezTo>
                  <a:cubicBezTo>
                    <a:pt x="264" y="5"/>
                    <a:pt x="217" y="54"/>
                    <a:pt x="193" y="103"/>
                  </a:cubicBezTo>
                  <a:cubicBezTo>
                    <a:pt x="0" y="736"/>
                    <a:pt x="716" y="1396"/>
                    <a:pt x="1032" y="1892"/>
                  </a:cubicBezTo>
                  <a:cubicBezTo>
                    <a:pt x="1073" y="1947"/>
                    <a:pt x="1114" y="2016"/>
                    <a:pt x="1156" y="2084"/>
                  </a:cubicBezTo>
                  <a:cubicBezTo>
                    <a:pt x="811" y="2649"/>
                    <a:pt x="399" y="3240"/>
                    <a:pt x="344" y="3873"/>
                  </a:cubicBezTo>
                  <a:cubicBezTo>
                    <a:pt x="323" y="4019"/>
                    <a:pt x="477" y="4150"/>
                    <a:pt x="624" y="4150"/>
                  </a:cubicBezTo>
                  <a:cubicBezTo>
                    <a:pt x="671" y="4150"/>
                    <a:pt x="717" y="4137"/>
                    <a:pt x="756" y="4107"/>
                  </a:cubicBezTo>
                  <a:cubicBezTo>
                    <a:pt x="1156" y="3818"/>
                    <a:pt x="1431" y="3350"/>
                    <a:pt x="1664" y="2869"/>
                  </a:cubicBezTo>
                  <a:cubicBezTo>
                    <a:pt x="1912" y="3240"/>
                    <a:pt x="2174" y="3612"/>
                    <a:pt x="2449" y="3955"/>
                  </a:cubicBezTo>
                  <a:cubicBezTo>
                    <a:pt x="2520" y="4041"/>
                    <a:pt x="2606" y="4076"/>
                    <a:pt x="2690" y="4076"/>
                  </a:cubicBezTo>
                  <a:cubicBezTo>
                    <a:pt x="2934" y="4076"/>
                    <a:pt x="3170" y="3781"/>
                    <a:pt x="3027" y="3515"/>
                  </a:cubicBezTo>
                  <a:cubicBezTo>
                    <a:pt x="2765" y="3007"/>
                    <a:pt x="2435"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5" name="Google Shape;741;p6"/>
            <p:cNvSpPr/>
            <p:nvPr/>
          </p:nvSpPr>
          <p:spPr>
            <a:xfrm>
              <a:off x="2838315" y="3236825"/>
              <a:ext cx="78646" cy="103489"/>
            </a:xfrm>
            <a:custGeom>
              <a:avLst/>
              <a:gdLst/>
              <a:ahLst/>
              <a:cxnLst/>
              <a:rect l="l" t="t" r="r" b="b"/>
              <a:pathLst>
                <a:path w="3158" h="4150" extrusionOk="0">
                  <a:moveTo>
                    <a:pt x="2700" y="0"/>
                  </a:moveTo>
                  <a:cubicBezTo>
                    <a:pt x="2686" y="0"/>
                    <a:pt x="2671" y="3"/>
                    <a:pt x="2656" y="7"/>
                  </a:cubicBezTo>
                  <a:cubicBezTo>
                    <a:pt x="2134" y="131"/>
                    <a:pt x="1831" y="778"/>
                    <a:pt x="1569" y="1314"/>
                  </a:cubicBezTo>
                  <a:cubicBezTo>
                    <a:pt x="1569" y="1301"/>
                    <a:pt x="1556" y="1301"/>
                    <a:pt x="1556" y="1286"/>
                  </a:cubicBezTo>
                  <a:cubicBezTo>
                    <a:pt x="1239" y="819"/>
                    <a:pt x="936" y="62"/>
                    <a:pt x="331" y="7"/>
                  </a:cubicBezTo>
                  <a:cubicBezTo>
                    <a:pt x="323" y="6"/>
                    <a:pt x="316" y="5"/>
                    <a:pt x="309" y="5"/>
                  </a:cubicBezTo>
                  <a:cubicBezTo>
                    <a:pt x="251" y="5"/>
                    <a:pt x="206" y="54"/>
                    <a:pt x="193" y="103"/>
                  </a:cubicBezTo>
                  <a:cubicBezTo>
                    <a:pt x="1" y="736"/>
                    <a:pt x="703" y="1396"/>
                    <a:pt x="1033" y="1892"/>
                  </a:cubicBezTo>
                  <a:cubicBezTo>
                    <a:pt x="1074" y="1947"/>
                    <a:pt x="1116" y="2016"/>
                    <a:pt x="1143" y="2084"/>
                  </a:cubicBezTo>
                  <a:cubicBezTo>
                    <a:pt x="799" y="2649"/>
                    <a:pt x="386" y="3240"/>
                    <a:pt x="331" y="3873"/>
                  </a:cubicBezTo>
                  <a:cubicBezTo>
                    <a:pt x="321" y="4019"/>
                    <a:pt x="469" y="4150"/>
                    <a:pt x="613" y="4150"/>
                  </a:cubicBezTo>
                  <a:cubicBezTo>
                    <a:pt x="659" y="4150"/>
                    <a:pt x="704" y="4137"/>
                    <a:pt x="744" y="4107"/>
                  </a:cubicBezTo>
                  <a:cubicBezTo>
                    <a:pt x="1143" y="3818"/>
                    <a:pt x="1418" y="3350"/>
                    <a:pt x="1666" y="2869"/>
                  </a:cubicBezTo>
                  <a:cubicBezTo>
                    <a:pt x="1899" y="3240"/>
                    <a:pt x="2161" y="3612"/>
                    <a:pt x="2450" y="3955"/>
                  </a:cubicBezTo>
                  <a:cubicBezTo>
                    <a:pt x="2520" y="4041"/>
                    <a:pt x="2605" y="4076"/>
                    <a:pt x="2689" y="4076"/>
                  </a:cubicBezTo>
                  <a:cubicBezTo>
                    <a:pt x="2928" y="4076"/>
                    <a:pt x="3157" y="3781"/>
                    <a:pt x="3014" y="3515"/>
                  </a:cubicBezTo>
                  <a:cubicBezTo>
                    <a:pt x="2752" y="3007"/>
                    <a:pt x="2422" y="2525"/>
                    <a:pt x="2079" y="2044"/>
                  </a:cubicBezTo>
                  <a:cubicBezTo>
                    <a:pt x="2394" y="1493"/>
                    <a:pt x="3042" y="750"/>
                    <a:pt x="2849" y="118"/>
                  </a:cubicBezTo>
                  <a:cubicBezTo>
                    <a:pt x="2826" y="50"/>
                    <a:pt x="2767" y="0"/>
                    <a:pt x="2700"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46" name="Google Shape;742;p6"/>
          <p:cNvGrpSpPr>
            <a:grpSpLocks/>
          </p:cNvGrpSpPr>
          <p:nvPr/>
        </p:nvGrpSpPr>
        <p:grpSpPr bwMode="auto">
          <a:xfrm>
            <a:off x="825502" y="1019175"/>
            <a:ext cx="250825" cy="395288"/>
            <a:chOff x="4749525" y="2413575"/>
            <a:chExt cx="311271" cy="490672"/>
          </a:xfrm>
        </p:grpSpPr>
        <p:sp>
          <p:nvSpPr>
            <p:cNvPr id="147" name="Google Shape;743;p6"/>
            <p:cNvSpPr/>
            <p:nvPr/>
          </p:nvSpPr>
          <p:spPr>
            <a:xfrm>
              <a:off x="4749525" y="2557427"/>
              <a:ext cx="293541"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8" name="Google Shape;744;p6"/>
            <p:cNvSpPr/>
            <p:nvPr/>
          </p:nvSpPr>
          <p:spPr>
            <a:xfrm>
              <a:off x="4857879" y="2691426"/>
              <a:ext cx="202917" cy="212821"/>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9" name="Google Shape;745;p6"/>
            <p:cNvSpPr/>
            <p:nvPr/>
          </p:nvSpPr>
          <p:spPr>
            <a:xfrm>
              <a:off x="4769226" y="2413575"/>
              <a:ext cx="234439" cy="120205"/>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50" name="Google Shape;746;p6"/>
          <p:cNvGrpSpPr>
            <a:grpSpLocks/>
          </p:cNvGrpSpPr>
          <p:nvPr/>
        </p:nvGrpSpPr>
        <p:grpSpPr bwMode="auto">
          <a:xfrm flipH="1">
            <a:off x="11115678" y="1019175"/>
            <a:ext cx="250825" cy="395288"/>
            <a:chOff x="4749525" y="2413575"/>
            <a:chExt cx="311271" cy="490672"/>
          </a:xfrm>
        </p:grpSpPr>
        <p:sp>
          <p:nvSpPr>
            <p:cNvPr id="151" name="Google Shape;747;p6"/>
            <p:cNvSpPr/>
            <p:nvPr/>
          </p:nvSpPr>
          <p:spPr>
            <a:xfrm>
              <a:off x="4749525" y="2557427"/>
              <a:ext cx="293540"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2" name="Google Shape;748;p6"/>
            <p:cNvSpPr/>
            <p:nvPr/>
          </p:nvSpPr>
          <p:spPr>
            <a:xfrm>
              <a:off x="4857878" y="2691426"/>
              <a:ext cx="202918" cy="212821"/>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3" name="Google Shape;749;p6"/>
            <p:cNvSpPr/>
            <p:nvPr/>
          </p:nvSpPr>
          <p:spPr>
            <a:xfrm>
              <a:off x="4769226" y="2413575"/>
              <a:ext cx="234438" cy="120205"/>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54" name="Google Shape;750;p6"/>
          <p:cNvGrpSpPr>
            <a:grpSpLocks/>
          </p:cNvGrpSpPr>
          <p:nvPr/>
        </p:nvGrpSpPr>
        <p:grpSpPr bwMode="auto">
          <a:xfrm rot="-1668623">
            <a:off x="11742741" y="563563"/>
            <a:ext cx="765175" cy="823912"/>
            <a:chOff x="2145500" y="2775800"/>
            <a:chExt cx="378025" cy="407150"/>
          </a:xfrm>
        </p:grpSpPr>
        <p:sp>
          <p:nvSpPr>
            <p:cNvPr id="155" name="Google Shape;751;p6"/>
            <p:cNvSpPr/>
            <p:nvPr/>
          </p:nvSpPr>
          <p:spPr>
            <a:xfrm>
              <a:off x="2145500" y="2775800"/>
              <a:ext cx="378025" cy="40715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6" name="Google Shape;752;p6"/>
            <p:cNvSpPr/>
            <p:nvPr/>
          </p:nvSpPr>
          <p:spPr>
            <a:xfrm>
              <a:off x="2294620" y="2798675"/>
              <a:ext cx="105094" cy="84725"/>
            </a:xfrm>
            <a:custGeom>
              <a:avLst/>
              <a:gdLst/>
              <a:ahLst/>
              <a:cxnLst/>
              <a:rect l="l" t="t" r="r" b="b"/>
              <a:pathLst>
                <a:path w="4183" h="3380" extrusionOk="0">
                  <a:moveTo>
                    <a:pt x="1188" y="1"/>
                  </a:moveTo>
                  <a:cubicBezTo>
                    <a:pt x="1019" y="1"/>
                    <a:pt x="895" y="222"/>
                    <a:pt x="1060" y="364"/>
                  </a:cubicBezTo>
                  <a:cubicBezTo>
                    <a:pt x="1170" y="474"/>
                    <a:pt x="1293" y="571"/>
                    <a:pt x="1418" y="681"/>
                  </a:cubicBezTo>
                  <a:cubicBezTo>
                    <a:pt x="1280" y="722"/>
                    <a:pt x="1156" y="791"/>
                    <a:pt x="1060" y="901"/>
                  </a:cubicBezTo>
                  <a:cubicBezTo>
                    <a:pt x="838" y="838"/>
                    <a:pt x="608" y="791"/>
                    <a:pt x="370" y="791"/>
                  </a:cubicBezTo>
                  <a:cubicBezTo>
                    <a:pt x="298" y="791"/>
                    <a:pt x="225" y="795"/>
                    <a:pt x="152" y="805"/>
                  </a:cubicBezTo>
                  <a:cubicBezTo>
                    <a:pt x="55" y="805"/>
                    <a:pt x="0" y="956"/>
                    <a:pt x="83" y="1012"/>
                  </a:cubicBezTo>
                  <a:cubicBezTo>
                    <a:pt x="345" y="1162"/>
                    <a:pt x="620" y="1259"/>
                    <a:pt x="895" y="1355"/>
                  </a:cubicBezTo>
                  <a:cubicBezTo>
                    <a:pt x="895" y="1575"/>
                    <a:pt x="1018" y="1782"/>
                    <a:pt x="1183" y="1933"/>
                  </a:cubicBezTo>
                  <a:cubicBezTo>
                    <a:pt x="1198" y="1933"/>
                    <a:pt x="1198" y="1933"/>
                    <a:pt x="1198" y="1947"/>
                  </a:cubicBezTo>
                  <a:cubicBezTo>
                    <a:pt x="1128" y="1988"/>
                    <a:pt x="1060" y="2043"/>
                    <a:pt x="991" y="2098"/>
                  </a:cubicBezTo>
                  <a:cubicBezTo>
                    <a:pt x="936" y="2140"/>
                    <a:pt x="868" y="2222"/>
                    <a:pt x="840" y="2277"/>
                  </a:cubicBezTo>
                  <a:cubicBezTo>
                    <a:pt x="826" y="2305"/>
                    <a:pt x="826" y="2332"/>
                    <a:pt x="826" y="2373"/>
                  </a:cubicBezTo>
                  <a:cubicBezTo>
                    <a:pt x="826" y="2353"/>
                    <a:pt x="826" y="2342"/>
                    <a:pt x="824" y="2342"/>
                  </a:cubicBezTo>
                  <a:cubicBezTo>
                    <a:pt x="822" y="2342"/>
                    <a:pt x="819" y="2353"/>
                    <a:pt x="813" y="2373"/>
                  </a:cubicBezTo>
                  <a:cubicBezTo>
                    <a:pt x="769" y="2470"/>
                    <a:pt x="845" y="2542"/>
                    <a:pt x="925" y="2542"/>
                  </a:cubicBezTo>
                  <a:cubicBezTo>
                    <a:pt x="945" y="2542"/>
                    <a:pt x="965" y="2538"/>
                    <a:pt x="984" y="2529"/>
                  </a:cubicBezTo>
                  <a:lnTo>
                    <a:pt x="984" y="2529"/>
                  </a:lnTo>
                  <a:cubicBezTo>
                    <a:pt x="974" y="2534"/>
                    <a:pt x="975" y="2537"/>
                    <a:pt x="982" y="2537"/>
                  </a:cubicBezTo>
                  <a:cubicBezTo>
                    <a:pt x="1001" y="2537"/>
                    <a:pt x="1060" y="2520"/>
                    <a:pt x="1060" y="2511"/>
                  </a:cubicBezTo>
                  <a:cubicBezTo>
                    <a:pt x="1088" y="2511"/>
                    <a:pt x="1115" y="2497"/>
                    <a:pt x="1143" y="2483"/>
                  </a:cubicBezTo>
                  <a:cubicBezTo>
                    <a:pt x="1225" y="2470"/>
                    <a:pt x="1308" y="2415"/>
                    <a:pt x="1376" y="2360"/>
                  </a:cubicBezTo>
                  <a:cubicBezTo>
                    <a:pt x="1445" y="2318"/>
                    <a:pt x="1500" y="2263"/>
                    <a:pt x="1569" y="2208"/>
                  </a:cubicBezTo>
                  <a:cubicBezTo>
                    <a:pt x="1638" y="2250"/>
                    <a:pt x="1706" y="2290"/>
                    <a:pt x="1776" y="2318"/>
                  </a:cubicBezTo>
                  <a:cubicBezTo>
                    <a:pt x="1761" y="2566"/>
                    <a:pt x="1803" y="2841"/>
                    <a:pt x="1679" y="3061"/>
                  </a:cubicBezTo>
                  <a:cubicBezTo>
                    <a:pt x="1600" y="3209"/>
                    <a:pt x="1754" y="3364"/>
                    <a:pt x="1899" y="3364"/>
                  </a:cubicBezTo>
                  <a:cubicBezTo>
                    <a:pt x="1956" y="3364"/>
                    <a:pt x="2012" y="3340"/>
                    <a:pt x="2051" y="3281"/>
                  </a:cubicBezTo>
                  <a:cubicBezTo>
                    <a:pt x="2216" y="3020"/>
                    <a:pt x="2174" y="2745"/>
                    <a:pt x="2174" y="2456"/>
                  </a:cubicBezTo>
                  <a:lnTo>
                    <a:pt x="2174" y="2456"/>
                  </a:lnTo>
                  <a:cubicBezTo>
                    <a:pt x="2202" y="2470"/>
                    <a:pt x="2229" y="2470"/>
                    <a:pt x="2257" y="2470"/>
                  </a:cubicBezTo>
                  <a:cubicBezTo>
                    <a:pt x="2284" y="2497"/>
                    <a:pt x="2312" y="2525"/>
                    <a:pt x="2339" y="2580"/>
                  </a:cubicBezTo>
                  <a:cubicBezTo>
                    <a:pt x="2381" y="2635"/>
                    <a:pt x="2436" y="2703"/>
                    <a:pt x="2463" y="2773"/>
                  </a:cubicBezTo>
                  <a:cubicBezTo>
                    <a:pt x="2504" y="2841"/>
                    <a:pt x="2546" y="2923"/>
                    <a:pt x="2546" y="3020"/>
                  </a:cubicBezTo>
                  <a:cubicBezTo>
                    <a:pt x="2546" y="3088"/>
                    <a:pt x="2532" y="3143"/>
                    <a:pt x="2532" y="3213"/>
                  </a:cubicBezTo>
                  <a:cubicBezTo>
                    <a:pt x="2542" y="3320"/>
                    <a:pt x="2636" y="3379"/>
                    <a:pt x="2729" y="3379"/>
                  </a:cubicBezTo>
                  <a:cubicBezTo>
                    <a:pt x="2766" y="3379"/>
                    <a:pt x="2803" y="3370"/>
                    <a:pt x="2834" y="3350"/>
                  </a:cubicBezTo>
                  <a:cubicBezTo>
                    <a:pt x="3069" y="3213"/>
                    <a:pt x="2986" y="2841"/>
                    <a:pt x="2889" y="2648"/>
                  </a:cubicBezTo>
                  <a:cubicBezTo>
                    <a:pt x="2849" y="2566"/>
                    <a:pt x="2807" y="2497"/>
                    <a:pt x="2766" y="2415"/>
                  </a:cubicBezTo>
                  <a:cubicBezTo>
                    <a:pt x="2779" y="2415"/>
                    <a:pt x="2779" y="2415"/>
                    <a:pt x="2794" y="2401"/>
                  </a:cubicBezTo>
                  <a:cubicBezTo>
                    <a:pt x="2821" y="2470"/>
                    <a:pt x="2862" y="2525"/>
                    <a:pt x="2959" y="2538"/>
                  </a:cubicBezTo>
                  <a:cubicBezTo>
                    <a:pt x="3124" y="2580"/>
                    <a:pt x="3289" y="2580"/>
                    <a:pt x="3454" y="2580"/>
                  </a:cubicBezTo>
                  <a:cubicBezTo>
                    <a:pt x="3605" y="2580"/>
                    <a:pt x="3715" y="2593"/>
                    <a:pt x="3852" y="2648"/>
                  </a:cubicBezTo>
                  <a:cubicBezTo>
                    <a:pt x="3884" y="2661"/>
                    <a:pt x="3918" y="2667"/>
                    <a:pt x="3951" y="2667"/>
                  </a:cubicBezTo>
                  <a:cubicBezTo>
                    <a:pt x="3991" y="2667"/>
                    <a:pt x="4029" y="2657"/>
                    <a:pt x="4059" y="2635"/>
                  </a:cubicBezTo>
                  <a:cubicBezTo>
                    <a:pt x="4100" y="2607"/>
                    <a:pt x="4114" y="2580"/>
                    <a:pt x="4142" y="2538"/>
                  </a:cubicBezTo>
                  <a:cubicBezTo>
                    <a:pt x="4183" y="2456"/>
                    <a:pt x="4142" y="2345"/>
                    <a:pt x="4073" y="2290"/>
                  </a:cubicBezTo>
                  <a:cubicBezTo>
                    <a:pt x="3939" y="2165"/>
                    <a:pt x="3765" y="2138"/>
                    <a:pt x="3584" y="2138"/>
                  </a:cubicBezTo>
                  <a:cubicBezTo>
                    <a:pt x="3448" y="2138"/>
                    <a:pt x="3309" y="2153"/>
                    <a:pt x="3179" y="2153"/>
                  </a:cubicBezTo>
                  <a:cubicBezTo>
                    <a:pt x="3261" y="2057"/>
                    <a:pt x="3302" y="1933"/>
                    <a:pt x="3316" y="1795"/>
                  </a:cubicBezTo>
                  <a:cubicBezTo>
                    <a:pt x="3316" y="1740"/>
                    <a:pt x="3316" y="1672"/>
                    <a:pt x="3302" y="1617"/>
                  </a:cubicBezTo>
                  <a:cubicBezTo>
                    <a:pt x="3385" y="1589"/>
                    <a:pt x="3454" y="1548"/>
                    <a:pt x="3522" y="1507"/>
                  </a:cubicBezTo>
                  <a:cubicBezTo>
                    <a:pt x="3552" y="1524"/>
                    <a:pt x="3582" y="1531"/>
                    <a:pt x="3612" y="1531"/>
                  </a:cubicBezTo>
                  <a:cubicBezTo>
                    <a:pt x="3774" y="1531"/>
                    <a:pt x="3914" y="1304"/>
                    <a:pt x="3797" y="1177"/>
                  </a:cubicBezTo>
                  <a:cubicBezTo>
                    <a:pt x="3757" y="1135"/>
                    <a:pt x="3715" y="1094"/>
                    <a:pt x="3687" y="1052"/>
                  </a:cubicBezTo>
                  <a:cubicBezTo>
                    <a:pt x="3624" y="989"/>
                    <a:pt x="3543" y="937"/>
                    <a:pt x="3459" y="937"/>
                  </a:cubicBezTo>
                  <a:cubicBezTo>
                    <a:pt x="3416" y="937"/>
                    <a:pt x="3372" y="951"/>
                    <a:pt x="3330" y="984"/>
                  </a:cubicBezTo>
                  <a:cubicBezTo>
                    <a:pt x="3247" y="1052"/>
                    <a:pt x="3179" y="1094"/>
                    <a:pt x="3096" y="1135"/>
                  </a:cubicBezTo>
                  <a:cubicBezTo>
                    <a:pt x="3027" y="1067"/>
                    <a:pt x="2959" y="1012"/>
                    <a:pt x="2876" y="956"/>
                  </a:cubicBezTo>
                  <a:cubicBezTo>
                    <a:pt x="2862" y="942"/>
                    <a:pt x="2834" y="929"/>
                    <a:pt x="2807" y="915"/>
                  </a:cubicBezTo>
                  <a:lnTo>
                    <a:pt x="2807" y="832"/>
                  </a:lnTo>
                  <a:cubicBezTo>
                    <a:pt x="2807" y="695"/>
                    <a:pt x="2807" y="544"/>
                    <a:pt x="2779" y="406"/>
                  </a:cubicBezTo>
                  <a:cubicBezTo>
                    <a:pt x="2761" y="268"/>
                    <a:pt x="2662" y="205"/>
                    <a:pt x="2560" y="205"/>
                  </a:cubicBezTo>
                  <a:cubicBezTo>
                    <a:pt x="2438" y="205"/>
                    <a:pt x="2312" y="296"/>
                    <a:pt x="2312" y="461"/>
                  </a:cubicBezTo>
                  <a:lnTo>
                    <a:pt x="2312" y="695"/>
                  </a:lnTo>
                  <a:cubicBezTo>
                    <a:pt x="2202" y="667"/>
                    <a:pt x="2091" y="639"/>
                    <a:pt x="1981" y="639"/>
                  </a:cubicBezTo>
                  <a:cubicBezTo>
                    <a:pt x="1776" y="406"/>
                    <a:pt x="1541" y="214"/>
                    <a:pt x="1321" y="48"/>
                  </a:cubicBezTo>
                  <a:cubicBezTo>
                    <a:pt x="1276" y="15"/>
                    <a:pt x="1231" y="1"/>
                    <a:pt x="1188"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598" name="Google Shape;598;p6"/>
          <p:cNvSpPr txBox="1">
            <a:spLocks noGrp="1"/>
          </p:cNvSpPr>
          <p:nvPr>
            <p:ph type="title"/>
          </p:nvPr>
        </p:nvSpPr>
        <p:spPr>
          <a:xfrm>
            <a:off x="960000" y="593367"/>
            <a:ext cx="10272000" cy="763600"/>
          </a:xfrm>
          <a:prstGeom prst="rect">
            <a:avLst/>
          </a:prstGeom>
          <a:ln>
            <a:noFill/>
          </a:ln>
        </p:spPr>
        <p:txBody>
          <a:bodyPr spcFirstLastPara="1">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137321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53"/>
        <p:cNvGrpSpPr/>
        <p:nvPr/>
      </p:nvGrpSpPr>
      <p:grpSpPr>
        <a:xfrm>
          <a:off x="0" y="0"/>
          <a:ext cx="0" cy="0"/>
          <a:chOff x="0" y="0"/>
          <a:chExt cx="0" cy="0"/>
        </a:xfrm>
      </p:grpSpPr>
      <p:sp>
        <p:nvSpPr>
          <p:cNvPr id="5" name="Google Shape;757;p7"/>
          <p:cNvSpPr/>
          <p:nvPr/>
        </p:nvSpPr>
        <p:spPr>
          <a:xfrm>
            <a:off x="-277812" y="-22225"/>
            <a:ext cx="2773363" cy="615950"/>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dk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6" name="Google Shape;758;p7"/>
          <p:cNvSpPr/>
          <p:nvPr/>
        </p:nvSpPr>
        <p:spPr>
          <a:xfrm rot="15833129">
            <a:off x="-262732" y="-367507"/>
            <a:ext cx="1227138" cy="18954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7" name="Google Shape;759;p7"/>
          <p:cNvSpPr/>
          <p:nvPr/>
        </p:nvSpPr>
        <p:spPr>
          <a:xfrm rot="1666954">
            <a:off x="11541125" y="3363917"/>
            <a:ext cx="1168400" cy="18065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8" name="Google Shape;760;p7"/>
          <p:cNvGrpSpPr>
            <a:grpSpLocks/>
          </p:cNvGrpSpPr>
          <p:nvPr/>
        </p:nvGrpSpPr>
        <p:grpSpPr bwMode="auto">
          <a:xfrm>
            <a:off x="10426702" y="6272213"/>
            <a:ext cx="3273425" cy="1274762"/>
            <a:chOff x="5118925" y="3316075"/>
            <a:chExt cx="2765798" cy="1076613"/>
          </a:xfrm>
        </p:grpSpPr>
        <p:sp>
          <p:nvSpPr>
            <p:cNvPr id="9" name="Google Shape;761;p7"/>
            <p:cNvSpPr/>
            <p:nvPr/>
          </p:nvSpPr>
          <p:spPr>
            <a:xfrm>
              <a:off x="5220865" y="3324119"/>
              <a:ext cx="2655810" cy="1027006"/>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 name="Google Shape;762;p7"/>
            <p:cNvSpPr/>
            <p:nvPr/>
          </p:nvSpPr>
          <p:spPr>
            <a:xfrm>
              <a:off x="5220865" y="3316075"/>
              <a:ext cx="2663858" cy="1043095"/>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 name="Google Shape;763;p7"/>
            <p:cNvSpPr/>
            <p:nvPr/>
          </p:nvSpPr>
          <p:spPr>
            <a:xfrm>
              <a:off x="5126973" y="3420653"/>
              <a:ext cx="2586061" cy="963991"/>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 name="Google Shape;764;p7"/>
            <p:cNvSpPr/>
            <p:nvPr/>
          </p:nvSpPr>
          <p:spPr>
            <a:xfrm>
              <a:off x="5118925" y="3412608"/>
              <a:ext cx="2602157" cy="980080"/>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765;p7"/>
            <p:cNvSpPr/>
            <p:nvPr/>
          </p:nvSpPr>
          <p:spPr>
            <a:xfrm>
              <a:off x="5317440" y="3588245"/>
              <a:ext cx="2189031" cy="584562"/>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766;p7"/>
            <p:cNvSpPr/>
            <p:nvPr/>
          </p:nvSpPr>
          <p:spPr>
            <a:xfrm>
              <a:off x="6088698" y="3574837"/>
              <a:ext cx="42922" cy="45585"/>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767;p7"/>
            <p:cNvSpPr/>
            <p:nvPr/>
          </p:nvSpPr>
          <p:spPr>
            <a:xfrm>
              <a:off x="7274424" y="4097725"/>
              <a:ext cx="32192" cy="32178"/>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768;p7"/>
            <p:cNvSpPr/>
            <p:nvPr/>
          </p:nvSpPr>
          <p:spPr>
            <a:xfrm>
              <a:off x="7310639" y="3834941"/>
              <a:ext cx="21461" cy="34859"/>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769;p7"/>
            <p:cNvSpPr/>
            <p:nvPr/>
          </p:nvSpPr>
          <p:spPr>
            <a:xfrm>
              <a:off x="7352220" y="4078955"/>
              <a:ext cx="34874" cy="22793"/>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 name="Google Shape;770;p7"/>
            <p:cNvSpPr/>
            <p:nvPr/>
          </p:nvSpPr>
          <p:spPr>
            <a:xfrm>
              <a:off x="7467573" y="3564111"/>
              <a:ext cx="22802" cy="26815"/>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 name="Google Shape;771;p7"/>
            <p:cNvSpPr/>
            <p:nvPr/>
          </p:nvSpPr>
          <p:spPr>
            <a:xfrm>
              <a:off x="7168459" y="4046777"/>
              <a:ext cx="24144" cy="21452"/>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772;p7"/>
            <p:cNvSpPr/>
            <p:nvPr/>
          </p:nvSpPr>
          <p:spPr>
            <a:xfrm>
              <a:off x="6906903" y="3893933"/>
              <a:ext cx="21461" cy="28156"/>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773;p7"/>
            <p:cNvSpPr/>
            <p:nvPr/>
          </p:nvSpPr>
          <p:spPr>
            <a:xfrm>
              <a:off x="5703740" y="3430037"/>
              <a:ext cx="0" cy="0"/>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774;p7"/>
            <p:cNvSpPr/>
            <p:nvPr/>
          </p:nvSpPr>
          <p:spPr>
            <a:xfrm>
              <a:off x="6772771" y="3741089"/>
              <a:ext cx="26826" cy="21452"/>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775;p7"/>
            <p:cNvSpPr/>
            <p:nvPr/>
          </p:nvSpPr>
          <p:spPr>
            <a:xfrm>
              <a:off x="6571573" y="3590926"/>
              <a:ext cx="14754" cy="18770"/>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776;p7"/>
            <p:cNvSpPr/>
            <p:nvPr/>
          </p:nvSpPr>
          <p:spPr>
            <a:xfrm>
              <a:off x="7474280" y="4119177"/>
              <a:ext cx="33533" cy="14749"/>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777;p7"/>
            <p:cNvSpPr/>
            <p:nvPr/>
          </p:nvSpPr>
          <p:spPr>
            <a:xfrm>
              <a:off x="6834471" y="4127222"/>
              <a:ext cx="14754" cy="17430"/>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778;p7"/>
            <p:cNvSpPr/>
            <p:nvPr/>
          </p:nvSpPr>
          <p:spPr>
            <a:xfrm>
              <a:off x="6564866" y="4087000"/>
              <a:ext cx="17438" cy="21452"/>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779;p7"/>
            <p:cNvSpPr/>
            <p:nvPr/>
          </p:nvSpPr>
          <p:spPr>
            <a:xfrm>
              <a:off x="7010184" y="3767904"/>
              <a:ext cx="21461" cy="14749"/>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780;p7"/>
            <p:cNvSpPr/>
            <p:nvPr/>
          </p:nvSpPr>
          <p:spPr>
            <a:xfrm>
              <a:off x="5584363" y="3943541"/>
              <a:ext cx="17437" cy="1742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781;p7"/>
            <p:cNvSpPr/>
            <p:nvPr/>
          </p:nvSpPr>
          <p:spPr>
            <a:xfrm>
              <a:off x="5900914" y="3927452"/>
              <a:ext cx="5365" cy="1877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782;p7"/>
            <p:cNvSpPr/>
            <p:nvPr/>
          </p:nvSpPr>
          <p:spPr>
            <a:xfrm>
              <a:off x="6265752" y="4172807"/>
              <a:ext cx="0" cy="0"/>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783;p7"/>
            <p:cNvSpPr/>
            <p:nvPr/>
          </p:nvSpPr>
          <p:spPr>
            <a:xfrm>
              <a:off x="6413297" y="4052140"/>
              <a:ext cx="18778" cy="14749"/>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784;p7"/>
            <p:cNvSpPr/>
            <p:nvPr/>
          </p:nvSpPr>
          <p:spPr>
            <a:xfrm>
              <a:off x="5526686" y="3970356"/>
              <a:ext cx="13413" cy="12066"/>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3" name="Google Shape;785;p7"/>
            <p:cNvSpPr/>
            <p:nvPr/>
          </p:nvSpPr>
          <p:spPr>
            <a:xfrm>
              <a:off x="6212100" y="3906000"/>
              <a:ext cx="16096" cy="14748"/>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4" name="Google Shape;786;p7"/>
            <p:cNvSpPr/>
            <p:nvPr/>
          </p:nvSpPr>
          <p:spPr>
            <a:xfrm>
              <a:off x="5605824" y="3868459"/>
              <a:ext cx="13413" cy="6703"/>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787;p7"/>
            <p:cNvSpPr/>
            <p:nvPr/>
          </p:nvSpPr>
          <p:spPr>
            <a:xfrm>
              <a:off x="6268435" y="3514504"/>
              <a:ext cx="10731" cy="14748"/>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788;p7"/>
            <p:cNvSpPr/>
            <p:nvPr/>
          </p:nvSpPr>
          <p:spPr>
            <a:xfrm>
              <a:off x="7085297" y="4091022"/>
              <a:ext cx="17438" cy="16089"/>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7" name="Google Shape;789;p7"/>
            <p:cNvSpPr/>
            <p:nvPr/>
          </p:nvSpPr>
          <p:spPr>
            <a:xfrm>
              <a:off x="7142974" y="4109792"/>
              <a:ext cx="13413" cy="17429"/>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8" name="Google Shape;790;p7"/>
            <p:cNvSpPr/>
            <p:nvPr/>
          </p:nvSpPr>
          <p:spPr>
            <a:xfrm>
              <a:off x="5953225" y="4136607"/>
              <a:ext cx="16096" cy="14748"/>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9" name="Google Shape;791;p7"/>
            <p:cNvSpPr/>
            <p:nvPr/>
          </p:nvSpPr>
          <p:spPr>
            <a:xfrm>
              <a:off x="7326735" y="4025326"/>
              <a:ext cx="21461" cy="10726"/>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0" name="Google Shape;792;p7"/>
            <p:cNvSpPr/>
            <p:nvPr/>
          </p:nvSpPr>
          <p:spPr>
            <a:xfrm>
              <a:off x="6128938" y="3558748"/>
              <a:ext cx="6706" cy="12067"/>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1" name="Google Shape;793;p7"/>
            <p:cNvSpPr/>
            <p:nvPr/>
          </p:nvSpPr>
          <p:spPr>
            <a:xfrm>
              <a:off x="6686926" y="4160741"/>
              <a:ext cx="12071" cy="12066"/>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2" name="Google Shape;794;p7"/>
            <p:cNvSpPr/>
            <p:nvPr/>
          </p:nvSpPr>
          <p:spPr>
            <a:xfrm>
              <a:off x="6908243" y="4109792"/>
              <a:ext cx="10731" cy="12066"/>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43" name="Google Shape;795;p7"/>
          <p:cNvGrpSpPr>
            <a:grpSpLocks/>
          </p:cNvGrpSpPr>
          <p:nvPr/>
        </p:nvGrpSpPr>
        <p:grpSpPr bwMode="auto">
          <a:xfrm>
            <a:off x="11423651" y="1824038"/>
            <a:ext cx="768351" cy="920750"/>
            <a:chOff x="5937150" y="5007400"/>
            <a:chExt cx="373225" cy="447450"/>
          </a:xfrm>
        </p:grpSpPr>
        <p:sp>
          <p:nvSpPr>
            <p:cNvPr id="44" name="Google Shape;796;p7"/>
            <p:cNvSpPr/>
            <p:nvPr/>
          </p:nvSpPr>
          <p:spPr>
            <a:xfrm>
              <a:off x="5937150" y="5007400"/>
              <a:ext cx="373225" cy="44513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5" name="Google Shape;797;p7"/>
            <p:cNvSpPr/>
            <p:nvPr/>
          </p:nvSpPr>
          <p:spPr>
            <a:xfrm>
              <a:off x="5993442" y="5046744"/>
              <a:ext cx="307679" cy="398848"/>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6" name="Google Shape;798;p7"/>
            <p:cNvSpPr/>
            <p:nvPr/>
          </p:nvSpPr>
          <p:spPr>
            <a:xfrm>
              <a:off x="5937150" y="5008171"/>
              <a:ext cx="363971" cy="446679"/>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47" name="Google Shape;799;p7"/>
          <p:cNvGrpSpPr>
            <a:grpSpLocks/>
          </p:cNvGrpSpPr>
          <p:nvPr/>
        </p:nvGrpSpPr>
        <p:grpSpPr bwMode="auto">
          <a:xfrm>
            <a:off x="-474663" y="1905004"/>
            <a:ext cx="977901" cy="608013"/>
            <a:chOff x="4819000" y="1410925"/>
            <a:chExt cx="327450" cy="203925"/>
          </a:xfrm>
        </p:grpSpPr>
        <p:sp>
          <p:nvSpPr>
            <p:cNvPr id="48" name="Google Shape;800;p7"/>
            <p:cNvSpPr/>
            <p:nvPr/>
          </p:nvSpPr>
          <p:spPr>
            <a:xfrm>
              <a:off x="4849300" y="1436482"/>
              <a:ext cx="267382" cy="152278"/>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9" name="Google Shape;801;p7"/>
            <p:cNvSpPr/>
            <p:nvPr/>
          </p:nvSpPr>
          <p:spPr>
            <a:xfrm>
              <a:off x="4873221" y="1495051"/>
              <a:ext cx="10631" cy="9584"/>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0" name="Google Shape;802;p7"/>
            <p:cNvSpPr/>
            <p:nvPr/>
          </p:nvSpPr>
          <p:spPr>
            <a:xfrm>
              <a:off x="4921594" y="1456183"/>
              <a:ext cx="9037" cy="8519"/>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803;p7"/>
            <p:cNvSpPr/>
            <p:nvPr/>
          </p:nvSpPr>
          <p:spPr>
            <a:xfrm>
              <a:off x="5043856" y="1569060"/>
              <a:ext cx="9037" cy="7454"/>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2" name="Google Shape;804;p7"/>
            <p:cNvSpPr/>
            <p:nvPr/>
          </p:nvSpPr>
          <p:spPr>
            <a:xfrm>
              <a:off x="5057146" y="1525400"/>
              <a:ext cx="5847" cy="7454"/>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3" name="Google Shape;805;p7"/>
            <p:cNvSpPr/>
            <p:nvPr/>
          </p:nvSpPr>
          <p:spPr>
            <a:xfrm>
              <a:off x="5082129" y="1499310"/>
              <a:ext cx="4784" cy="5324"/>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4" name="Google Shape;806;p7"/>
            <p:cNvSpPr/>
            <p:nvPr/>
          </p:nvSpPr>
          <p:spPr>
            <a:xfrm>
              <a:off x="4923720" y="1484934"/>
              <a:ext cx="98873" cy="55906"/>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5" name="Google Shape;807;p7"/>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56" name="Google Shape;808;p7"/>
          <p:cNvSpPr/>
          <p:nvPr/>
        </p:nvSpPr>
        <p:spPr>
          <a:xfrm rot="12717052">
            <a:off x="9882188" y="-476250"/>
            <a:ext cx="1549400" cy="1022350"/>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57" name="Google Shape;809;p7"/>
          <p:cNvGrpSpPr>
            <a:grpSpLocks/>
          </p:cNvGrpSpPr>
          <p:nvPr/>
        </p:nvGrpSpPr>
        <p:grpSpPr bwMode="auto">
          <a:xfrm>
            <a:off x="193678" y="3051179"/>
            <a:ext cx="315913" cy="354013"/>
            <a:chOff x="6809075" y="3709775"/>
            <a:chExt cx="385925" cy="431650"/>
          </a:xfrm>
        </p:grpSpPr>
        <p:sp>
          <p:nvSpPr>
            <p:cNvPr id="58" name="Google Shape;810;p7"/>
            <p:cNvSpPr/>
            <p:nvPr/>
          </p:nvSpPr>
          <p:spPr>
            <a:xfrm>
              <a:off x="6904102" y="3982702"/>
              <a:ext cx="77573" cy="67747"/>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9" name="Google Shape;811;p7"/>
            <p:cNvSpPr/>
            <p:nvPr/>
          </p:nvSpPr>
          <p:spPr>
            <a:xfrm>
              <a:off x="6809075" y="4023350"/>
              <a:ext cx="77573" cy="61941"/>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0" name="Google Shape;812;p7"/>
            <p:cNvSpPr/>
            <p:nvPr/>
          </p:nvSpPr>
          <p:spPr>
            <a:xfrm>
              <a:off x="6958403" y="3793008"/>
              <a:ext cx="77573" cy="60004"/>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1" name="Google Shape;813;p7"/>
            <p:cNvSpPr/>
            <p:nvPr/>
          </p:nvSpPr>
          <p:spPr>
            <a:xfrm>
              <a:off x="6909920" y="3911082"/>
              <a:ext cx="77573" cy="60006"/>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2" name="Google Shape;814;p7"/>
            <p:cNvSpPr/>
            <p:nvPr/>
          </p:nvSpPr>
          <p:spPr>
            <a:xfrm>
              <a:off x="6987492" y="3895597"/>
              <a:ext cx="73694" cy="58069"/>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3" name="Google Shape;815;p7"/>
            <p:cNvSpPr/>
            <p:nvPr/>
          </p:nvSpPr>
          <p:spPr>
            <a:xfrm>
              <a:off x="6857559" y="3818171"/>
              <a:ext cx="73694" cy="52263"/>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4" name="Google Shape;816;p7"/>
            <p:cNvSpPr/>
            <p:nvPr/>
          </p:nvSpPr>
          <p:spPr>
            <a:xfrm>
              <a:off x="6913798" y="3709775"/>
              <a:ext cx="69815" cy="54198"/>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5" name="Google Shape;817;p7"/>
            <p:cNvSpPr/>
            <p:nvPr/>
          </p:nvSpPr>
          <p:spPr>
            <a:xfrm>
              <a:off x="7127123" y="3812365"/>
              <a:ext cx="67877" cy="52262"/>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6" name="Google Shape;818;p7"/>
            <p:cNvSpPr/>
            <p:nvPr/>
          </p:nvSpPr>
          <p:spPr>
            <a:xfrm>
              <a:off x="6812954" y="3918825"/>
              <a:ext cx="69815" cy="46456"/>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7" name="Google Shape;819;p7"/>
            <p:cNvSpPr/>
            <p:nvPr/>
          </p:nvSpPr>
          <p:spPr>
            <a:xfrm>
              <a:off x="7119366" y="4083356"/>
              <a:ext cx="63998" cy="52262"/>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8" name="Google Shape;820;p7"/>
            <p:cNvSpPr/>
            <p:nvPr/>
          </p:nvSpPr>
          <p:spPr>
            <a:xfrm>
              <a:off x="7020461" y="4011736"/>
              <a:ext cx="56240" cy="48392"/>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9" name="Google Shape;821;p7"/>
            <p:cNvSpPr/>
            <p:nvPr/>
          </p:nvSpPr>
          <p:spPr>
            <a:xfrm>
              <a:off x="6952585" y="4094969"/>
              <a:ext cx="54301" cy="46456"/>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0" name="Google Shape;822;p7"/>
            <p:cNvSpPr/>
            <p:nvPr/>
          </p:nvSpPr>
          <p:spPr>
            <a:xfrm>
              <a:off x="7103851" y="3878177"/>
              <a:ext cx="52362" cy="48391"/>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1" name="Google Shape;823;p7"/>
            <p:cNvSpPr/>
            <p:nvPr/>
          </p:nvSpPr>
          <p:spPr>
            <a:xfrm>
              <a:off x="7034036" y="3738810"/>
              <a:ext cx="54301" cy="40648"/>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72" name="Google Shape;824;p7"/>
          <p:cNvGrpSpPr>
            <a:grpSpLocks/>
          </p:cNvGrpSpPr>
          <p:nvPr/>
        </p:nvGrpSpPr>
        <p:grpSpPr bwMode="auto">
          <a:xfrm>
            <a:off x="11583988" y="5338763"/>
            <a:ext cx="315912" cy="354012"/>
            <a:chOff x="6809075" y="3709775"/>
            <a:chExt cx="385925" cy="431650"/>
          </a:xfrm>
        </p:grpSpPr>
        <p:sp>
          <p:nvSpPr>
            <p:cNvPr id="73" name="Google Shape;825;p7"/>
            <p:cNvSpPr/>
            <p:nvPr/>
          </p:nvSpPr>
          <p:spPr>
            <a:xfrm>
              <a:off x="6904101" y="3982701"/>
              <a:ext cx="77573" cy="67748"/>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4" name="Google Shape;826;p7"/>
            <p:cNvSpPr/>
            <p:nvPr/>
          </p:nvSpPr>
          <p:spPr>
            <a:xfrm>
              <a:off x="6809075" y="4023351"/>
              <a:ext cx="77573" cy="61941"/>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5" name="Google Shape;827;p7"/>
            <p:cNvSpPr/>
            <p:nvPr/>
          </p:nvSpPr>
          <p:spPr>
            <a:xfrm>
              <a:off x="6958402" y="3793007"/>
              <a:ext cx="77573" cy="60006"/>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6" name="Google Shape;828;p7"/>
            <p:cNvSpPr/>
            <p:nvPr/>
          </p:nvSpPr>
          <p:spPr>
            <a:xfrm>
              <a:off x="6909920" y="3911083"/>
              <a:ext cx="77573" cy="60005"/>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7" name="Google Shape;829;p7"/>
            <p:cNvSpPr/>
            <p:nvPr/>
          </p:nvSpPr>
          <p:spPr>
            <a:xfrm>
              <a:off x="6987493" y="3895598"/>
              <a:ext cx="73694" cy="5807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830;p7"/>
            <p:cNvSpPr/>
            <p:nvPr/>
          </p:nvSpPr>
          <p:spPr>
            <a:xfrm>
              <a:off x="6857558" y="3818172"/>
              <a:ext cx="73694" cy="52262"/>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831;p7"/>
            <p:cNvSpPr/>
            <p:nvPr/>
          </p:nvSpPr>
          <p:spPr>
            <a:xfrm>
              <a:off x="6913799" y="3709775"/>
              <a:ext cx="69816" cy="54198"/>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0" name="Google Shape;832;p7"/>
            <p:cNvSpPr/>
            <p:nvPr/>
          </p:nvSpPr>
          <p:spPr>
            <a:xfrm>
              <a:off x="7127124" y="3812364"/>
              <a:ext cx="67876" cy="52263"/>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1" name="Google Shape;833;p7"/>
            <p:cNvSpPr/>
            <p:nvPr/>
          </p:nvSpPr>
          <p:spPr>
            <a:xfrm>
              <a:off x="6812954" y="3918826"/>
              <a:ext cx="69816" cy="46456"/>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2" name="Google Shape;834;p7"/>
            <p:cNvSpPr/>
            <p:nvPr/>
          </p:nvSpPr>
          <p:spPr>
            <a:xfrm>
              <a:off x="7119367" y="4083355"/>
              <a:ext cx="63997" cy="52263"/>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3" name="Google Shape;835;p7"/>
            <p:cNvSpPr/>
            <p:nvPr/>
          </p:nvSpPr>
          <p:spPr>
            <a:xfrm>
              <a:off x="7020461" y="4011737"/>
              <a:ext cx="56241" cy="48391"/>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4" name="Google Shape;836;p7"/>
            <p:cNvSpPr/>
            <p:nvPr/>
          </p:nvSpPr>
          <p:spPr>
            <a:xfrm>
              <a:off x="6952585" y="4094969"/>
              <a:ext cx="54301" cy="46456"/>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5" name="Google Shape;837;p7"/>
            <p:cNvSpPr/>
            <p:nvPr/>
          </p:nvSpPr>
          <p:spPr>
            <a:xfrm>
              <a:off x="7103852" y="3878176"/>
              <a:ext cx="52361" cy="48392"/>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6" name="Google Shape;838;p7"/>
            <p:cNvSpPr/>
            <p:nvPr/>
          </p:nvSpPr>
          <p:spPr>
            <a:xfrm>
              <a:off x="7034037" y="3738809"/>
              <a:ext cx="54301" cy="40649"/>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87" name="Google Shape;839;p7"/>
          <p:cNvGrpSpPr>
            <a:grpSpLocks/>
          </p:cNvGrpSpPr>
          <p:nvPr/>
        </p:nvGrpSpPr>
        <p:grpSpPr bwMode="auto">
          <a:xfrm rot="2700000">
            <a:off x="-288131" y="6115847"/>
            <a:ext cx="977900" cy="823913"/>
            <a:chOff x="1844900" y="831875"/>
            <a:chExt cx="538300" cy="453625"/>
          </a:xfrm>
        </p:grpSpPr>
        <p:sp>
          <p:nvSpPr>
            <p:cNvPr id="88" name="Google Shape;840;p7"/>
            <p:cNvSpPr/>
            <p:nvPr/>
          </p:nvSpPr>
          <p:spPr>
            <a:xfrm>
              <a:off x="1902060" y="867845"/>
              <a:ext cx="451787" cy="416915"/>
            </a:xfrm>
            <a:custGeom>
              <a:avLst/>
              <a:gdLst/>
              <a:ahLst/>
              <a:cxnLst/>
              <a:rect l="l" t="t" r="r" b="b"/>
              <a:pathLst>
                <a:path w="18092" h="16683" extrusionOk="0">
                  <a:moveTo>
                    <a:pt x="7982" y="1"/>
                  </a:moveTo>
                  <a:cubicBezTo>
                    <a:pt x="7788" y="1"/>
                    <a:pt x="7597" y="94"/>
                    <a:pt x="7402" y="282"/>
                  </a:cubicBezTo>
                  <a:cubicBezTo>
                    <a:pt x="7209" y="474"/>
                    <a:pt x="7057" y="708"/>
                    <a:pt x="6947" y="955"/>
                  </a:cubicBezTo>
                  <a:cubicBezTo>
                    <a:pt x="6782" y="1313"/>
                    <a:pt x="6672" y="1685"/>
                    <a:pt x="6562" y="2070"/>
                  </a:cubicBezTo>
                  <a:cubicBezTo>
                    <a:pt x="6287" y="3144"/>
                    <a:pt x="6149" y="4244"/>
                    <a:pt x="6081" y="5358"/>
                  </a:cubicBezTo>
                  <a:cubicBezTo>
                    <a:pt x="6026" y="6088"/>
                    <a:pt x="5984" y="6831"/>
                    <a:pt x="5971" y="7574"/>
                  </a:cubicBezTo>
                  <a:cubicBezTo>
                    <a:pt x="5971" y="7587"/>
                    <a:pt x="5957" y="7601"/>
                    <a:pt x="5943" y="7614"/>
                  </a:cubicBezTo>
                  <a:cubicBezTo>
                    <a:pt x="5874" y="7559"/>
                    <a:pt x="5847" y="7463"/>
                    <a:pt x="5819" y="7394"/>
                  </a:cubicBezTo>
                  <a:cubicBezTo>
                    <a:pt x="5448" y="6638"/>
                    <a:pt x="5021" y="5895"/>
                    <a:pt x="4568" y="5180"/>
                  </a:cubicBezTo>
                  <a:cubicBezTo>
                    <a:pt x="4278" y="4753"/>
                    <a:pt x="3976" y="4340"/>
                    <a:pt x="3605" y="3969"/>
                  </a:cubicBezTo>
                  <a:cubicBezTo>
                    <a:pt x="3412" y="3762"/>
                    <a:pt x="3205" y="3584"/>
                    <a:pt x="2957" y="3432"/>
                  </a:cubicBezTo>
                  <a:cubicBezTo>
                    <a:pt x="2545" y="3199"/>
                    <a:pt x="2132" y="2992"/>
                    <a:pt x="1651" y="2937"/>
                  </a:cubicBezTo>
                  <a:cubicBezTo>
                    <a:pt x="1601" y="2930"/>
                    <a:pt x="1552" y="2927"/>
                    <a:pt x="1504" y="2927"/>
                  </a:cubicBezTo>
                  <a:cubicBezTo>
                    <a:pt x="1263" y="2927"/>
                    <a:pt x="1048" y="3012"/>
                    <a:pt x="853" y="3184"/>
                  </a:cubicBezTo>
                  <a:cubicBezTo>
                    <a:pt x="716" y="3309"/>
                    <a:pt x="605" y="3459"/>
                    <a:pt x="523" y="3625"/>
                  </a:cubicBezTo>
                  <a:cubicBezTo>
                    <a:pt x="344" y="3941"/>
                    <a:pt x="233" y="4285"/>
                    <a:pt x="151" y="4629"/>
                  </a:cubicBezTo>
                  <a:cubicBezTo>
                    <a:pt x="0" y="5207"/>
                    <a:pt x="0" y="5798"/>
                    <a:pt x="41" y="6390"/>
                  </a:cubicBezTo>
                  <a:cubicBezTo>
                    <a:pt x="123" y="7601"/>
                    <a:pt x="509" y="8702"/>
                    <a:pt x="1141" y="9720"/>
                  </a:cubicBezTo>
                  <a:cubicBezTo>
                    <a:pt x="1774" y="10724"/>
                    <a:pt x="2504" y="11659"/>
                    <a:pt x="3343" y="12499"/>
                  </a:cubicBezTo>
                  <a:cubicBezTo>
                    <a:pt x="3673" y="12842"/>
                    <a:pt x="4003" y="13200"/>
                    <a:pt x="4333" y="13544"/>
                  </a:cubicBezTo>
                  <a:cubicBezTo>
                    <a:pt x="4663" y="13902"/>
                    <a:pt x="5021" y="14218"/>
                    <a:pt x="5393" y="14521"/>
                  </a:cubicBezTo>
                  <a:cubicBezTo>
                    <a:pt x="6054" y="15044"/>
                    <a:pt x="6755" y="15484"/>
                    <a:pt x="7457" y="15924"/>
                  </a:cubicBezTo>
                  <a:cubicBezTo>
                    <a:pt x="7760" y="16117"/>
                    <a:pt x="8075" y="16269"/>
                    <a:pt x="8406" y="16406"/>
                  </a:cubicBezTo>
                  <a:cubicBezTo>
                    <a:pt x="8653" y="16502"/>
                    <a:pt x="8915" y="16584"/>
                    <a:pt x="9176" y="16639"/>
                  </a:cubicBezTo>
                  <a:cubicBezTo>
                    <a:pt x="9298" y="16665"/>
                    <a:pt x="9420" y="16683"/>
                    <a:pt x="9539" y="16683"/>
                  </a:cubicBezTo>
                  <a:cubicBezTo>
                    <a:pt x="9743" y="16683"/>
                    <a:pt x="9938" y="16631"/>
                    <a:pt x="10112" y="16474"/>
                  </a:cubicBezTo>
                  <a:cubicBezTo>
                    <a:pt x="10139" y="16461"/>
                    <a:pt x="10167" y="16447"/>
                    <a:pt x="10208" y="16447"/>
                  </a:cubicBezTo>
                  <a:cubicBezTo>
                    <a:pt x="10621" y="16324"/>
                    <a:pt x="10992" y="16103"/>
                    <a:pt x="11350" y="15841"/>
                  </a:cubicBezTo>
                  <a:cubicBezTo>
                    <a:pt x="12547" y="14920"/>
                    <a:pt x="13648" y="13888"/>
                    <a:pt x="14652" y="12747"/>
                  </a:cubicBezTo>
                  <a:cubicBezTo>
                    <a:pt x="15670" y="11591"/>
                    <a:pt x="16399" y="10256"/>
                    <a:pt x="16895" y="8797"/>
                  </a:cubicBezTo>
                  <a:cubicBezTo>
                    <a:pt x="17156" y="8027"/>
                    <a:pt x="17403" y="7257"/>
                    <a:pt x="17610" y="6473"/>
                  </a:cubicBezTo>
                  <a:cubicBezTo>
                    <a:pt x="17775" y="5826"/>
                    <a:pt x="17926" y="5180"/>
                    <a:pt x="18023" y="4519"/>
                  </a:cubicBezTo>
                  <a:cubicBezTo>
                    <a:pt x="18064" y="4272"/>
                    <a:pt x="18091" y="4037"/>
                    <a:pt x="18091" y="3790"/>
                  </a:cubicBezTo>
                  <a:cubicBezTo>
                    <a:pt x="18091" y="3349"/>
                    <a:pt x="18009" y="2923"/>
                    <a:pt x="17816" y="2524"/>
                  </a:cubicBezTo>
                  <a:cubicBezTo>
                    <a:pt x="17761" y="2414"/>
                    <a:pt x="17693" y="2304"/>
                    <a:pt x="17610" y="2208"/>
                  </a:cubicBezTo>
                  <a:cubicBezTo>
                    <a:pt x="17449" y="2022"/>
                    <a:pt x="17244" y="1914"/>
                    <a:pt x="17005" y="1914"/>
                  </a:cubicBezTo>
                  <a:cubicBezTo>
                    <a:pt x="16978" y="1914"/>
                    <a:pt x="16950" y="1916"/>
                    <a:pt x="16922" y="1919"/>
                  </a:cubicBezTo>
                  <a:cubicBezTo>
                    <a:pt x="16675" y="1933"/>
                    <a:pt x="16454" y="2001"/>
                    <a:pt x="16248" y="2125"/>
                  </a:cubicBezTo>
                  <a:cubicBezTo>
                    <a:pt x="16042" y="2263"/>
                    <a:pt x="15849" y="2414"/>
                    <a:pt x="15670" y="2579"/>
                  </a:cubicBezTo>
                  <a:cubicBezTo>
                    <a:pt x="15340" y="2882"/>
                    <a:pt x="15064" y="3239"/>
                    <a:pt x="14789" y="3584"/>
                  </a:cubicBezTo>
                  <a:cubicBezTo>
                    <a:pt x="14061" y="4547"/>
                    <a:pt x="13510" y="5606"/>
                    <a:pt x="13056" y="6721"/>
                  </a:cubicBezTo>
                  <a:cubicBezTo>
                    <a:pt x="12643" y="7752"/>
                    <a:pt x="12313" y="8812"/>
                    <a:pt x="11983" y="9857"/>
                  </a:cubicBezTo>
                  <a:cubicBezTo>
                    <a:pt x="11707" y="10779"/>
                    <a:pt x="11432" y="11701"/>
                    <a:pt x="11116" y="12609"/>
                  </a:cubicBezTo>
                  <a:cubicBezTo>
                    <a:pt x="11020" y="12884"/>
                    <a:pt x="10924" y="13145"/>
                    <a:pt x="10841" y="13407"/>
                  </a:cubicBezTo>
                  <a:lnTo>
                    <a:pt x="10799" y="13407"/>
                  </a:lnTo>
                  <a:cubicBezTo>
                    <a:pt x="10827" y="13200"/>
                    <a:pt x="10854" y="12994"/>
                    <a:pt x="10869" y="12802"/>
                  </a:cubicBezTo>
                  <a:cubicBezTo>
                    <a:pt x="10992" y="11714"/>
                    <a:pt x="11075" y="10641"/>
                    <a:pt x="11089" y="9555"/>
                  </a:cubicBezTo>
                  <a:cubicBezTo>
                    <a:pt x="11116" y="8385"/>
                    <a:pt x="11034" y="7216"/>
                    <a:pt x="10799" y="6060"/>
                  </a:cubicBezTo>
                  <a:cubicBezTo>
                    <a:pt x="10579" y="5028"/>
                    <a:pt x="10318" y="3997"/>
                    <a:pt x="10029" y="2978"/>
                  </a:cubicBezTo>
                  <a:cubicBezTo>
                    <a:pt x="9906" y="2579"/>
                    <a:pt x="9754" y="2194"/>
                    <a:pt x="9589" y="1823"/>
                  </a:cubicBezTo>
                  <a:cubicBezTo>
                    <a:pt x="9438" y="1451"/>
                    <a:pt x="9245" y="1107"/>
                    <a:pt x="9025" y="790"/>
                  </a:cubicBezTo>
                  <a:cubicBezTo>
                    <a:pt x="8873" y="585"/>
                    <a:pt x="8708" y="392"/>
                    <a:pt x="8516" y="227"/>
                  </a:cubicBezTo>
                  <a:cubicBezTo>
                    <a:pt x="8333" y="77"/>
                    <a:pt x="8156" y="1"/>
                    <a:pt x="7982"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9" name="Google Shape;841;p7"/>
            <p:cNvSpPr/>
            <p:nvPr/>
          </p:nvSpPr>
          <p:spPr>
            <a:xfrm>
              <a:off x="1844211" y="878291"/>
              <a:ext cx="159043" cy="170437"/>
            </a:xfrm>
            <a:custGeom>
              <a:avLst/>
              <a:gdLst/>
              <a:ahLst/>
              <a:cxnLst/>
              <a:rect l="l" t="t" r="r" b="b"/>
              <a:pathLst>
                <a:path w="6357" h="6820" extrusionOk="0">
                  <a:moveTo>
                    <a:pt x="4075" y="0"/>
                  </a:moveTo>
                  <a:cubicBezTo>
                    <a:pt x="4070" y="0"/>
                    <a:pt x="4065" y="1"/>
                    <a:pt x="4059" y="3"/>
                  </a:cubicBezTo>
                  <a:cubicBezTo>
                    <a:pt x="4017" y="17"/>
                    <a:pt x="3962" y="30"/>
                    <a:pt x="3922" y="58"/>
                  </a:cubicBezTo>
                  <a:cubicBezTo>
                    <a:pt x="3784" y="155"/>
                    <a:pt x="3646" y="250"/>
                    <a:pt x="3522" y="347"/>
                  </a:cubicBezTo>
                  <a:cubicBezTo>
                    <a:pt x="2986" y="746"/>
                    <a:pt x="2738" y="1283"/>
                    <a:pt x="2711" y="1943"/>
                  </a:cubicBezTo>
                  <a:lnTo>
                    <a:pt x="2711" y="2424"/>
                  </a:lnTo>
                  <a:cubicBezTo>
                    <a:pt x="2711" y="2466"/>
                    <a:pt x="2724" y="2521"/>
                    <a:pt x="2656" y="2534"/>
                  </a:cubicBezTo>
                  <a:cubicBezTo>
                    <a:pt x="2586" y="2466"/>
                    <a:pt x="2546" y="2383"/>
                    <a:pt x="2504" y="2301"/>
                  </a:cubicBezTo>
                  <a:cubicBezTo>
                    <a:pt x="2449" y="2204"/>
                    <a:pt x="2394" y="2108"/>
                    <a:pt x="2339" y="2026"/>
                  </a:cubicBezTo>
                  <a:cubicBezTo>
                    <a:pt x="2229" y="1846"/>
                    <a:pt x="2106" y="1695"/>
                    <a:pt x="1968" y="1558"/>
                  </a:cubicBezTo>
                  <a:cubicBezTo>
                    <a:pt x="1944" y="1534"/>
                    <a:pt x="1921" y="1500"/>
                    <a:pt x="1879" y="1500"/>
                  </a:cubicBezTo>
                  <a:cubicBezTo>
                    <a:pt x="1873" y="1500"/>
                    <a:pt x="1866" y="1501"/>
                    <a:pt x="1858" y="1503"/>
                  </a:cubicBezTo>
                  <a:cubicBezTo>
                    <a:pt x="1803" y="1530"/>
                    <a:pt x="1789" y="1571"/>
                    <a:pt x="1789" y="1626"/>
                  </a:cubicBezTo>
                  <a:lnTo>
                    <a:pt x="1789" y="1750"/>
                  </a:lnTo>
                  <a:cubicBezTo>
                    <a:pt x="1789" y="1998"/>
                    <a:pt x="1858" y="2218"/>
                    <a:pt x="1981" y="2424"/>
                  </a:cubicBezTo>
                  <a:cubicBezTo>
                    <a:pt x="2078" y="2589"/>
                    <a:pt x="2161" y="2754"/>
                    <a:pt x="2256" y="2919"/>
                  </a:cubicBezTo>
                  <a:cubicBezTo>
                    <a:pt x="2271" y="2947"/>
                    <a:pt x="2298" y="2989"/>
                    <a:pt x="2271" y="3044"/>
                  </a:cubicBezTo>
                  <a:cubicBezTo>
                    <a:pt x="2078" y="3044"/>
                    <a:pt x="1899" y="3057"/>
                    <a:pt x="1706" y="3071"/>
                  </a:cubicBezTo>
                  <a:cubicBezTo>
                    <a:pt x="1238" y="3099"/>
                    <a:pt x="881" y="3332"/>
                    <a:pt x="620" y="3732"/>
                  </a:cubicBezTo>
                  <a:cubicBezTo>
                    <a:pt x="565" y="3814"/>
                    <a:pt x="523" y="3910"/>
                    <a:pt x="482" y="3992"/>
                  </a:cubicBezTo>
                  <a:cubicBezTo>
                    <a:pt x="248" y="4502"/>
                    <a:pt x="138" y="5038"/>
                    <a:pt x="0" y="5561"/>
                  </a:cubicBezTo>
                  <a:lnTo>
                    <a:pt x="0" y="5588"/>
                  </a:lnTo>
                  <a:cubicBezTo>
                    <a:pt x="14" y="5603"/>
                    <a:pt x="14" y="5616"/>
                    <a:pt x="28" y="5616"/>
                  </a:cubicBezTo>
                  <a:cubicBezTo>
                    <a:pt x="35" y="5623"/>
                    <a:pt x="45" y="5627"/>
                    <a:pt x="54" y="5627"/>
                  </a:cubicBezTo>
                  <a:cubicBezTo>
                    <a:pt x="62" y="5627"/>
                    <a:pt x="69" y="5623"/>
                    <a:pt x="69" y="5616"/>
                  </a:cubicBezTo>
                  <a:cubicBezTo>
                    <a:pt x="97" y="5588"/>
                    <a:pt x="124" y="5548"/>
                    <a:pt x="152" y="5520"/>
                  </a:cubicBezTo>
                  <a:cubicBezTo>
                    <a:pt x="372" y="5148"/>
                    <a:pt x="675" y="4860"/>
                    <a:pt x="1046" y="4667"/>
                  </a:cubicBezTo>
                  <a:cubicBezTo>
                    <a:pt x="1183" y="4598"/>
                    <a:pt x="1321" y="4515"/>
                    <a:pt x="1445" y="4433"/>
                  </a:cubicBezTo>
                  <a:cubicBezTo>
                    <a:pt x="1623" y="4309"/>
                    <a:pt x="1816" y="4199"/>
                    <a:pt x="1954" y="4007"/>
                  </a:cubicBezTo>
                  <a:lnTo>
                    <a:pt x="1954" y="4007"/>
                  </a:lnTo>
                  <a:cubicBezTo>
                    <a:pt x="2009" y="4102"/>
                    <a:pt x="1954" y="4199"/>
                    <a:pt x="1926" y="4282"/>
                  </a:cubicBezTo>
                  <a:cubicBezTo>
                    <a:pt x="1803" y="4640"/>
                    <a:pt x="1761" y="4997"/>
                    <a:pt x="1789" y="5368"/>
                  </a:cubicBezTo>
                  <a:cubicBezTo>
                    <a:pt x="1803" y="5808"/>
                    <a:pt x="1899" y="6263"/>
                    <a:pt x="1954" y="6703"/>
                  </a:cubicBezTo>
                  <a:cubicBezTo>
                    <a:pt x="1954" y="6731"/>
                    <a:pt x="1968" y="6772"/>
                    <a:pt x="1981" y="6799"/>
                  </a:cubicBezTo>
                  <a:cubicBezTo>
                    <a:pt x="1988" y="6813"/>
                    <a:pt x="2006" y="6820"/>
                    <a:pt x="2023" y="6820"/>
                  </a:cubicBezTo>
                  <a:cubicBezTo>
                    <a:pt x="2040" y="6820"/>
                    <a:pt x="2057" y="6813"/>
                    <a:pt x="2064" y="6799"/>
                  </a:cubicBezTo>
                  <a:cubicBezTo>
                    <a:pt x="2091" y="6772"/>
                    <a:pt x="2106" y="6731"/>
                    <a:pt x="2119" y="6689"/>
                  </a:cubicBezTo>
                  <a:cubicBezTo>
                    <a:pt x="2188" y="6511"/>
                    <a:pt x="2284" y="6359"/>
                    <a:pt x="2408" y="6208"/>
                  </a:cubicBezTo>
                  <a:lnTo>
                    <a:pt x="2614" y="5960"/>
                  </a:lnTo>
                  <a:cubicBezTo>
                    <a:pt x="3041" y="5465"/>
                    <a:pt x="3289" y="4887"/>
                    <a:pt x="3316" y="4213"/>
                  </a:cubicBezTo>
                  <a:cubicBezTo>
                    <a:pt x="3316" y="4172"/>
                    <a:pt x="3302" y="4102"/>
                    <a:pt x="3344" y="4062"/>
                  </a:cubicBezTo>
                  <a:cubicBezTo>
                    <a:pt x="3371" y="4075"/>
                    <a:pt x="3384" y="4075"/>
                    <a:pt x="3384" y="4089"/>
                  </a:cubicBezTo>
                  <a:cubicBezTo>
                    <a:pt x="3481" y="4323"/>
                    <a:pt x="3646" y="4502"/>
                    <a:pt x="3839" y="4653"/>
                  </a:cubicBezTo>
                  <a:cubicBezTo>
                    <a:pt x="4224" y="4955"/>
                    <a:pt x="4623" y="5217"/>
                    <a:pt x="5050" y="5465"/>
                  </a:cubicBezTo>
                  <a:lnTo>
                    <a:pt x="5132" y="5506"/>
                  </a:lnTo>
                  <a:cubicBezTo>
                    <a:pt x="5157" y="5517"/>
                    <a:pt x="5180" y="5522"/>
                    <a:pt x="5200" y="5522"/>
                  </a:cubicBezTo>
                  <a:cubicBezTo>
                    <a:pt x="5259" y="5522"/>
                    <a:pt x="5297" y="5478"/>
                    <a:pt x="5297" y="5396"/>
                  </a:cubicBezTo>
                  <a:cubicBezTo>
                    <a:pt x="5283" y="5066"/>
                    <a:pt x="5255" y="4750"/>
                    <a:pt x="5132" y="4447"/>
                  </a:cubicBezTo>
                  <a:cubicBezTo>
                    <a:pt x="5008" y="4130"/>
                    <a:pt x="4843" y="3842"/>
                    <a:pt x="4623" y="3580"/>
                  </a:cubicBezTo>
                  <a:cubicBezTo>
                    <a:pt x="4499" y="3429"/>
                    <a:pt x="4362" y="3305"/>
                    <a:pt x="4224" y="3167"/>
                  </a:cubicBezTo>
                  <a:cubicBezTo>
                    <a:pt x="4210" y="3167"/>
                    <a:pt x="4197" y="3139"/>
                    <a:pt x="4197" y="3126"/>
                  </a:cubicBezTo>
                  <a:cubicBezTo>
                    <a:pt x="4197" y="3099"/>
                    <a:pt x="4224" y="3084"/>
                    <a:pt x="4252" y="3084"/>
                  </a:cubicBezTo>
                  <a:cubicBezTo>
                    <a:pt x="4582" y="3071"/>
                    <a:pt x="4857" y="2906"/>
                    <a:pt x="5118" y="2699"/>
                  </a:cubicBezTo>
                  <a:cubicBezTo>
                    <a:pt x="5448" y="2438"/>
                    <a:pt x="5793" y="2204"/>
                    <a:pt x="6164" y="1998"/>
                  </a:cubicBezTo>
                  <a:cubicBezTo>
                    <a:pt x="6219" y="1971"/>
                    <a:pt x="6274" y="1929"/>
                    <a:pt x="6315" y="1888"/>
                  </a:cubicBezTo>
                  <a:cubicBezTo>
                    <a:pt x="6343" y="1861"/>
                    <a:pt x="6356" y="1833"/>
                    <a:pt x="6343" y="1791"/>
                  </a:cubicBezTo>
                  <a:cubicBezTo>
                    <a:pt x="6329" y="1764"/>
                    <a:pt x="6301" y="1750"/>
                    <a:pt x="6260" y="1736"/>
                  </a:cubicBezTo>
                  <a:cubicBezTo>
                    <a:pt x="6246" y="1736"/>
                    <a:pt x="6219" y="1736"/>
                    <a:pt x="6191" y="1750"/>
                  </a:cubicBezTo>
                  <a:cubicBezTo>
                    <a:pt x="6076" y="1765"/>
                    <a:pt x="5962" y="1771"/>
                    <a:pt x="5849" y="1771"/>
                  </a:cubicBezTo>
                  <a:cubicBezTo>
                    <a:pt x="5652" y="1771"/>
                    <a:pt x="5457" y="1754"/>
                    <a:pt x="5255" y="1736"/>
                  </a:cubicBezTo>
                  <a:cubicBezTo>
                    <a:pt x="5201" y="1733"/>
                    <a:pt x="5148" y="1732"/>
                    <a:pt x="5094" y="1732"/>
                  </a:cubicBezTo>
                  <a:cubicBezTo>
                    <a:pt x="4658" y="1732"/>
                    <a:pt x="4244" y="1833"/>
                    <a:pt x="3852" y="2053"/>
                  </a:cubicBezTo>
                  <a:cubicBezTo>
                    <a:pt x="3811" y="2081"/>
                    <a:pt x="3756" y="2108"/>
                    <a:pt x="3701" y="2121"/>
                  </a:cubicBezTo>
                  <a:cubicBezTo>
                    <a:pt x="3694" y="2125"/>
                    <a:pt x="3687" y="2127"/>
                    <a:pt x="3680" y="2127"/>
                  </a:cubicBezTo>
                  <a:cubicBezTo>
                    <a:pt x="3661" y="2127"/>
                    <a:pt x="3646" y="2114"/>
                    <a:pt x="3646" y="2094"/>
                  </a:cubicBezTo>
                  <a:cubicBezTo>
                    <a:pt x="3632" y="2053"/>
                    <a:pt x="3632" y="1998"/>
                    <a:pt x="3632" y="1943"/>
                  </a:cubicBezTo>
                  <a:cubicBezTo>
                    <a:pt x="3646" y="1544"/>
                    <a:pt x="3729" y="1158"/>
                    <a:pt x="3894" y="787"/>
                  </a:cubicBezTo>
                  <a:cubicBezTo>
                    <a:pt x="3962" y="636"/>
                    <a:pt x="4032" y="485"/>
                    <a:pt x="4087" y="333"/>
                  </a:cubicBezTo>
                  <a:cubicBezTo>
                    <a:pt x="4127" y="250"/>
                    <a:pt x="4155" y="155"/>
                    <a:pt x="4142" y="58"/>
                  </a:cubicBezTo>
                  <a:cubicBezTo>
                    <a:pt x="4142" y="34"/>
                    <a:pt x="4110" y="0"/>
                    <a:pt x="4075"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0" name="Google Shape;842;p7"/>
            <p:cNvSpPr/>
            <p:nvPr/>
          </p:nvSpPr>
          <p:spPr>
            <a:xfrm>
              <a:off x="2025092" y="831372"/>
              <a:ext cx="143314" cy="111003"/>
            </a:xfrm>
            <a:custGeom>
              <a:avLst/>
              <a:gdLst/>
              <a:ahLst/>
              <a:cxnLst/>
              <a:rect l="l" t="t" r="r" b="b"/>
              <a:pathLst>
                <a:path w="5725" h="4428" extrusionOk="0">
                  <a:moveTo>
                    <a:pt x="3902" y="0"/>
                  </a:moveTo>
                  <a:cubicBezTo>
                    <a:pt x="3886" y="0"/>
                    <a:pt x="3870" y="4"/>
                    <a:pt x="3853" y="10"/>
                  </a:cubicBezTo>
                  <a:cubicBezTo>
                    <a:pt x="3826" y="10"/>
                    <a:pt x="3784" y="24"/>
                    <a:pt x="3756" y="38"/>
                  </a:cubicBezTo>
                  <a:cubicBezTo>
                    <a:pt x="3523" y="134"/>
                    <a:pt x="3344" y="313"/>
                    <a:pt x="3206" y="533"/>
                  </a:cubicBezTo>
                  <a:cubicBezTo>
                    <a:pt x="3041" y="781"/>
                    <a:pt x="2918" y="1056"/>
                    <a:pt x="2821" y="1331"/>
                  </a:cubicBezTo>
                  <a:cubicBezTo>
                    <a:pt x="2793" y="1427"/>
                    <a:pt x="2766" y="1524"/>
                    <a:pt x="2697" y="1606"/>
                  </a:cubicBezTo>
                  <a:cubicBezTo>
                    <a:pt x="2601" y="1551"/>
                    <a:pt x="2491" y="1482"/>
                    <a:pt x="2395" y="1441"/>
                  </a:cubicBezTo>
                  <a:cubicBezTo>
                    <a:pt x="2188" y="1326"/>
                    <a:pt x="1986" y="1271"/>
                    <a:pt x="1789" y="1271"/>
                  </a:cubicBezTo>
                  <a:cubicBezTo>
                    <a:pt x="1514" y="1271"/>
                    <a:pt x="1248" y="1378"/>
                    <a:pt x="991" y="1579"/>
                  </a:cubicBezTo>
                  <a:cubicBezTo>
                    <a:pt x="675" y="1840"/>
                    <a:pt x="372" y="2115"/>
                    <a:pt x="97" y="2432"/>
                  </a:cubicBezTo>
                  <a:cubicBezTo>
                    <a:pt x="56" y="2473"/>
                    <a:pt x="28" y="2514"/>
                    <a:pt x="1" y="2555"/>
                  </a:cubicBezTo>
                  <a:lnTo>
                    <a:pt x="1" y="2597"/>
                  </a:lnTo>
                  <a:cubicBezTo>
                    <a:pt x="14" y="2610"/>
                    <a:pt x="42" y="2624"/>
                    <a:pt x="56" y="2638"/>
                  </a:cubicBezTo>
                  <a:cubicBezTo>
                    <a:pt x="83" y="2638"/>
                    <a:pt x="111" y="2638"/>
                    <a:pt x="139" y="2624"/>
                  </a:cubicBezTo>
                  <a:cubicBezTo>
                    <a:pt x="289" y="2569"/>
                    <a:pt x="454" y="2542"/>
                    <a:pt x="619" y="2514"/>
                  </a:cubicBezTo>
                  <a:cubicBezTo>
                    <a:pt x="1047" y="2445"/>
                    <a:pt x="1487" y="2377"/>
                    <a:pt x="1927" y="2280"/>
                  </a:cubicBezTo>
                  <a:cubicBezTo>
                    <a:pt x="1936" y="2275"/>
                    <a:pt x="1945" y="2274"/>
                    <a:pt x="1955" y="2274"/>
                  </a:cubicBezTo>
                  <a:cubicBezTo>
                    <a:pt x="1974" y="2274"/>
                    <a:pt x="1996" y="2280"/>
                    <a:pt x="2023" y="2280"/>
                  </a:cubicBezTo>
                  <a:cubicBezTo>
                    <a:pt x="2010" y="2267"/>
                    <a:pt x="2023" y="2252"/>
                    <a:pt x="2037" y="2252"/>
                  </a:cubicBezTo>
                  <a:cubicBezTo>
                    <a:pt x="2050" y="2252"/>
                    <a:pt x="2050" y="2267"/>
                    <a:pt x="2050" y="2267"/>
                  </a:cubicBezTo>
                  <a:cubicBezTo>
                    <a:pt x="2050" y="2283"/>
                    <a:pt x="2046" y="2289"/>
                    <a:pt x="2039" y="2289"/>
                  </a:cubicBezTo>
                  <a:cubicBezTo>
                    <a:pt x="2035" y="2289"/>
                    <a:pt x="2029" y="2286"/>
                    <a:pt x="2023" y="2280"/>
                  </a:cubicBezTo>
                  <a:cubicBezTo>
                    <a:pt x="2023" y="2362"/>
                    <a:pt x="1968" y="2390"/>
                    <a:pt x="1927" y="2417"/>
                  </a:cubicBezTo>
                  <a:cubicBezTo>
                    <a:pt x="1597" y="2693"/>
                    <a:pt x="1377" y="3023"/>
                    <a:pt x="1212" y="3422"/>
                  </a:cubicBezTo>
                  <a:cubicBezTo>
                    <a:pt x="1102" y="3683"/>
                    <a:pt x="1032" y="3958"/>
                    <a:pt x="950" y="4220"/>
                  </a:cubicBezTo>
                  <a:cubicBezTo>
                    <a:pt x="936" y="4261"/>
                    <a:pt x="936" y="4289"/>
                    <a:pt x="936" y="4330"/>
                  </a:cubicBezTo>
                  <a:cubicBezTo>
                    <a:pt x="922" y="4358"/>
                    <a:pt x="922" y="4399"/>
                    <a:pt x="964" y="4413"/>
                  </a:cubicBezTo>
                  <a:cubicBezTo>
                    <a:pt x="974" y="4423"/>
                    <a:pt x="985" y="4428"/>
                    <a:pt x="995" y="4428"/>
                  </a:cubicBezTo>
                  <a:cubicBezTo>
                    <a:pt x="1012" y="4428"/>
                    <a:pt x="1029" y="4416"/>
                    <a:pt x="1047" y="4399"/>
                  </a:cubicBezTo>
                  <a:cubicBezTo>
                    <a:pt x="1157" y="4316"/>
                    <a:pt x="1267" y="4220"/>
                    <a:pt x="1390" y="4138"/>
                  </a:cubicBezTo>
                  <a:cubicBezTo>
                    <a:pt x="1707" y="3918"/>
                    <a:pt x="1982" y="3628"/>
                    <a:pt x="2230" y="3325"/>
                  </a:cubicBezTo>
                  <a:cubicBezTo>
                    <a:pt x="2353" y="3175"/>
                    <a:pt x="2463" y="3010"/>
                    <a:pt x="2573" y="2845"/>
                  </a:cubicBezTo>
                  <a:cubicBezTo>
                    <a:pt x="2601" y="2803"/>
                    <a:pt x="2615" y="2748"/>
                    <a:pt x="2670" y="2748"/>
                  </a:cubicBezTo>
                  <a:cubicBezTo>
                    <a:pt x="2711" y="2830"/>
                    <a:pt x="2697" y="2913"/>
                    <a:pt x="2711" y="3010"/>
                  </a:cubicBezTo>
                  <a:cubicBezTo>
                    <a:pt x="2738" y="3518"/>
                    <a:pt x="3013" y="3903"/>
                    <a:pt x="3330" y="4261"/>
                  </a:cubicBezTo>
                  <a:cubicBezTo>
                    <a:pt x="3360" y="4291"/>
                    <a:pt x="3392" y="4305"/>
                    <a:pt x="3422" y="4305"/>
                  </a:cubicBezTo>
                  <a:cubicBezTo>
                    <a:pt x="3462" y="4305"/>
                    <a:pt x="3499" y="4280"/>
                    <a:pt x="3523" y="4234"/>
                  </a:cubicBezTo>
                  <a:cubicBezTo>
                    <a:pt x="3646" y="3931"/>
                    <a:pt x="3743" y="3628"/>
                    <a:pt x="3716" y="3285"/>
                  </a:cubicBezTo>
                  <a:cubicBezTo>
                    <a:pt x="3688" y="3050"/>
                    <a:pt x="3619" y="2830"/>
                    <a:pt x="3509" y="2610"/>
                  </a:cubicBezTo>
                  <a:cubicBezTo>
                    <a:pt x="3481" y="2542"/>
                    <a:pt x="3440" y="2473"/>
                    <a:pt x="3399" y="2390"/>
                  </a:cubicBezTo>
                  <a:cubicBezTo>
                    <a:pt x="3385" y="2362"/>
                    <a:pt x="3358" y="2335"/>
                    <a:pt x="3385" y="2307"/>
                  </a:cubicBezTo>
                  <a:cubicBezTo>
                    <a:pt x="3399" y="2294"/>
                    <a:pt x="3440" y="2280"/>
                    <a:pt x="3454" y="2280"/>
                  </a:cubicBezTo>
                  <a:cubicBezTo>
                    <a:pt x="3495" y="2294"/>
                    <a:pt x="3523" y="2294"/>
                    <a:pt x="3550" y="2294"/>
                  </a:cubicBezTo>
                  <a:cubicBezTo>
                    <a:pt x="3651" y="2313"/>
                    <a:pt x="3751" y="2322"/>
                    <a:pt x="3849" y="2322"/>
                  </a:cubicBezTo>
                  <a:cubicBezTo>
                    <a:pt x="4045" y="2322"/>
                    <a:pt x="4238" y="2285"/>
                    <a:pt x="4431" y="2212"/>
                  </a:cubicBezTo>
                  <a:cubicBezTo>
                    <a:pt x="4734" y="2115"/>
                    <a:pt x="5022" y="1977"/>
                    <a:pt x="5297" y="1799"/>
                  </a:cubicBezTo>
                  <a:cubicBezTo>
                    <a:pt x="5422" y="1730"/>
                    <a:pt x="5532" y="1647"/>
                    <a:pt x="5655" y="1564"/>
                  </a:cubicBezTo>
                  <a:cubicBezTo>
                    <a:pt x="5724" y="1496"/>
                    <a:pt x="5710" y="1414"/>
                    <a:pt x="5627" y="1386"/>
                  </a:cubicBezTo>
                  <a:cubicBezTo>
                    <a:pt x="5352" y="1276"/>
                    <a:pt x="5077" y="1179"/>
                    <a:pt x="4774" y="1152"/>
                  </a:cubicBezTo>
                  <a:cubicBezTo>
                    <a:pt x="4734" y="1150"/>
                    <a:pt x="4694" y="1149"/>
                    <a:pt x="4655" y="1149"/>
                  </a:cubicBezTo>
                  <a:cubicBezTo>
                    <a:pt x="4451" y="1149"/>
                    <a:pt x="4253" y="1177"/>
                    <a:pt x="4046" y="1234"/>
                  </a:cubicBezTo>
                  <a:cubicBezTo>
                    <a:pt x="3982" y="1255"/>
                    <a:pt x="3927" y="1285"/>
                    <a:pt x="3867" y="1285"/>
                  </a:cubicBezTo>
                  <a:cubicBezTo>
                    <a:pt x="3849" y="1285"/>
                    <a:pt x="3830" y="1282"/>
                    <a:pt x="3811" y="1276"/>
                  </a:cubicBezTo>
                  <a:cubicBezTo>
                    <a:pt x="3798" y="1262"/>
                    <a:pt x="3798" y="1249"/>
                    <a:pt x="3798" y="1234"/>
                  </a:cubicBezTo>
                  <a:cubicBezTo>
                    <a:pt x="3798" y="1152"/>
                    <a:pt x="3826" y="1097"/>
                    <a:pt x="3853" y="1028"/>
                  </a:cubicBezTo>
                  <a:cubicBezTo>
                    <a:pt x="3936" y="849"/>
                    <a:pt x="4004" y="656"/>
                    <a:pt x="4018" y="451"/>
                  </a:cubicBezTo>
                  <a:cubicBezTo>
                    <a:pt x="4031" y="326"/>
                    <a:pt x="4031" y="203"/>
                    <a:pt x="4004" y="93"/>
                  </a:cubicBezTo>
                  <a:cubicBezTo>
                    <a:pt x="3983" y="31"/>
                    <a:pt x="3947" y="0"/>
                    <a:pt x="3902"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1" name="Google Shape;843;p7"/>
            <p:cNvSpPr/>
            <p:nvPr/>
          </p:nvSpPr>
          <p:spPr>
            <a:xfrm>
              <a:off x="2265156" y="873517"/>
              <a:ext cx="117971" cy="99640"/>
            </a:xfrm>
            <a:custGeom>
              <a:avLst/>
              <a:gdLst/>
              <a:ahLst/>
              <a:cxnLst/>
              <a:rect l="l" t="t" r="r" b="b"/>
              <a:pathLst>
                <a:path w="4706" h="3991" extrusionOk="0">
                  <a:moveTo>
                    <a:pt x="2504" y="0"/>
                  </a:moveTo>
                  <a:cubicBezTo>
                    <a:pt x="2462" y="0"/>
                    <a:pt x="2449" y="41"/>
                    <a:pt x="2435" y="69"/>
                  </a:cubicBezTo>
                  <a:cubicBezTo>
                    <a:pt x="2422" y="83"/>
                    <a:pt x="2422" y="96"/>
                    <a:pt x="2422" y="110"/>
                  </a:cubicBezTo>
                  <a:cubicBezTo>
                    <a:pt x="2380" y="358"/>
                    <a:pt x="2312" y="591"/>
                    <a:pt x="2229" y="826"/>
                  </a:cubicBezTo>
                  <a:cubicBezTo>
                    <a:pt x="2187" y="936"/>
                    <a:pt x="2174" y="1059"/>
                    <a:pt x="2147" y="1169"/>
                  </a:cubicBezTo>
                  <a:cubicBezTo>
                    <a:pt x="2132" y="1211"/>
                    <a:pt x="2147" y="1266"/>
                    <a:pt x="2105" y="1279"/>
                  </a:cubicBezTo>
                  <a:cubicBezTo>
                    <a:pt x="2050" y="1279"/>
                    <a:pt x="2022" y="1239"/>
                    <a:pt x="1982" y="1211"/>
                  </a:cubicBezTo>
                  <a:cubicBezTo>
                    <a:pt x="1857" y="1114"/>
                    <a:pt x="1720" y="1032"/>
                    <a:pt x="1582" y="963"/>
                  </a:cubicBezTo>
                  <a:cubicBezTo>
                    <a:pt x="1211" y="771"/>
                    <a:pt x="798" y="729"/>
                    <a:pt x="386" y="729"/>
                  </a:cubicBezTo>
                  <a:cubicBezTo>
                    <a:pt x="303" y="729"/>
                    <a:pt x="206" y="743"/>
                    <a:pt x="124" y="757"/>
                  </a:cubicBezTo>
                  <a:cubicBezTo>
                    <a:pt x="41" y="771"/>
                    <a:pt x="0" y="853"/>
                    <a:pt x="28" y="936"/>
                  </a:cubicBezTo>
                  <a:cubicBezTo>
                    <a:pt x="28" y="949"/>
                    <a:pt x="28" y="963"/>
                    <a:pt x="41" y="977"/>
                  </a:cubicBezTo>
                  <a:cubicBezTo>
                    <a:pt x="206" y="1321"/>
                    <a:pt x="426" y="1609"/>
                    <a:pt x="757" y="1789"/>
                  </a:cubicBezTo>
                  <a:cubicBezTo>
                    <a:pt x="977" y="1899"/>
                    <a:pt x="1197" y="1995"/>
                    <a:pt x="1431" y="2077"/>
                  </a:cubicBezTo>
                  <a:cubicBezTo>
                    <a:pt x="1582" y="2132"/>
                    <a:pt x="1582" y="2160"/>
                    <a:pt x="1486" y="2284"/>
                  </a:cubicBezTo>
                  <a:cubicBezTo>
                    <a:pt x="1389" y="2407"/>
                    <a:pt x="1307" y="2518"/>
                    <a:pt x="1211" y="2628"/>
                  </a:cubicBezTo>
                  <a:cubicBezTo>
                    <a:pt x="936" y="2972"/>
                    <a:pt x="812" y="3385"/>
                    <a:pt x="729" y="3811"/>
                  </a:cubicBezTo>
                  <a:cubicBezTo>
                    <a:pt x="716" y="3838"/>
                    <a:pt x="716" y="3866"/>
                    <a:pt x="716" y="3893"/>
                  </a:cubicBezTo>
                  <a:cubicBezTo>
                    <a:pt x="716" y="3946"/>
                    <a:pt x="755" y="3990"/>
                    <a:pt x="804" y="3990"/>
                  </a:cubicBezTo>
                  <a:cubicBezTo>
                    <a:pt x="820" y="3990"/>
                    <a:pt x="837" y="3986"/>
                    <a:pt x="853" y="3976"/>
                  </a:cubicBezTo>
                  <a:cubicBezTo>
                    <a:pt x="922" y="3948"/>
                    <a:pt x="1004" y="3908"/>
                    <a:pt x="1073" y="3866"/>
                  </a:cubicBezTo>
                  <a:cubicBezTo>
                    <a:pt x="1444" y="3605"/>
                    <a:pt x="1761" y="3275"/>
                    <a:pt x="2022" y="2890"/>
                  </a:cubicBezTo>
                  <a:cubicBezTo>
                    <a:pt x="2064" y="2820"/>
                    <a:pt x="2105" y="2738"/>
                    <a:pt x="2187" y="2669"/>
                  </a:cubicBezTo>
                  <a:cubicBezTo>
                    <a:pt x="2229" y="2683"/>
                    <a:pt x="2242" y="2724"/>
                    <a:pt x="2257" y="2765"/>
                  </a:cubicBezTo>
                  <a:cubicBezTo>
                    <a:pt x="2352" y="3040"/>
                    <a:pt x="2545" y="3247"/>
                    <a:pt x="2738" y="3426"/>
                  </a:cubicBezTo>
                  <a:cubicBezTo>
                    <a:pt x="2958" y="3632"/>
                    <a:pt x="3205" y="3756"/>
                    <a:pt x="3453" y="3921"/>
                  </a:cubicBezTo>
                  <a:cubicBezTo>
                    <a:pt x="3467" y="3935"/>
                    <a:pt x="3495" y="3948"/>
                    <a:pt x="3522" y="3948"/>
                  </a:cubicBezTo>
                  <a:cubicBezTo>
                    <a:pt x="3539" y="3954"/>
                    <a:pt x="3556" y="3957"/>
                    <a:pt x="3571" y="3957"/>
                  </a:cubicBezTo>
                  <a:cubicBezTo>
                    <a:pt x="3631" y="3957"/>
                    <a:pt x="3679" y="3915"/>
                    <a:pt x="3701" y="3838"/>
                  </a:cubicBezTo>
                  <a:cubicBezTo>
                    <a:pt x="3728" y="3756"/>
                    <a:pt x="3756" y="3660"/>
                    <a:pt x="3743" y="3563"/>
                  </a:cubicBezTo>
                  <a:cubicBezTo>
                    <a:pt x="3715" y="3398"/>
                    <a:pt x="3673" y="3233"/>
                    <a:pt x="3591" y="3082"/>
                  </a:cubicBezTo>
                  <a:cubicBezTo>
                    <a:pt x="3453" y="2862"/>
                    <a:pt x="3315" y="2642"/>
                    <a:pt x="3137" y="2462"/>
                  </a:cubicBezTo>
                  <a:cubicBezTo>
                    <a:pt x="3095" y="2422"/>
                    <a:pt x="3055" y="2367"/>
                    <a:pt x="3013" y="2325"/>
                  </a:cubicBezTo>
                  <a:lnTo>
                    <a:pt x="3013" y="2284"/>
                  </a:lnTo>
                  <a:cubicBezTo>
                    <a:pt x="3013" y="2270"/>
                    <a:pt x="3040" y="2257"/>
                    <a:pt x="3055" y="2257"/>
                  </a:cubicBezTo>
                  <a:cubicBezTo>
                    <a:pt x="3150" y="2257"/>
                    <a:pt x="3247" y="2257"/>
                    <a:pt x="3343" y="2242"/>
                  </a:cubicBezTo>
                  <a:cubicBezTo>
                    <a:pt x="3838" y="2202"/>
                    <a:pt x="4265" y="2009"/>
                    <a:pt x="4623" y="1651"/>
                  </a:cubicBezTo>
                  <a:cubicBezTo>
                    <a:pt x="4651" y="1624"/>
                    <a:pt x="4664" y="1596"/>
                    <a:pt x="4691" y="1569"/>
                  </a:cubicBezTo>
                  <a:cubicBezTo>
                    <a:pt x="4706" y="1541"/>
                    <a:pt x="4691" y="1486"/>
                    <a:pt x="4664" y="1459"/>
                  </a:cubicBezTo>
                  <a:cubicBezTo>
                    <a:pt x="4636" y="1444"/>
                    <a:pt x="4596" y="1431"/>
                    <a:pt x="4568" y="1431"/>
                  </a:cubicBezTo>
                  <a:cubicBezTo>
                    <a:pt x="4351" y="1401"/>
                    <a:pt x="4135" y="1375"/>
                    <a:pt x="3919" y="1375"/>
                  </a:cubicBezTo>
                  <a:cubicBezTo>
                    <a:pt x="3736" y="1375"/>
                    <a:pt x="3554" y="1394"/>
                    <a:pt x="3371" y="1444"/>
                  </a:cubicBezTo>
                  <a:cubicBezTo>
                    <a:pt x="3275" y="1486"/>
                    <a:pt x="3165" y="1499"/>
                    <a:pt x="3055" y="1527"/>
                  </a:cubicBezTo>
                  <a:cubicBezTo>
                    <a:pt x="3047" y="1530"/>
                    <a:pt x="3039" y="1531"/>
                    <a:pt x="3032" y="1531"/>
                  </a:cubicBezTo>
                  <a:cubicBezTo>
                    <a:pt x="2999" y="1531"/>
                    <a:pt x="2972" y="1506"/>
                    <a:pt x="2972" y="1472"/>
                  </a:cubicBezTo>
                  <a:cubicBezTo>
                    <a:pt x="2958" y="1046"/>
                    <a:pt x="2793" y="661"/>
                    <a:pt x="2655" y="276"/>
                  </a:cubicBezTo>
                  <a:cubicBezTo>
                    <a:pt x="2628" y="193"/>
                    <a:pt x="2587" y="110"/>
                    <a:pt x="2559" y="41"/>
                  </a:cubicBezTo>
                  <a:cubicBezTo>
                    <a:pt x="2545" y="28"/>
                    <a:pt x="2518" y="0"/>
                    <a:pt x="2504"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2" name="Google Shape;844;p7"/>
            <p:cNvSpPr/>
            <p:nvPr/>
          </p:nvSpPr>
          <p:spPr>
            <a:xfrm>
              <a:off x="2281960" y="1087860"/>
              <a:ext cx="20099" cy="24473"/>
            </a:xfrm>
            <a:custGeom>
              <a:avLst/>
              <a:gdLst/>
              <a:ahLst/>
              <a:cxnLst/>
              <a:rect l="l" t="t" r="r" b="b"/>
              <a:pathLst>
                <a:path w="799" h="1001" extrusionOk="0">
                  <a:moveTo>
                    <a:pt x="633" y="1"/>
                  </a:moveTo>
                  <a:cubicBezTo>
                    <a:pt x="551" y="1"/>
                    <a:pt x="496" y="56"/>
                    <a:pt x="441" y="138"/>
                  </a:cubicBezTo>
                  <a:cubicBezTo>
                    <a:pt x="331" y="331"/>
                    <a:pt x="221" y="551"/>
                    <a:pt x="55" y="729"/>
                  </a:cubicBezTo>
                  <a:cubicBezTo>
                    <a:pt x="0" y="784"/>
                    <a:pt x="15" y="881"/>
                    <a:pt x="55" y="936"/>
                  </a:cubicBezTo>
                  <a:cubicBezTo>
                    <a:pt x="82" y="979"/>
                    <a:pt x="129" y="1001"/>
                    <a:pt x="181" y="1001"/>
                  </a:cubicBezTo>
                  <a:cubicBezTo>
                    <a:pt x="212" y="1001"/>
                    <a:pt x="245" y="993"/>
                    <a:pt x="276" y="977"/>
                  </a:cubicBezTo>
                  <a:cubicBezTo>
                    <a:pt x="331" y="950"/>
                    <a:pt x="372" y="909"/>
                    <a:pt x="400" y="854"/>
                  </a:cubicBezTo>
                  <a:cubicBezTo>
                    <a:pt x="523" y="674"/>
                    <a:pt x="633" y="482"/>
                    <a:pt x="743" y="289"/>
                  </a:cubicBezTo>
                  <a:cubicBezTo>
                    <a:pt x="758" y="262"/>
                    <a:pt x="771" y="234"/>
                    <a:pt x="785" y="193"/>
                  </a:cubicBezTo>
                  <a:cubicBezTo>
                    <a:pt x="798" y="111"/>
                    <a:pt x="730" y="1"/>
                    <a:pt x="63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3" name="Google Shape;845;p7"/>
            <p:cNvSpPr/>
            <p:nvPr/>
          </p:nvSpPr>
          <p:spPr>
            <a:xfrm>
              <a:off x="1957992" y="1106476"/>
              <a:ext cx="19225" cy="21851"/>
            </a:xfrm>
            <a:custGeom>
              <a:avLst/>
              <a:gdLst/>
              <a:ahLst/>
              <a:cxnLst/>
              <a:rect l="l" t="t" r="r" b="b"/>
              <a:pathLst>
                <a:path w="758" h="866" extrusionOk="0">
                  <a:moveTo>
                    <a:pt x="207" y="0"/>
                  </a:moveTo>
                  <a:cubicBezTo>
                    <a:pt x="138" y="0"/>
                    <a:pt x="83" y="13"/>
                    <a:pt x="55" y="68"/>
                  </a:cubicBezTo>
                  <a:cubicBezTo>
                    <a:pt x="14" y="123"/>
                    <a:pt x="0" y="193"/>
                    <a:pt x="28" y="234"/>
                  </a:cubicBezTo>
                  <a:lnTo>
                    <a:pt x="440" y="811"/>
                  </a:lnTo>
                  <a:cubicBezTo>
                    <a:pt x="469" y="848"/>
                    <a:pt x="510" y="865"/>
                    <a:pt x="552" y="865"/>
                  </a:cubicBezTo>
                  <a:cubicBezTo>
                    <a:pt x="590" y="865"/>
                    <a:pt x="628" y="852"/>
                    <a:pt x="660" y="826"/>
                  </a:cubicBezTo>
                  <a:cubicBezTo>
                    <a:pt x="730" y="771"/>
                    <a:pt x="757" y="688"/>
                    <a:pt x="702" y="606"/>
                  </a:cubicBezTo>
                  <a:cubicBezTo>
                    <a:pt x="578" y="413"/>
                    <a:pt x="440" y="234"/>
                    <a:pt x="303" y="55"/>
                  </a:cubicBezTo>
                  <a:cubicBezTo>
                    <a:pt x="275" y="28"/>
                    <a:pt x="235" y="13"/>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4" name="Google Shape;846;p7"/>
            <p:cNvSpPr/>
            <p:nvPr/>
          </p:nvSpPr>
          <p:spPr>
            <a:xfrm>
              <a:off x="2258321" y="1070065"/>
              <a:ext cx="14855" cy="23599"/>
            </a:xfrm>
            <a:custGeom>
              <a:avLst/>
              <a:gdLst/>
              <a:ahLst/>
              <a:cxnLst/>
              <a:rect l="l" t="t" r="r" b="b"/>
              <a:pathLst>
                <a:path w="579" h="922" extrusionOk="0">
                  <a:moveTo>
                    <a:pt x="411" y="0"/>
                  </a:moveTo>
                  <a:cubicBezTo>
                    <a:pt x="355" y="0"/>
                    <a:pt x="305" y="27"/>
                    <a:pt x="276" y="95"/>
                  </a:cubicBezTo>
                  <a:cubicBezTo>
                    <a:pt x="179" y="288"/>
                    <a:pt x="97" y="495"/>
                    <a:pt x="14" y="700"/>
                  </a:cubicBezTo>
                  <a:cubicBezTo>
                    <a:pt x="1" y="715"/>
                    <a:pt x="1" y="728"/>
                    <a:pt x="1" y="742"/>
                  </a:cubicBezTo>
                  <a:cubicBezTo>
                    <a:pt x="1" y="811"/>
                    <a:pt x="28" y="880"/>
                    <a:pt x="97" y="907"/>
                  </a:cubicBezTo>
                  <a:cubicBezTo>
                    <a:pt x="116" y="917"/>
                    <a:pt x="135" y="922"/>
                    <a:pt x="154" y="922"/>
                  </a:cubicBezTo>
                  <a:cubicBezTo>
                    <a:pt x="189" y="922"/>
                    <a:pt x="221" y="906"/>
                    <a:pt x="248" y="880"/>
                  </a:cubicBezTo>
                  <a:cubicBezTo>
                    <a:pt x="289" y="852"/>
                    <a:pt x="331" y="797"/>
                    <a:pt x="358" y="742"/>
                  </a:cubicBezTo>
                  <a:cubicBezTo>
                    <a:pt x="413" y="605"/>
                    <a:pt x="469" y="467"/>
                    <a:pt x="537" y="330"/>
                  </a:cubicBezTo>
                  <a:cubicBezTo>
                    <a:pt x="551" y="288"/>
                    <a:pt x="564" y="247"/>
                    <a:pt x="564" y="219"/>
                  </a:cubicBezTo>
                  <a:cubicBezTo>
                    <a:pt x="579" y="123"/>
                    <a:pt x="551" y="54"/>
                    <a:pt x="482" y="13"/>
                  </a:cubicBezTo>
                  <a:cubicBezTo>
                    <a:pt x="458" y="5"/>
                    <a:pt x="434" y="0"/>
                    <a:pt x="411"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5" name="Google Shape;847;p7"/>
            <p:cNvSpPr/>
            <p:nvPr/>
          </p:nvSpPr>
          <p:spPr>
            <a:xfrm>
              <a:off x="2067619" y="1204126"/>
              <a:ext cx="17477" cy="21851"/>
            </a:xfrm>
            <a:custGeom>
              <a:avLst/>
              <a:gdLst/>
              <a:ahLst/>
              <a:cxnLst/>
              <a:rect l="l" t="t" r="r" b="b"/>
              <a:pathLst>
                <a:path w="701" h="849" extrusionOk="0">
                  <a:moveTo>
                    <a:pt x="162" y="1"/>
                  </a:moveTo>
                  <a:cubicBezTo>
                    <a:pt x="133" y="1"/>
                    <a:pt x="106" y="8"/>
                    <a:pt x="83" y="19"/>
                  </a:cubicBezTo>
                  <a:cubicBezTo>
                    <a:pt x="28" y="46"/>
                    <a:pt x="1" y="129"/>
                    <a:pt x="1" y="197"/>
                  </a:cubicBezTo>
                  <a:cubicBezTo>
                    <a:pt x="15" y="239"/>
                    <a:pt x="28" y="280"/>
                    <a:pt x="56" y="307"/>
                  </a:cubicBezTo>
                  <a:cubicBezTo>
                    <a:pt x="152" y="459"/>
                    <a:pt x="263" y="610"/>
                    <a:pt x="373" y="762"/>
                  </a:cubicBezTo>
                  <a:cubicBezTo>
                    <a:pt x="400" y="803"/>
                    <a:pt x="441" y="830"/>
                    <a:pt x="483" y="844"/>
                  </a:cubicBezTo>
                  <a:cubicBezTo>
                    <a:pt x="493" y="847"/>
                    <a:pt x="504" y="848"/>
                    <a:pt x="514" y="848"/>
                  </a:cubicBezTo>
                  <a:cubicBezTo>
                    <a:pt x="613" y="848"/>
                    <a:pt x="700" y="737"/>
                    <a:pt x="675" y="637"/>
                  </a:cubicBezTo>
                  <a:cubicBezTo>
                    <a:pt x="661" y="597"/>
                    <a:pt x="648" y="555"/>
                    <a:pt x="620" y="527"/>
                  </a:cubicBezTo>
                  <a:lnTo>
                    <a:pt x="331" y="115"/>
                  </a:lnTo>
                  <a:cubicBezTo>
                    <a:pt x="318" y="87"/>
                    <a:pt x="290" y="60"/>
                    <a:pt x="276" y="46"/>
                  </a:cubicBezTo>
                  <a:cubicBezTo>
                    <a:pt x="244" y="14"/>
                    <a:pt x="202" y="1"/>
                    <a:pt x="1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6" name="Google Shape;848;p7"/>
            <p:cNvSpPr/>
            <p:nvPr/>
          </p:nvSpPr>
          <p:spPr>
            <a:xfrm>
              <a:off x="2140140" y="1122108"/>
              <a:ext cx="9613" cy="22725"/>
            </a:xfrm>
            <a:custGeom>
              <a:avLst/>
              <a:gdLst/>
              <a:ahLst/>
              <a:cxnLst/>
              <a:rect l="l" t="t" r="r" b="b"/>
              <a:pathLst>
                <a:path w="400" h="885" extrusionOk="0">
                  <a:moveTo>
                    <a:pt x="160" y="0"/>
                  </a:moveTo>
                  <a:cubicBezTo>
                    <a:pt x="148" y="0"/>
                    <a:pt x="136" y="2"/>
                    <a:pt x="125" y="4"/>
                  </a:cubicBezTo>
                  <a:cubicBezTo>
                    <a:pt x="70" y="18"/>
                    <a:pt x="28" y="59"/>
                    <a:pt x="15" y="114"/>
                  </a:cubicBezTo>
                  <a:cubicBezTo>
                    <a:pt x="0" y="156"/>
                    <a:pt x="0" y="183"/>
                    <a:pt x="0" y="224"/>
                  </a:cubicBezTo>
                  <a:cubicBezTo>
                    <a:pt x="28" y="389"/>
                    <a:pt x="42" y="554"/>
                    <a:pt x="70" y="719"/>
                  </a:cubicBezTo>
                  <a:cubicBezTo>
                    <a:pt x="83" y="829"/>
                    <a:pt x="138" y="884"/>
                    <a:pt x="220" y="884"/>
                  </a:cubicBezTo>
                  <a:cubicBezTo>
                    <a:pt x="303" y="884"/>
                    <a:pt x="385" y="816"/>
                    <a:pt x="400" y="692"/>
                  </a:cubicBezTo>
                  <a:lnTo>
                    <a:pt x="400" y="609"/>
                  </a:lnTo>
                  <a:cubicBezTo>
                    <a:pt x="385" y="472"/>
                    <a:pt x="358" y="334"/>
                    <a:pt x="345" y="183"/>
                  </a:cubicBezTo>
                  <a:cubicBezTo>
                    <a:pt x="330" y="141"/>
                    <a:pt x="317" y="101"/>
                    <a:pt x="303" y="73"/>
                  </a:cubicBezTo>
                  <a:cubicBezTo>
                    <a:pt x="280" y="27"/>
                    <a:pt x="219" y="0"/>
                    <a:pt x="16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7" name="Google Shape;849;p7"/>
            <p:cNvSpPr/>
            <p:nvPr/>
          </p:nvSpPr>
          <p:spPr>
            <a:xfrm>
              <a:off x="2114187" y="1007153"/>
              <a:ext cx="9613" cy="22725"/>
            </a:xfrm>
            <a:custGeom>
              <a:avLst/>
              <a:gdLst/>
              <a:ahLst/>
              <a:cxnLst/>
              <a:rect l="l" t="t" r="r" b="b"/>
              <a:pathLst>
                <a:path w="401" h="886" extrusionOk="0">
                  <a:moveTo>
                    <a:pt x="180" y="0"/>
                  </a:moveTo>
                  <a:cubicBezTo>
                    <a:pt x="170" y="0"/>
                    <a:pt x="161" y="1"/>
                    <a:pt x="153" y="3"/>
                  </a:cubicBezTo>
                  <a:cubicBezTo>
                    <a:pt x="70" y="3"/>
                    <a:pt x="15" y="71"/>
                    <a:pt x="1" y="154"/>
                  </a:cubicBezTo>
                  <a:cubicBezTo>
                    <a:pt x="1" y="361"/>
                    <a:pt x="28" y="566"/>
                    <a:pt x="70" y="773"/>
                  </a:cubicBezTo>
                  <a:cubicBezTo>
                    <a:pt x="82" y="846"/>
                    <a:pt x="136" y="886"/>
                    <a:pt x="205" y="886"/>
                  </a:cubicBezTo>
                  <a:cubicBezTo>
                    <a:pt x="215" y="886"/>
                    <a:pt x="225" y="885"/>
                    <a:pt x="235" y="883"/>
                  </a:cubicBezTo>
                  <a:cubicBezTo>
                    <a:pt x="318" y="883"/>
                    <a:pt x="373" y="814"/>
                    <a:pt x="400" y="649"/>
                  </a:cubicBezTo>
                  <a:cubicBezTo>
                    <a:pt x="373" y="511"/>
                    <a:pt x="358" y="306"/>
                    <a:pt x="318" y="113"/>
                  </a:cubicBezTo>
                  <a:cubicBezTo>
                    <a:pt x="305" y="41"/>
                    <a:pt x="241" y="0"/>
                    <a:pt x="18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8" name="Google Shape;850;p7"/>
            <p:cNvSpPr/>
            <p:nvPr/>
          </p:nvSpPr>
          <p:spPr>
            <a:xfrm>
              <a:off x="2203763" y="1158775"/>
              <a:ext cx="13982" cy="19229"/>
            </a:xfrm>
            <a:custGeom>
              <a:avLst/>
              <a:gdLst/>
              <a:ahLst/>
              <a:cxnLst/>
              <a:rect l="l" t="t" r="r" b="b"/>
              <a:pathLst>
                <a:path w="579" h="769" extrusionOk="0">
                  <a:moveTo>
                    <a:pt x="400" y="0"/>
                  </a:moveTo>
                  <a:cubicBezTo>
                    <a:pt x="353" y="0"/>
                    <a:pt x="307" y="22"/>
                    <a:pt x="275" y="62"/>
                  </a:cubicBezTo>
                  <a:cubicBezTo>
                    <a:pt x="152" y="213"/>
                    <a:pt x="83" y="378"/>
                    <a:pt x="14" y="530"/>
                  </a:cubicBezTo>
                  <a:cubicBezTo>
                    <a:pt x="0" y="640"/>
                    <a:pt x="28" y="708"/>
                    <a:pt x="97" y="750"/>
                  </a:cubicBezTo>
                  <a:cubicBezTo>
                    <a:pt x="118" y="762"/>
                    <a:pt x="142" y="768"/>
                    <a:pt x="166" y="768"/>
                  </a:cubicBezTo>
                  <a:cubicBezTo>
                    <a:pt x="220" y="768"/>
                    <a:pt x="275" y="738"/>
                    <a:pt x="303" y="680"/>
                  </a:cubicBezTo>
                  <a:cubicBezTo>
                    <a:pt x="385" y="543"/>
                    <a:pt x="468" y="392"/>
                    <a:pt x="537" y="240"/>
                  </a:cubicBezTo>
                  <a:cubicBezTo>
                    <a:pt x="578" y="158"/>
                    <a:pt x="550" y="75"/>
                    <a:pt x="495" y="34"/>
                  </a:cubicBezTo>
                  <a:cubicBezTo>
                    <a:pt x="467" y="11"/>
                    <a:pt x="433" y="0"/>
                    <a:pt x="40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9" name="Google Shape;851;p7"/>
            <p:cNvSpPr/>
            <p:nvPr/>
          </p:nvSpPr>
          <p:spPr>
            <a:xfrm>
              <a:off x="2321604" y="1020154"/>
              <a:ext cx="13108" cy="18354"/>
            </a:xfrm>
            <a:custGeom>
              <a:avLst/>
              <a:gdLst/>
              <a:ahLst/>
              <a:cxnLst/>
              <a:rect l="l" t="t" r="r" b="b"/>
              <a:pathLst>
                <a:path w="524" h="719" extrusionOk="0">
                  <a:moveTo>
                    <a:pt x="344" y="0"/>
                  </a:moveTo>
                  <a:cubicBezTo>
                    <a:pt x="300" y="0"/>
                    <a:pt x="260" y="16"/>
                    <a:pt x="234" y="58"/>
                  </a:cubicBezTo>
                  <a:cubicBezTo>
                    <a:pt x="138" y="210"/>
                    <a:pt x="56" y="361"/>
                    <a:pt x="14" y="540"/>
                  </a:cubicBezTo>
                  <a:cubicBezTo>
                    <a:pt x="1" y="608"/>
                    <a:pt x="56" y="678"/>
                    <a:pt x="111" y="705"/>
                  </a:cubicBezTo>
                  <a:cubicBezTo>
                    <a:pt x="133" y="714"/>
                    <a:pt x="156" y="719"/>
                    <a:pt x="178" y="719"/>
                  </a:cubicBezTo>
                  <a:cubicBezTo>
                    <a:pt x="222" y="719"/>
                    <a:pt x="262" y="700"/>
                    <a:pt x="289" y="663"/>
                  </a:cubicBezTo>
                  <a:cubicBezTo>
                    <a:pt x="303" y="650"/>
                    <a:pt x="317" y="623"/>
                    <a:pt x="331" y="608"/>
                  </a:cubicBezTo>
                  <a:cubicBezTo>
                    <a:pt x="399" y="485"/>
                    <a:pt x="454" y="361"/>
                    <a:pt x="496" y="278"/>
                  </a:cubicBezTo>
                  <a:cubicBezTo>
                    <a:pt x="523" y="140"/>
                    <a:pt x="496" y="58"/>
                    <a:pt x="427" y="17"/>
                  </a:cubicBezTo>
                  <a:cubicBezTo>
                    <a:pt x="400" y="7"/>
                    <a:pt x="371" y="0"/>
                    <a:pt x="34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0" name="Google Shape;852;p7"/>
            <p:cNvSpPr/>
            <p:nvPr/>
          </p:nvSpPr>
          <p:spPr>
            <a:xfrm>
              <a:off x="2092252" y="1048221"/>
              <a:ext cx="9612" cy="16606"/>
            </a:xfrm>
            <a:custGeom>
              <a:avLst/>
              <a:gdLst/>
              <a:ahLst/>
              <a:cxnLst/>
              <a:rect l="l" t="t" r="r" b="b"/>
              <a:pathLst>
                <a:path w="373" h="655" extrusionOk="0">
                  <a:moveTo>
                    <a:pt x="164" y="1"/>
                  </a:moveTo>
                  <a:cubicBezTo>
                    <a:pt x="150" y="1"/>
                    <a:pt x="137" y="3"/>
                    <a:pt x="125" y="6"/>
                  </a:cubicBezTo>
                  <a:cubicBezTo>
                    <a:pt x="55" y="33"/>
                    <a:pt x="0" y="74"/>
                    <a:pt x="0" y="143"/>
                  </a:cubicBezTo>
                  <a:cubicBezTo>
                    <a:pt x="0" y="294"/>
                    <a:pt x="14" y="432"/>
                    <a:pt x="70" y="569"/>
                  </a:cubicBezTo>
                  <a:cubicBezTo>
                    <a:pt x="93" y="617"/>
                    <a:pt x="158" y="655"/>
                    <a:pt x="211" y="655"/>
                  </a:cubicBezTo>
                  <a:cubicBezTo>
                    <a:pt x="219" y="655"/>
                    <a:pt x="227" y="654"/>
                    <a:pt x="235" y="652"/>
                  </a:cubicBezTo>
                  <a:cubicBezTo>
                    <a:pt x="303" y="624"/>
                    <a:pt x="358" y="584"/>
                    <a:pt x="372" y="474"/>
                  </a:cubicBezTo>
                  <a:cubicBezTo>
                    <a:pt x="372" y="364"/>
                    <a:pt x="358" y="212"/>
                    <a:pt x="290" y="74"/>
                  </a:cubicBezTo>
                  <a:cubicBezTo>
                    <a:pt x="257" y="21"/>
                    <a:pt x="209" y="1"/>
                    <a:pt x="164"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1" name="Google Shape;853;p7"/>
            <p:cNvSpPr/>
            <p:nvPr/>
          </p:nvSpPr>
          <p:spPr>
            <a:xfrm>
              <a:off x="2029458" y="1134694"/>
              <a:ext cx="12234" cy="14859"/>
            </a:xfrm>
            <a:custGeom>
              <a:avLst/>
              <a:gdLst/>
              <a:ahLst/>
              <a:cxnLst/>
              <a:rect l="l" t="t" r="r" b="b"/>
              <a:pathLst>
                <a:path w="481" h="576" extrusionOk="0">
                  <a:moveTo>
                    <a:pt x="181" y="0"/>
                  </a:moveTo>
                  <a:cubicBezTo>
                    <a:pt x="141" y="0"/>
                    <a:pt x="100" y="15"/>
                    <a:pt x="68" y="39"/>
                  </a:cubicBezTo>
                  <a:cubicBezTo>
                    <a:pt x="28" y="80"/>
                    <a:pt x="0" y="163"/>
                    <a:pt x="13" y="218"/>
                  </a:cubicBezTo>
                  <a:cubicBezTo>
                    <a:pt x="55" y="341"/>
                    <a:pt x="123" y="438"/>
                    <a:pt x="220" y="534"/>
                  </a:cubicBezTo>
                  <a:cubicBezTo>
                    <a:pt x="246" y="561"/>
                    <a:pt x="278" y="576"/>
                    <a:pt x="313" y="576"/>
                  </a:cubicBezTo>
                  <a:cubicBezTo>
                    <a:pt x="332" y="576"/>
                    <a:pt x="351" y="571"/>
                    <a:pt x="371" y="561"/>
                  </a:cubicBezTo>
                  <a:cubicBezTo>
                    <a:pt x="440" y="534"/>
                    <a:pt x="468" y="493"/>
                    <a:pt x="481" y="424"/>
                  </a:cubicBezTo>
                  <a:lnTo>
                    <a:pt x="481" y="383"/>
                  </a:lnTo>
                  <a:cubicBezTo>
                    <a:pt x="440" y="245"/>
                    <a:pt x="371" y="121"/>
                    <a:pt x="261" y="25"/>
                  </a:cubicBezTo>
                  <a:cubicBezTo>
                    <a:pt x="238" y="8"/>
                    <a:pt x="210" y="0"/>
                    <a:pt x="181"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2" name="Google Shape;854;p7"/>
            <p:cNvSpPr/>
            <p:nvPr/>
          </p:nvSpPr>
          <p:spPr>
            <a:xfrm>
              <a:off x="1982625" y="1046261"/>
              <a:ext cx="11360" cy="13111"/>
            </a:xfrm>
            <a:custGeom>
              <a:avLst/>
              <a:gdLst/>
              <a:ahLst/>
              <a:cxnLst/>
              <a:rect l="l" t="t" r="r" b="b"/>
              <a:pathLst>
                <a:path w="456" h="541" extrusionOk="0">
                  <a:moveTo>
                    <a:pt x="170" y="0"/>
                  </a:moveTo>
                  <a:cubicBezTo>
                    <a:pt x="90" y="0"/>
                    <a:pt x="11" y="67"/>
                    <a:pt x="1" y="149"/>
                  </a:cubicBezTo>
                  <a:cubicBezTo>
                    <a:pt x="1" y="273"/>
                    <a:pt x="138" y="507"/>
                    <a:pt x="248" y="534"/>
                  </a:cubicBezTo>
                  <a:cubicBezTo>
                    <a:pt x="263" y="538"/>
                    <a:pt x="278" y="540"/>
                    <a:pt x="292" y="540"/>
                  </a:cubicBezTo>
                  <a:cubicBezTo>
                    <a:pt x="372" y="540"/>
                    <a:pt x="443" y="479"/>
                    <a:pt x="455" y="397"/>
                  </a:cubicBezTo>
                  <a:lnTo>
                    <a:pt x="455" y="356"/>
                  </a:lnTo>
                  <a:cubicBezTo>
                    <a:pt x="413" y="218"/>
                    <a:pt x="345" y="108"/>
                    <a:pt x="248" y="26"/>
                  </a:cubicBezTo>
                  <a:cubicBezTo>
                    <a:pt x="224" y="8"/>
                    <a:pt x="197" y="0"/>
                    <a:pt x="17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03" name="Google Shape;855;p7"/>
          <p:cNvGrpSpPr>
            <a:grpSpLocks/>
          </p:cNvGrpSpPr>
          <p:nvPr/>
        </p:nvGrpSpPr>
        <p:grpSpPr bwMode="auto">
          <a:xfrm>
            <a:off x="1358902" y="6351588"/>
            <a:ext cx="392113" cy="354012"/>
            <a:chOff x="593975" y="1926100"/>
            <a:chExt cx="917300" cy="826750"/>
          </a:xfrm>
        </p:grpSpPr>
        <p:sp>
          <p:nvSpPr>
            <p:cNvPr id="104" name="Google Shape;856;p7"/>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5" name="Google Shape;857;p7"/>
            <p:cNvSpPr/>
            <p:nvPr/>
          </p:nvSpPr>
          <p:spPr>
            <a:xfrm>
              <a:off x="783378" y="2115176"/>
              <a:ext cx="115125" cy="122346"/>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6" name="Google Shape;858;p7"/>
            <p:cNvSpPr/>
            <p:nvPr/>
          </p:nvSpPr>
          <p:spPr>
            <a:xfrm>
              <a:off x="827943" y="2074396"/>
              <a:ext cx="92843" cy="140881"/>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7" name="Google Shape;859;p7"/>
            <p:cNvSpPr/>
            <p:nvPr/>
          </p:nvSpPr>
          <p:spPr>
            <a:xfrm>
              <a:off x="879936" y="2037322"/>
              <a:ext cx="85415" cy="152002"/>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8" name="Google Shape;860;p7"/>
            <p:cNvSpPr/>
            <p:nvPr/>
          </p:nvSpPr>
          <p:spPr>
            <a:xfrm>
              <a:off x="935641" y="2022493"/>
              <a:ext cx="70563" cy="144588"/>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9" name="Google Shape;861;p7"/>
            <p:cNvSpPr/>
            <p:nvPr/>
          </p:nvSpPr>
          <p:spPr>
            <a:xfrm>
              <a:off x="671965" y="2311670"/>
              <a:ext cx="155978" cy="51904"/>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0" name="Google Shape;862;p7"/>
            <p:cNvSpPr/>
            <p:nvPr/>
          </p:nvSpPr>
          <p:spPr>
            <a:xfrm>
              <a:off x="701675" y="2374695"/>
              <a:ext cx="144835" cy="40783"/>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1" name="Google Shape;863;p7"/>
            <p:cNvSpPr/>
            <p:nvPr/>
          </p:nvSpPr>
          <p:spPr>
            <a:xfrm>
              <a:off x="709103" y="2430307"/>
              <a:ext cx="152263" cy="40780"/>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2" name="Google Shape;864;p7"/>
            <p:cNvSpPr/>
            <p:nvPr/>
          </p:nvSpPr>
          <p:spPr>
            <a:xfrm>
              <a:off x="742525" y="2489625"/>
              <a:ext cx="141123" cy="4819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3" name="Google Shape;865;p7"/>
            <p:cNvSpPr/>
            <p:nvPr/>
          </p:nvSpPr>
          <p:spPr>
            <a:xfrm>
              <a:off x="920786" y="2548944"/>
              <a:ext cx="37138" cy="111222"/>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4" name="Google Shape;866;p7"/>
            <p:cNvSpPr/>
            <p:nvPr/>
          </p:nvSpPr>
          <p:spPr>
            <a:xfrm>
              <a:off x="983921" y="2530406"/>
              <a:ext cx="40850" cy="133467"/>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5" name="Google Shape;867;p7"/>
            <p:cNvSpPr/>
            <p:nvPr/>
          </p:nvSpPr>
          <p:spPr>
            <a:xfrm>
              <a:off x="1061909" y="2519285"/>
              <a:ext cx="18570" cy="140881"/>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6" name="Google Shape;868;p7"/>
            <p:cNvSpPr/>
            <p:nvPr/>
          </p:nvSpPr>
          <p:spPr>
            <a:xfrm>
              <a:off x="1195604" y="2459966"/>
              <a:ext cx="155978" cy="77854"/>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7" name="Google Shape;869;p7"/>
            <p:cNvSpPr/>
            <p:nvPr/>
          </p:nvSpPr>
          <p:spPr>
            <a:xfrm>
              <a:off x="1214174" y="2426598"/>
              <a:ext cx="163405" cy="63027"/>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8" name="Google Shape;870;p7"/>
            <p:cNvSpPr/>
            <p:nvPr/>
          </p:nvSpPr>
          <p:spPr>
            <a:xfrm>
              <a:off x="1243884" y="2374695"/>
              <a:ext cx="163405" cy="70442"/>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9" name="Google Shape;871;p7"/>
            <p:cNvSpPr/>
            <p:nvPr/>
          </p:nvSpPr>
          <p:spPr>
            <a:xfrm>
              <a:off x="1236457" y="2319085"/>
              <a:ext cx="181973" cy="3336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0" name="Google Shape;872;p7"/>
            <p:cNvSpPr/>
            <p:nvPr/>
          </p:nvSpPr>
          <p:spPr>
            <a:xfrm>
              <a:off x="1065624" y="2066981"/>
              <a:ext cx="137408" cy="133467"/>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1" name="Google Shape;873;p7"/>
            <p:cNvSpPr/>
            <p:nvPr/>
          </p:nvSpPr>
          <p:spPr>
            <a:xfrm>
              <a:off x="1117616" y="2111470"/>
              <a:ext cx="111413" cy="96393"/>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2" name="Google Shape;874;p7"/>
            <p:cNvSpPr/>
            <p:nvPr/>
          </p:nvSpPr>
          <p:spPr>
            <a:xfrm>
              <a:off x="1147326" y="2167080"/>
              <a:ext cx="137408" cy="111222"/>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3" name="Google Shape;875;p7"/>
            <p:cNvSpPr/>
            <p:nvPr/>
          </p:nvSpPr>
          <p:spPr>
            <a:xfrm>
              <a:off x="801946" y="2155959"/>
              <a:ext cx="438224" cy="396691"/>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4" name="Google Shape;876;p7"/>
            <p:cNvSpPr/>
            <p:nvPr/>
          </p:nvSpPr>
          <p:spPr>
            <a:xfrm>
              <a:off x="868793" y="2196739"/>
              <a:ext cx="308243" cy="304007"/>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5" name="Google Shape;877;p7"/>
            <p:cNvSpPr/>
            <p:nvPr/>
          </p:nvSpPr>
          <p:spPr>
            <a:xfrm>
              <a:off x="954211" y="2289426"/>
              <a:ext cx="44565" cy="40780"/>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6" name="Google Shape;878;p7"/>
            <p:cNvSpPr/>
            <p:nvPr/>
          </p:nvSpPr>
          <p:spPr>
            <a:xfrm>
              <a:off x="1017344" y="2319085"/>
              <a:ext cx="33425" cy="3336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7" name="Google Shape;879;p7"/>
            <p:cNvSpPr/>
            <p:nvPr/>
          </p:nvSpPr>
          <p:spPr>
            <a:xfrm>
              <a:off x="987634" y="2341329"/>
              <a:ext cx="22283" cy="29659"/>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8" name="Google Shape;880;p7"/>
            <p:cNvSpPr/>
            <p:nvPr/>
          </p:nvSpPr>
          <p:spPr>
            <a:xfrm>
              <a:off x="983921" y="2382110"/>
              <a:ext cx="37138" cy="33368"/>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9" name="Google Shape;881;p7"/>
            <p:cNvSpPr/>
            <p:nvPr/>
          </p:nvSpPr>
          <p:spPr>
            <a:xfrm>
              <a:off x="939356" y="2341329"/>
              <a:ext cx="22283" cy="22244"/>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0" name="Google Shape;882;p7"/>
            <p:cNvSpPr/>
            <p:nvPr/>
          </p:nvSpPr>
          <p:spPr>
            <a:xfrm>
              <a:off x="950496" y="2374695"/>
              <a:ext cx="25997" cy="25953"/>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1" name="Google Shape;883;p7"/>
            <p:cNvSpPr/>
            <p:nvPr/>
          </p:nvSpPr>
          <p:spPr>
            <a:xfrm>
              <a:off x="1028486" y="2363574"/>
              <a:ext cx="40850" cy="29659"/>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2" name="Google Shape;884;p7"/>
            <p:cNvSpPr/>
            <p:nvPr/>
          </p:nvSpPr>
          <p:spPr>
            <a:xfrm>
              <a:off x="1035914" y="2415477"/>
              <a:ext cx="22283" cy="22244"/>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3" name="Google Shape;885;p7"/>
            <p:cNvSpPr/>
            <p:nvPr/>
          </p:nvSpPr>
          <p:spPr>
            <a:xfrm>
              <a:off x="1084191" y="2370989"/>
              <a:ext cx="33425" cy="33365"/>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4" name="Google Shape;886;p7"/>
            <p:cNvSpPr/>
            <p:nvPr/>
          </p:nvSpPr>
          <p:spPr>
            <a:xfrm>
              <a:off x="1061909" y="2396939"/>
              <a:ext cx="14855" cy="18538"/>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5" name="Google Shape;887;p7"/>
            <p:cNvSpPr/>
            <p:nvPr/>
          </p:nvSpPr>
          <p:spPr>
            <a:xfrm>
              <a:off x="991349" y="2430307"/>
              <a:ext cx="33423" cy="25951"/>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6" name="Google Shape;888;p7"/>
            <p:cNvSpPr/>
            <p:nvPr/>
          </p:nvSpPr>
          <p:spPr>
            <a:xfrm>
              <a:off x="965351" y="2411769"/>
              <a:ext cx="18570" cy="14830"/>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7" name="Google Shape;889;p7"/>
            <p:cNvSpPr/>
            <p:nvPr/>
          </p:nvSpPr>
          <p:spPr>
            <a:xfrm>
              <a:off x="1009916" y="2274596"/>
              <a:ext cx="18570" cy="25951"/>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8" name="Google Shape;890;p7"/>
            <p:cNvSpPr/>
            <p:nvPr/>
          </p:nvSpPr>
          <p:spPr>
            <a:xfrm>
              <a:off x="1043341" y="2285717"/>
              <a:ext cx="40850" cy="40783"/>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9" name="Google Shape;891;p7"/>
            <p:cNvSpPr/>
            <p:nvPr/>
          </p:nvSpPr>
          <p:spPr>
            <a:xfrm>
              <a:off x="1076764" y="2326500"/>
              <a:ext cx="25997" cy="22244"/>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40" name="Google Shape;892;p7"/>
          <p:cNvSpPr/>
          <p:nvPr/>
        </p:nvSpPr>
        <p:spPr>
          <a:xfrm rot="7764463">
            <a:off x="-442913" y="4173539"/>
            <a:ext cx="1216025" cy="657227"/>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41" name="Google Shape;893;p7"/>
          <p:cNvGrpSpPr>
            <a:grpSpLocks/>
          </p:cNvGrpSpPr>
          <p:nvPr/>
        </p:nvGrpSpPr>
        <p:grpSpPr bwMode="auto">
          <a:xfrm>
            <a:off x="9340851" y="152404"/>
            <a:ext cx="444500" cy="265113"/>
            <a:chOff x="2645275" y="3236825"/>
            <a:chExt cx="333650" cy="198650"/>
          </a:xfrm>
        </p:grpSpPr>
        <p:sp>
          <p:nvSpPr>
            <p:cNvPr id="142" name="Google Shape;894;p7"/>
            <p:cNvSpPr/>
            <p:nvPr/>
          </p:nvSpPr>
          <p:spPr>
            <a:xfrm>
              <a:off x="2953902" y="3314144"/>
              <a:ext cx="25023" cy="27359"/>
            </a:xfrm>
            <a:custGeom>
              <a:avLst/>
              <a:gdLst/>
              <a:ahLst/>
              <a:cxnLst/>
              <a:rect l="l" t="t" r="r" b="b"/>
              <a:pathLst>
                <a:path w="1019" h="1095" extrusionOk="0">
                  <a:moveTo>
                    <a:pt x="976" y="0"/>
                  </a:moveTo>
                  <a:lnTo>
                    <a:pt x="976" y="0"/>
                  </a:lnTo>
                  <a:cubicBezTo>
                    <a:pt x="715" y="166"/>
                    <a:pt x="495" y="290"/>
                    <a:pt x="275" y="441"/>
                  </a:cubicBezTo>
                  <a:cubicBezTo>
                    <a:pt x="96" y="565"/>
                    <a:pt x="0" y="771"/>
                    <a:pt x="151" y="950"/>
                  </a:cubicBezTo>
                  <a:cubicBezTo>
                    <a:pt x="231" y="1041"/>
                    <a:pt x="396" y="1095"/>
                    <a:pt x="536" y="1095"/>
                  </a:cubicBezTo>
                  <a:cubicBezTo>
                    <a:pt x="565" y="1095"/>
                    <a:pt x="593" y="1093"/>
                    <a:pt x="619" y="1088"/>
                  </a:cubicBezTo>
                  <a:cubicBezTo>
                    <a:pt x="756" y="1060"/>
                    <a:pt x="936" y="908"/>
                    <a:pt x="963" y="785"/>
                  </a:cubicBezTo>
                  <a:cubicBezTo>
                    <a:pt x="1018" y="538"/>
                    <a:pt x="976" y="262"/>
                    <a:pt x="976"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3" name="Google Shape;895;p7"/>
            <p:cNvSpPr/>
            <p:nvPr/>
          </p:nvSpPr>
          <p:spPr>
            <a:xfrm>
              <a:off x="2918153" y="3421201"/>
              <a:ext cx="15491" cy="14274"/>
            </a:xfrm>
            <a:custGeom>
              <a:avLst/>
              <a:gdLst/>
              <a:ahLst/>
              <a:cxnLst/>
              <a:rect l="l" t="t" r="r" b="b"/>
              <a:pathLst>
                <a:path w="617" h="594" extrusionOk="0">
                  <a:moveTo>
                    <a:pt x="374" y="0"/>
                  </a:moveTo>
                  <a:cubicBezTo>
                    <a:pt x="342" y="0"/>
                    <a:pt x="309" y="5"/>
                    <a:pt x="276" y="15"/>
                  </a:cubicBezTo>
                  <a:cubicBezTo>
                    <a:pt x="166" y="43"/>
                    <a:pt x="28" y="167"/>
                    <a:pt x="14" y="277"/>
                  </a:cubicBezTo>
                  <a:cubicBezTo>
                    <a:pt x="1" y="346"/>
                    <a:pt x="166" y="456"/>
                    <a:pt x="289" y="593"/>
                  </a:cubicBezTo>
                  <a:cubicBezTo>
                    <a:pt x="441" y="442"/>
                    <a:pt x="592" y="360"/>
                    <a:pt x="606" y="250"/>
                  </a:cubicBezTo>
                  <a:cubicBezTo>
                    <a:pt x="617" y="93"/>
                    <a:pt x="510" y="0"/>
                    <a:pt x="37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4" name="Google Shape;896;p7"/>
            <p:cNvSpPr/>
            <p:nvPr/>
          </p:nvSpPr>
          <p:spPr>
            <a:xfrm>
              <a:off x="2922920" y="3330797"/>
              <a:ext cx="5958" cy="7137"/>
            </a:xfrm>
            <a:custGeom>
              <a:avLst/>
              <a:gdLst/>
              <a:ahLst/>
              <a:cxnLst/>
              <a:rect l="l" t="t" r="r" b="b"/>
              <a:pathLst>
                <a:path w="207" h="248" extrusionOk="0">
                  <a:moveTo>
                    <a:pt x="110" y="0"/>
                  </a:moveTo>
                  <a:cubicBezTo>
                    <a:pt x="55" y="55"/>
                    <a:pt x="14" y="96"/>
                    <a:pt x="0" y="138"/>
                  </a:cubicBezTo>
                  <a:cubicBezTo>
                    <a:pt x="0" y="165"/>
                    <a:pt x="55" y="206"/>
                    <a:pt x="83" y="248"/>
                  </a:cubicBezTo>
                  <a:cubicBezTo>
                    <a:pt x="124" y="206"/>
                    <a:pt x="179" y="165"/>
                    <a:pt x="206" y="123"/>
                  </a:cubicBezTo>
                  <a:cubicBezTo>
                    <a:pt x="206" y="96"/>
                    <a:pt x="151" y="55"/>
                    <a:pt x="110"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5" name="Google Shape;897;p7"/>
            <p:cNvSpPr/>
            <p:nvPr/>
          </p:nvSpPr>
          <p:spPr>
            <a:xfrm>
              <a:off x="2645275" y="3236825"/>
              <a:ext cx="78646" cy="103489"/>
            </a:xfrm>
            <a:custGeom>
              <a:avLst/>
              <a:gdLst/>
              <a:ahLst/>
              <a:cxnLst/>
              <a:rect l="l" t="t" r="r" b="b"/>
              <a:pathLst>
                <a:path w="3160" h="4150" extrusionOk="0">
                  <a:moveTo>
                    <a:pt x="2713" y="0"/>
                  </a:moveTo>
                  <a:cubicBezTo>
                    <a:pt x="2698" y="0"/>
                    <a:pt x="2684" y="3"/>
                    <a:pt x="2669" y="7"/>
                  </a:cubicBezTo>
                  <a:cubicBezTo>
                    <a:pt x="2132" y="131"/>
                    <a:pt x="1844" y="778"/>
                    <a:pt x="1582" y="1314"/>
                  </a:cubicBezTo>
                  <a:lnTo>
                    <a:pt x="1554" y="1286"/>
                  </a:lnTo>
                  <a:cubicBezTo>
                    <a:pt x="1251" y="819"/>
                    <a:pt x="949" y="62"/>
                    <a:pt x="330" y="7"/>
                  </a:cubicBezTo>
                  <a:cubicBezTo>
                    <a:pt x="323" y="6"/>
                    <a:pt x="315" y="5"/>
                    <a:pt x="308" y="5"/>
                  </a:cubicBezTo>
                  <a:cubicBezTo>
                    <a:pt x="249" y="5"/>
                    <a:pt x="204" y="54"/>
                    <a:pt x="193" y="103"/>
                  </a:cubicBezTo>
                  <a:cubicBezTo>
                    <a:pt x="0" y="736"/>
                    <a:pt x="701" y="1396"/>
                    <a:pt x="1031" y="1892"/>
                  </a:cubicBezTo>
                  <a:cubicBezTo>
                    <a:pt x="1073" y="1947"/>
                    <a:pt x="1114" y="2016"/>
                    <a:pt x="1156" y="2084"/>
                  </a:cubicBezTo>
                  <a:cubicBezTo>
                    <a:pt x="798" y="2649"/>
                    <a:pt x="398" y="3240"/>
                    <a:pt x="330" y="3873"/>
                  </a:cubicBezTo>
                  <a:cubicBezTo>
                    <a:pt x="319" y="4019"/>
                    <a:pt x="476" y="4150"/>
                    <a:pt x="618" y="4150"/>
                  </a:cubicBezTo>
                  <a:cubicBezTo>
                    <a:pt x="663" y="4150"/>
                    <a:pt x="707" y="4137"/>
                    <a:pt x="743" y="4107"/>
                  </a:cubicBezTo>
                  <a:cubicBezTo>
                    <a:pt x="1156" y="3818"/>
                    <a:pt x="1417" y="3350"/>
                    <a:pt x="1664" y="2869"/>
                  </a:cubicBezTo>
                  <a:cubicBezTo>
                    <a:pt x="1912" y="3240"/>
                    <a:pt x="2159" y="3612"/>
                    <a:pt x="2449" y="3955"/>
                  </a:cubicBezTo>
                  <a:cubicBezTo>
                    <a:pt x="2520" y="4041"/>
                    <a:pt x="2605" y="4076"/>
                    <a:pt x="2688" y="4076"/>
                  </a:cubicBezTo>
                  <a:cubicBezTo>
                    <a:pt x="2928" y="4076"/>
                    <a:pt x="3159" y="3781"/>
                    <a:pt x="3027" y="3515"/>
                  </a:cubicBezTo>
                  <a:cubicBezTo>
                    <a:pt x="2752" y="3007"/>
                    <a:pt x="2421" y="2525"/>
                    <a:pt x="2091" y="2044"/>
                  </a:cubicBezTo>
                  <a:cubicBezTo>
                    <a:pt x="2407" y="1493"/>
                    <a:pt x="3054" y="750"/>
                    <a:pt x="2862" y="118"/>
                  </a:cubicBezTo>
                  <a:cubicBezTo>
                    <a:pt x="2839" y="50"/>
                    <a:pt x="2779" y="0"/>
                    <a:pt x="2713"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6" name="Google Shape;898;p7"/>
            <p:cNvSpPr/>
            <p:nvPr/>
          </p:nvSpPr>
          <p:spPr>
            <a:xfrm>
              <a:off x="2741796" y="3236825"/>
              <a:ext cx="78646" cy="103489"/>
            </a:xfrm>
            <a:custGeom>
              <a:avLst/>
              <a:gdLst/>
              <a:ahLst/>
              <a:cxnLst/>
              <a:rect l="l" t="t" r="r" b="b"/>
              <a:pathLst>
                <a:path w="3170" h="4150" extrusionOk="0">
                  <a:moveTo>
                    <a:pt x="2713" y="0"/>
                  </a:moveTo>
                  <a:cubicBezTo>
                    <a:pt x="2698" y="0"/>
                    <a:pt x="2684" y="3"/>
                    <a:pt x="2669" y="7"/>
                  </a:cubicBezTo>
                  <a:cubicBezTo>
                    <a:pt x="2132" y="131"/>
                    <a:pt x="1844" y="778"/>
                    <a:pt x="1582" y="1314"/>
                  </a:cubicBezTo>
                  <a:cubicBezTo>
                    <a:pt x="1582" y="1301"/>
                    <a:pt x="1569" y="1301"/>
                    <a:pt x="1569" y="1286"/>
                  </a:cubicBezTo>
                  <a:cubicBezTo>
                    <a:pt x="1252" y="819"/>
                    <a:pt x="949" y="62"/>
                    <a:pt x="330" y="7"/>
                  </a:cubicBezTo>
                  <a:cubicBezTo>
                    <a:pt x="324" y="6"/>
                    <a:pt x="318" y="5"/>
                    <a:pt x="312" y="5"/>
                  </a:cubicBezTo>
                  <a:cubicBezTo>
                    <a:pt x="264" y="5"/>
                    <a:pt x="217" y="54"/>
                    <a:pt x="193" y="103"/>
                  </a:cubicBezTo>
                  <a:cubicBezTo>
                    <a:pt x="0" y="736"/>
                    <a:pt x="716" y="1396"/>
                    <a:pt x="1032" y="1892"/>
                  </a:cubicBezTo>
                  <a:cubicBezTo>
                    <a:pt x="1073" y="1947"/>
                    <a:pt x="1114" y="2016"/>
                    <a:pt x="1156" y="2084"/>
                  </a:cubicBezTo>
                  <a:cubicBezTo>
                    <a:pt x="811" y="2649"/>
                    <a:pt x="399" y="3240"/>
                    <a:pt x="344" y="3873"/>
                  </a:cubicBezTo>
                  <a:cubicBezTo>
                    <a:pt x="323" y="4019"/>
                    <a:pt x="477" y="4150"/>
                    <a:pt x="624" y="4150"/>
                  </a:cubicBezTo>
                  <a:cubicBezTo>
                    <a:pt x="671" y="4150"/>
                    <a:pt x="717" y="4137"/>
                    <a:pt x="756" y="4107"/>
                  </a:cubicBezTo>
                  <a:cubicBezTo>
                    <a:pt x="1156" y="3818"/>
                    <a:pt x="1431" y="3350"/>
                    <a:pt x="1664" y="2869"/>
                  </a:cubicBezTo>
                  <a:cubicBezTo>
                    <a:pt x="1912" y="3240"/>
                    <a:pt x="2174" y="3612"/>
                    <a:pt x="2449" y="3955"/>
                  </a:cubicBezTo>
                  <a:cubicBezTo>
                    <a:pt x="2520" y="4041"/>
                    <a:pt x="2606" y="4076"/>
                    <a:pt x="2690" y="4076"/>
                  </a:cubicBezTo>
                  <a:cubicBezTo>
                    <a:pt x="2934" y="4076"/>
                    <a:pt x="3170" y="3781"/>
                    <a:pt x="3027" y="3515"/>
                  </a:cubicBezTo>
                  <a:cubicBezTo>
                    <a:pt x="2765" y="3007"/>
                    <a:pt x="2435" y="2525"/>
                    <a:pt x="2091" y="2044"/>
                  </a:cubicBezTo>
                  <a:cubicBezTo>
                    <a:pt x="2407" y="1493"/>
                    <a:pt x="3054" y="750"/>
                    <a:pt x="2862" y="118"/>
                  </a:cubicBezTo>
                  <a:cubicBezTo>
                    <a:pt x="2839" y="50"/>
                    <a:pt x="2779" y="0"/>
                    <a:pt x="2713"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7" name="Google Shape;899;p7"/>
            <p:cNvSpPr/>
            <p:nvPr/>
          </p:nvSpPr>
          <p:spPr>
            <a:xfrm>
              <a:off x="2838315" y="3236825"/>
              <a:ext cx="78646" cy="103489"/>
            </a:xfrm>
            <a:custGeom>
              <a:avLst/>
              <a:gdLst/>
              <a:ahLst/>
              <a:cxnLst/>
              <a:rect l="l" t="t" r="r" b="b"/>
              <a:pathLst>
                <a:path w="3158" h="4150" extrusionOk="0">
                  <a:moveTo>
                    <a:pt x="2700" y="0"/>
                  </a:moveTo>
                  <a:cubicBezTo>
                    <a:pt x="2686" y="0"/>
                    <a:pt x="2671" y="3"/>
                    <a:pt x="2656" y="7"/>
                  </a:cubicBezTo>
                  <a:cubicBezTo>
                    <a:pt x="2134" y="131"/>
                    <a:pt x="1831" y="778"/>
                    <a:pt x="1569" y="1314"/>
                  </a:cubicBezTo>
                  <a:cubicBezTo>
                    <a:pt x="1569" y="1301"/>
                    <a:pt x="1556" y="1301"/>
                    <a:pt x="1556" y="1286"/>
                  </a:cubicBezTo>
                  <a:cubicBezTo>
                    <a:pt x="1239" y="819"/>
                    <a:pt x="936" y="62"/>
                    <a:pt x="331" y="7"/>
                  </a:cubicBezTo>
                  <a:cubicBezTo>
                    <a:pt x="323" y="6"/>
                    <a:pt x="316" y="5"/>
                    <a:pt x="309" y="5"/>
                  </a:cubicBezTo>
                  <a:cubicBezTo>
                    <a:pt x="251" y="5"/>
                    <a:pt x="206" y="54"/>
                    <a:pt x="193" y="103"/>
                  </a:cubicBezTo>
                  <a:cubicBezTo>
                    <a:pt x="1" y="736"/>
                    <a:pt x="703" y="1396"/>
                    <a:pt x="1033" y="1892"/>
                  </a:cubicBezTo>
                  <a:cubicBezTo>
                    <a:pt x="1074" y="1947"/>
                    <a:pt x="1116" y="2016"/>
                    <a:pt x="1143" y="2084"/>
                  </a:cubicBezTo>
                  <a:cubicBezTo>
                    <a:pt x="799" y="2649"/>
                    <a:pt x="386" y="3240"/>
                    <a:pt x="331" y="3873"/>
                  </a:cubicBezTo>
                  <a:cubicBezTo>
                    <a:pt x="321" y="4019"/>
                    <a:pt x="469" y="4150"/>
                    <a:pt x="613" y="4150"/>
                  </a:cubicBezTo>
                  <a:cubicBezTo>
                    <a:pt x="659" y="4150"/>
                    <a:pt x="704" y="4137"/>
                    <a:pt x="744" y="4107"/>
                  </a:cubicBezTo>
                  <a:cubicBezTo>
                    <a:pt x="1143" y="3818"/>
                    <a:pt x="1418" y="3350"/>
                    <a:pt x="1666" y="2869"/>
                  </a:cubicBezTo>
                  <a:cubicBezTo>
                    <a:pt x="1899" y="3240"/>
                    <a:pt x="2161" y="3612"/>
                    <a:pt x="2450" y="3955"/>
                  </a:cubicBezTo>
                  <a:cubicBezTo>
                    <a:pt x="2520" y="4041"/>
                    <a:pt x="2605" y="4076"/>
                    <a:pt x="2689" y="4076"/>
                  </a:cubicBezTo>
                  <a:cubicBezTo>
                    <a:pt x="2928" y="4076"/>
                    <a:pt x="3157" y="3781"/>
                    <a:pt x="3014" y="3515"/>
                  </a:cubicBezTo>
                  <a:cubicBezTo>
                    <a:pt x="2752" y="3007"/>
                    <a:pt x="2422" y="2525"/>
                    <a:pt x="2079" y="2044"/>
                  </a:cubicBezTo>
                  <a:cubicBezTo>
                    <a:pt x="2394" y="1493"/>
                    <a:pt x="3042" y="750"/>
                    <a:pt x="2849" y="118"/>
                  </a:cubicBezTo>
                  <a:cubicBezTo>
                    <a:pt x="2826" y="50"/>
                    <a:pt x="2767" y="0"/>
                    <a:pt x="2700"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48" name="Google Shape;900;p7"/>
          <p:cNvGrpSpPr>
            <a:grpSpLocks/>
          </p:cNvGrpSpPr>
          <p:nvPr/>
        </p:nvGrpSpPr>
        <p:grpSpPr bwMode="auto">
          <a:xfrm>
            <a:off x="825502" y="1019175"/>
            <a:ext cx="250825" cy="395288"/>
            <a:chOff x="4749525" y="2413575"/>
            <a:chExt cx="311271" cy="490672"/>
          </a:xfrm>
        </p:grpSpPr>
        <p:sp>
          <p:nvSpPr>
            <p:cNvPr id="149" name="Google Shape;901;p7"/>
            <p:cNvSpPr/>
            <p:nvPr/>
          </p:nvSpPr>
          <p:spPr>
            <a:xfrm>
              <a:off x="4749525" y="2557427"/>
              <a:ext cx="293541"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0" name="Google Shape;902;p7"/>
            <p:cNvSpPr/>
            <p:nvPr/>
          </p:nvSpPr>
          <p:spPr>
            <a:xfrm>
              <a:off x="4857879" y="2691426"/>
              <a:ext cx="202917" cy="212821"/>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1" name="Google Shape;903;p7"/>
            <p:cNvSpPr/>
            <p:nvPr/>
          </p:nvSpPr>
          <p:spPr>
            <a:xfrm>
              <a:off x="4769226" y="2413575"/>
              <a:ext cx="234439" cy="120205"/>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52" name="Google Shape;904;p7"/>
          <p:cNvGrpSpPr>
            <a:grpSpLocks/>
          </p:cNvGrpSpPr>
          <p:nvPr/>
        </p:nvGrpSpPr>
        <p:grpSpPr bwMode="auto">
          <a:xfrm flipH="1">
            <a:off x="11115678" y="1019175"/>
            <a:ext cx="250825" cy="395288"/>
            <a:chOff x="4749525" y="2413575"/>
            <a:chExt cx="311271" cy="490672"/>
          </a:xfrm>
        </p:grpSpPr>
        <p:sp>
          <p:nvSpPr>
            <p:cNvPr id="153" name="Google Shape;905;p7"/>
            <p:cNvSpPr/>
            <p:nvPr/>
          </p:nvSpPr>
          <p:spPr>
            <a:xfrm>
              <a:off x="4749525" y="2557427"/>
              <a:ext cx="293540"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4" name="Google Shape;906;p7"/>
            <p:cNvSpPr/>
            <p:nvPr/>
          </p:nvSpPr>
          <p:spPr>
            <a:xfrm>
              <a:off x="4857878" y="2691426"/>
              <a:ext cx="202918" cy="212821"/>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5" name="Google Shape;907;p7"/>
            <p:cNvSpPr/>
            <p:nvPr/>
          </p:nvSpPr>
          <p:spPr>
            <a:xfrm>
              <a:off x="4769226" y="2413575"/>
              <a:ext cx="234438" cy="120205"/>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56" name="Google Shape;908;p7"/>
          <p:cNvGrpSpPr>
            <a:grpSpLocks/>
          </p:cNvGrpSpPr>
          <p:nvPr/>
        </p:nvGrpSpPr>
        <p:grpSpPr bwMode="auto">
          <a:xfrm rot="-1668623">
            <a:off x="11742741" y="563563"/>
            <a:ext cx="765175" cy="823912"/>
            <a:chOff x="2145500" y="2775800"/>
            <a:chExt cx="378025" cy="407150"/>
          </a:xfrm>
        </p:grpSpPr>
        <p:sp>
          <p:nvSpPr>
            <p:cNvPr id="157" name="Google Shape;909;p7"/>
            <p:cNvSpPr/>
            <p:nvPr/>
          </p:nvSpPr>
          <p:spPr>
            <a:xfrm>
              <a:off x="2145500" y="2775800"/>
              <a:ext cx="378025" cy="40715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8" name="Google Shape;910;p7"/>
            <p:cNvSpPr/>
            <p:nvPr/>
          </p:nvSpPr>
          <p:spPr>
            <a:xfrm>
              <a:off x="2294620" y="2798675"/>
              <a:ext cx="105094" cy="84725"/>
            </a:xfrm>
            <a:custGeom>
              <a:avLst/>
              <a:gdLst/>
              <a:ahLst/>
              <a:cxnLst/>
              <a:rect l="l" t="t" r="r" b="b"/>
              <a:pathLst>
                <a:path w="4183" h="3380" extrusionOk="0">
                  <a:moveTo>
                    <a:pt x="1188" y="1"/>
                  </a:moveTo>
                  <a:cubicBezTo>
                    <a:pt x="1019" y="1"/>
                    <a:pt x="895" y="222"/>
                    <a:pt x="1060" y="364"/>
                  </a:cubicBezTo>
                  <a:cubicBezTo>
                    <a:pt x="1170" y="474"/>
                    <a:pt x="1293" y="571"/>
                    <a:pt x="1418" y="681"/>
                  </a:cubicBezTo>
                  <a:cubicBezTo>
                    <a:pt x="1280" y="722"/>
                    <a:pt x="1156" y="791"/>
                    <a:pt x="1060" y="901"/>
                  </a:cubicBezTo>
                  <a:cubicBezTo>
                    <a:pt x="838" y="838"/>
                    <a:pt x="608" y="791"/>
                    <a:pt x="370" y="791"/>
                  </a:cubicBezTo>
                  <a:cubicBezTo>
                    <a:pt x="298" y="791"/>
                    <a:pt x="225" y="795"/>
                    <a:pt x="152" y="805"/>
                  </a:cubicBezTo>
                  <a:cubicBezTo>
                    <a:pt x="55" y="805"/>
                    <a:pt x="0" y="956"/>
                    <a:pt x="83" y="1012"/>
                  </a:cubicBezTo>
                  <a:cubicBezTo>
                    <a:pt x="345" y="1162"/>
                    <a:pt x="620" y="1259"/>
                    <a:pt x="895" y="1355"/>
                  </a:cubicBezTo>
                  <a:cubicBezTo>
                    <a:pt x="895" y="1575"/>
                    <a:pt x="1018" y="1782"/>
                    <a:pt x="1183" y="1933"/>
                  </a:cubicBezTo>
                  <a:cubicBezTo>
                    <a:pt x="1198" y="1933"/>
                    <a:pt x="1198" y="1933"/>
                    <a:pt x="1198" y="1947"/>
                  </a:cubicBezTo>
                  <a:cubicBezTo>
                    <a:pt x="1128" y="1988"/>
                    <a:pt x="1060" y="2043"/>
                    <a:pt x="991" y="2098"/>
                  </a:cubicBezTo>
                  <a:cubicBezTo>
                    <a:pt x="936" y="2140"/>
                    <a:pt x="868" y="2222"/>
                    <a:pt x="840" y="2277"/>
                  </a:cubicBezTo>
                  <a:cubicBezTo>
                    <a:pt x="826" y="2305"/>
                    <a:pt x="826" y="2332"/>
                    <a:pt x="826" y="2373"/>
                  </a:cubicBezTo>
                  <a:cubicBezTo>
                    <a:pt x="826" y="2353"/>
                    <a:pt x="826" y="2342"/>
                    <a:pt x="824" y="2342"/>
                  </a:cubicBezTo>
                  <a:cubicBezTo>
                    <a:pt x="822" y="2342"/>
                    <a:pt x="819" y="2353"/>
                    <a:pt x="813" y="2373"/>
                  </a:cubicBezTo>
                  <a:cubicBezTo>
                    <a:pt x="769" y="2470"/>
                    <a:pt x="845" y="2542"/>
                    <a:pt x="925" y="2542"/>
                  </a:cubicBezTo>
                  <a:cubicBezTo>
                    <a:pt x="945" y="2542"/>
                    <a:pt x="965" y="2538"/>
                    <a:pt x="984" y="2529"/>
                  </a:cubicBezTo>
                  <a:lnTo>
                    <a:pt x="984" y="2529"/>
                  </a:lnTo>
                  <a:cubicBezTo>
                    <a:pt x="974" y="2534"/>
                    <a:pt x="975" y="2537"/>
                    <a:pt x="982" y="2537"/>
                  </a:cubicBezTo>
                  <a:cubicBezTo>
                    <a:pt x="1001" y="2537"/>
                    <a:pt x="1060" y="2520"/>
                    <a:pt x="1060" y="2511"/>
                  </a:cubicBezTo>
                  <a:cubicBezTo>
                    <a:pt x="1088" y="2511"/>
                    <a:pt x="1115" y="2497"/>
                    <a:pt x="1143" y="2483"/>
                  </a:cubicBezTo>
                  <a:cubicBezTo>
                    <a:pt x="1225" y="2470"/>
                    <a:pt x="1308" y="2415"/>
                    <a:pt x="1376" y="2360"/>
                  </a:cubicBezTo>
                  <a:cubicBezTo>
                    <a:pt x="1445" y="2318"/>
                    <a:pt x="1500" y="2263"/>
                    <a:pt x="1569" y="2208"/>
                  </a:cubicBezTo>
                  <a:cubicBezTo>
                    <a:pt x="1638" y="2250"/>
                    <a:pt x="1706" y="2290"/>
                    <a:pt x="1776" y="2318"/>
                  </a:cubicBezTo>
                  <a:cubicBezTo>
                    <a:pt x="1761" y="2566"/>
                    <a:pt x="1803" y="2841"/>
                    <a:pt x="1679" y="3061"/>
                  </a:cubicBezTo>
                  <a:cubicBezTo>
                    <a:pt x="1600" y="3209"/>
                    <a:pt x="1754" y="3364"/>
                    <a:pt x="1899" y="3364"/>
                  </a:cubicBezTo>
                  <a:cubicBezTo>
                    <a:pt x="1956" y="3364"/>
                    <a:pt x="2012" y="3340"/>
                    <a:pt x="2051" y="3281"/>
                  </a:cubicBezTo>
                  <a:cubicBezTo>
                    <a:pt x="2216" y="3020"/>
                    <a:pt x="2174" y="2745"/>
                    <a:pt x="2174" y="2456"/>
                  </a:cubicBezTo>
                  <a:lnTo>
                    <a:pt x="2174" y="2456"/>
                  </a:lnTo>
                  <a:cubicBezTo>
                    <a:pt x="2202" y="2470"/>
                    <a:pt x="2229" y="2470"/>
                    <a:pt x="2257" y="2470"/>
                  </a:cubicBezTo>
                  <a:cubicBezTo>
                    <a:pt x="2284" y="2497"/>
                    <a:pt x="2312" y="2525"/>
                    <a:pt x="2339" y="2580"/>
                  </a:cubicBezTo>
                  <a:cubicBezTo>
                    <a:pt x="2381" y="2635"/>
                    <a:pt x="2436" y="2703"/>
                    <a:pt x="2463" y="2773"/>
                  </a:cubicBezTo>
                  <a:cubicBezTo>
                    <a:pt x="2504" y="2841"/>
                    <a:pt x="2546" y="2923"/>
                    <a:pt x="2546" y="3020"/>
                  </a:cubicBezTo>
                  <a:cubicBezTo>
                    <a:pt x="2546" y="3088"/>
                    <a:pt x="2532" y="3143"/>
                    <a:pt x="2532" y="3213"/>
                  </a:cubicBezTo>
                  <a:cubicBezTo>
                    <a:pt x="2542" y="3320"/>
                    <a:pt x="2636" y="3379"/>
                    <a:pt x="2729" y="3379"/>
                  </a:cubicBezTo>
                  <a:cubicBezTo>
                    <a:pt x="2766" y="3379"/>
                    <a:pt x="2803" y="3370"/>
                    <a:pt x="2834" y="3350"/>
                  </a:cubicBezTo>
                  <a:cubicBezTo>
                    <a:pt x="3069" y="3213"/>
                    <a:pt x="2986" y="2841"/>
                    <a:pt x="2889" y="2648"/>
                  </a:cubicBezTo>
                  <a:cubicBezTo>
                    <a:pt x="2849" y="2566"/>
                    <a:pt x="2807" y="2497"/>
                    <a:pt x="2766" y="2415"/>
                  </a:cubicBezTo>
                  <a:cubicBezTo>
                    <a:pt x="2779" y="2415"/>
                    <a:pt x="2779" y="2415"/>
                    <a:pt x="2794" y="2401"/>
                  </a:cubicBezTo>
                  <a:cubicBezTo>
                    <a:pt x="2821" y="2470"/>
                    <a:pt x="2862" y="2525"/>
                    <a:pt x="2959" y="2538"/>
                  </a:cubicBezTo>
                  <a:cubicBezTo>
                    <a:pt x="3124" y="2580"/>
                    <a:pt x="3289" y="2580"/>
                    <a:pt x="3454" y="2580"/>
                  </a:cubicBezTo>
                  <a:cubicBezTo>
                    <a:pt x="3605" y="2580"/>
                    <a:pt x="3715" y="2593"/>
                    <a:pt x="3852" y="2648"/>
                  </a:cubicBezTo>
                  <a:cubicBezTo>
                    <a:pt x="3884" y="2661"/>
                    <a:pt x="3918" y="2667"/>
                    <a:pt x="3951" y="2667"/>
                  </a:cubicBezTo>
                  <a:cubicBezTo>
                    <a:pt x="3991" y="2667"/>
                    <a:pt x="4029" y="2657"/>
                    <a:pt x="4059" y="2635"/>
                  </a:cubicBezTo>
                  <a:cubicBezTo>
                    <a:pt x="4100" y="2607"/>
                    <a:pt x="4114" y="2580"/>
                    <a:pt x="4142" y="2538"/>
                  </a:cubicBezTo>
                  <a:cubicBezTo>
                    <a:pt x="4183" y="2456"/>
                    <a:pt x="4142" y="2345"/>
                    <a:pt x="4073" y="2290"/>
                  </a:cubicBezTo>
                  <a:cubicBezTo>
                    <a:pt x="3939" y="2165"/>
                    <a:pt x="3765" y="2138"/>
                    <a:pt x="3584" y="2138"/>
                  </a:cubicBezTo>
                  <a:cubicBezTo>
                    <a:pt x="3448" y="2138"/>
                    <a:pt x="3309" y="2153"/>
                    <a:pt x="3179" y="2153"/>
                  </a:cubicBezTo>
                  <a:cubicBezTo>
                    <a:pt x="3261" y="2057"/>
                    <a:pt x="3302" y="1933"/>
                    <a:pt x="3316" y="1795"/>
                  </a:cubicBezTo>
                  <a:cubicBezTo>
                    <a:pt x="3316" y="1740"/>
                    <a:pt x="3316" y="1672"/>
                    <a:pt x="3302" y="1617"/>
                  </a:cubicBezTo>
                  <a:cubicBezTo>
                    <a:pt x="3385" y="1589"/>
                    <a:pt x="3454" y="1548"/>
                    <a:pt x="3522" y="1507"/>
                  </a:cubicBezTo>
                  <a:cubicBezTo>
                    <a:pt x="3552" y="1524"/>
                    <a:pt x="3582" y="1531"/>
                    <a:pt x="3612" y="1531"/>
                  </a:cubicBezTo>
                  <a:cubicBezTo>
                    <a:pt x="3774" y="1531"/>
                    <a:pt x="3914" y="1304"/>
                    <a:pt x="3797" y="1177"/>
                  </a:cubicBezTo>
                  <a:cubicBezTo>
                    <a:pt x="3757" y="1135"/>
                    <a:pt x="3715" y="1094"/>
                    <a:pt x="3687" y="1052"/>
                  </a:cubicBezTo>
                  <a:cubicBezTo>
                    <a:pt x="3624" y="989"/>
                    <a:pt x="3543" y="937"/>
                    <a:pt x="3459" y="937"/>
                  </a:cubicBezTo>
                  <a:cubicBezTo>
                    <a:pt x="3416" y="937"/>
                    <a:pt x="3372" y="951"/>
                    <a:pt x="3330" y="984"/>
                  </a:cubicBezTo>
                  <a:cubicBezTo>
                    <a:pt x="3247" y="1052"/>
                    <a:pt x="3179" y="1094"/>
                    <a:pt x="3096" y="1135"/>
                  </a:cubicBezTo>
                  <a:cubicBezTo>
                    <a:pt x="3027" y="1067"/>
                    <a:pt x="2959" y="1012"/>
                    <a:pt x="2876" y="956"/>
                  </a:cubicBezTo>
                  <a:cubicBezTo>
                    <a:pt x="2862" y="942"/>
                    <a:pt x="2834" y="929"/>
                    <a:pt x="2807" y="915"/>
                  </a:cubicBezTo>
                  <a:lnTo>
                    <a:pt x="2807" y="832"/>
                  </a:lnTo>
                  <a:cubicBezTo>
                    <a:pt x="2807" y="695"/>
                    <a:pt x="2807" y="544"/>
                    <a:pt x="2779" y="406"/>
                  </a:cubicBezTo>
                  <a:cubicBezTo>
                    <a:pt x="2761" y="268"/>
                    <a:pt x="2662" y="205"/>
                    <a:pt x="2560" y="205"/>
                  </a:cubicBezTo>
                  <a:cubicBezTo>
                    <a:pt x="2438" y="205"/>
                    <a:pt x="2312" y="296"/>
                    <a:pt x="2312" y="461"/>
                  </a:cubicBezTo>
                  <a:lnTo>
                    <a:pt x="2312" y="695"/>
                  </a:lnTo>
                  <a:cubicBezTo>
                    <a:pt x="2202" y="667"/>
                    <a:pt x="2091" y="639"/>
                    <a:pt x="1981" y="639"/>
                  </a:cubicBezTo>
                  <a:cubicBezTo>
                    <a:pt x="1776" y="406"/>
                    <a:pt x="1541" y="214"/>
                    <a:pt x="1321" y="48"/>
                  </a:cubicBezTo>
                  <a:cubicBezTo>
                    <a:pt x="1276" y="15"/>
                    <a:pt x="1231" y="1"/>
                    <a:pt x="1188"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754" name="Google Shape;754;p7"/>
          <p:cNvSpPr txBox="1">
            <a:spLocks noGrp="1"/>
          </p:cNvSpPr>
          <p:nvPr>
            <p:ph type="title"/>
          </p:nvPr>
        </p:nvSpPr>
        <p:spPr>
          <a:xfrm>
            <a:off x="960000" y="593367"/>
            <a:ext cx="10272000" cy="763600"/>
          </a:xfrm>
          <a:prstGeom prst="rect">
            <a:avLst/>
          </a:prstGeom>
          <a:ln>
            <a:noFill/>
          </a:ln>
        </p:spPr>
        <p:txBody>
          <a:bodyPr spcFirstLastPara="1">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5" name="Google Shape;755;p7"/>
          <p:cNvSpPr txBox="1">
            <a:spLocks noGrp="1"/>
          </p:cNvSpPr>
          <p:nvPr>
            <p:ph type="body" idx="1"/>
          </p:nvPr>
        </p:nvSpPr>
        <p:spPr>
          <a:xfrm>
            <a:off x="968600" y="1832767"/>
            <a:ext cx="5353600" cy="3884000"/>
          </a:xfrm>
          <a:prstGeom prst="rect">
            <a:avLst/>
          </a:prstGeom>
        </p:spPr>
        <p:txBody>
          <a:bodyPr/>
          <a:lstStyle>
            <a:lvl1pPr marL="609585" lvl="0" indent="-423323" rtl="0">
              <a:lnSpc>
                <a:spcPct val="100000"/>
              </a:lnSpc>
              <a:spcBef>
                <a:spcPts val="0"/>
              </a:spcBef>
              <a:spcAft>
                <a:spcPts val="0"/>
              </a:spcAft>
              <a:buSzPts val="1400"/>
              <a:buChar char="●"/>
              <a:defRPr sz="1867"/>
            </a:lvl1pPr>
            <a:lvl2pPr marL="1219170" lvl="1" indent="-423323" rtl="0">
              <a:lnSpc>
                <a:spcPct val="115000"/>
              </a:lnSpc>
              <a:spcBef>
                <a:spcPts val="0"/>
              </a:spcBef>
              <a:spcAft>
                <a:spcPts val="0"/>
              </a:spcAft>
              <a:buSzPts val="1400"/>
              <a:buChar char="○"/>
              <a:defRPr/>
            </a:lvl2pPr>
            <a:lvl3pPr marL="1828754" lvl="2" indent="-423323" rtl="0">
              <a:lnSpc>
                <a:spcPct val="115000"/>
              </a:lnSpc>
              <a:spcBef>
                <a:spcPts val="0"/>
              </a:spcBef>
              <a:spcAft>
                <a:spcPts val="0"/>
              </a:spcAft>
              <a:buSzPts val="1400"/>
              <a:buChar char="■"/>
              <a:defRPr/>
            </a:lvl3pPr>
            <a:lvl4pPr marL="2438339" lvl="3" indent="-423323" rtl="0">
              <a:lnSpc>
                <a:spcPct val="115000"/>
              </a:lnSpc>
              <a:spcBef>
                <a:spcPts val="0"/>
              </a:spcBef>
              <a:spcAft>
                <a:spcPts val="0"/>
              </a:spcAft>
              <a:buSzPts val="1400"/>
              <a:buChar char="●"/>
              <a:defRPr/>
            </a:lvl4pPr>
            <a:lvl5pPr marL="3047924" lvl="4" indent="-423323" rtl="0">
              <a:lnSpc>
                <a:spcPct val="115000"/>
              </a:lnSpc>
              <a:spcBef>
                <a:spcPts val="0"/>
              </a:spcBef>
              <a:spcAft>
                <a:spcPts val="0"/>
              </a:spcAft>
              <a:buSzPts val="1400"/>
              <a:buChar char="○"/>
              <a:defRPr/>
            </a:lvl5pPr>
            <a:lvl6pPr marL="3657509" lvl="5" indent="-423323" rtl="0">
              <a:lnSpc>
                <a:spcPct val="115000"/>
              </a:lnSpc>
              <a:spcBef>
                <a:spcPts val="0"/>
              </a:spcBef>
              <a:spcAft>
                <a:spcPts val="0"/>
              </a:spcAft>
              <a:buSzPts val="1400"/>
              <a:buChar char="■"/>
              <a:defRPr/>
            </a:lvl6pPr>
            <a:lvl7pPr marL="4267093" lvl="6" indent="-423323" rtl="0">
              <a:lnSpc>
                <a:spcPct val="115000"/>
              </a:lnSpc>
              <a:spcBef>
                <a:spcPts val="0"/>
              </a:spcBef>
              <a:spcAft>
                <a:spcPts val="0"/>
              </a:spcAft>
              <a:buSzPts val="1400"/>
              <a:buChar char="●"/>
              <a:defRPr/>
            </a:lvl7pPr>
            <a:lvl8pPr marL="4876678" lvl="7" indent="-423323" rtl="0">
              <a:lnSpc>
                <a:spcPct val="115000"/>
              </a:lnSpc>
              <a:spcBef>
                <a:spcPts val="0"/>
              </a:spcBef>
              <a:spcAft>
                <a:spcPts val="0"/>
              </a:spcAft>
              <a:buSzPts val="1400"/>
              <a:buChar char="○"/>
              <a:defRPr/>
            </a:lvl8pPr>
            <a:lvl9pPr marL="5486263" lvl="8" indent="-423323" rtl="0">
              <a:lnSpc>
                <a:spcPct val="115000"/>
              </a:lnSpc>
              <a:spcBef>
                <a:spcPts val="0"/>
              </a:spcBef>
              <a:spcAft>
                <a:spcPts val="0"/>
              </a:spcAft>
              <a:buSzPts val="1400"/>
              <a:buChar char="■"/>
              <a:defRPr/>
            </a:lvl9pPr>
          </a:lstStyle>
          <a:p>
            <a:endParaRPr/>
          </a:p>
        </p:txBody>
      </p:sp>
      <p:sp>
        <p:nvSpPr>
          <p:cNvPr id="756" name="Google Shape;756;p7"/>
          <p:cNvSpPr>
            <a:spLocks noGrp="1"/>
          </p:cNvSpPr>
          <p:nvPr>
            <p:ph type="pic" idx="2"/>
          </p:nvPr>
        </p:nvSpPr>
        <p:spPr>
          <a:xfrm>
            <a:off x="6635967" y="1832567"/>
            <a:ext cx="4310400" cy="3884000"/>
          </a:xfrm>
          <a:prstGeom prst="rect">
            <a:avLst/>
          </a:prstGeom>
          <a:noFill/>
          <a:ln>
            <a:noFill/>
          </a:ln>
        </p:spPr>
      </p:sp>
    </p:spTree>
    <p:extLst>
      <p:ext uri="{BB962C8B-B14F-4D97-AF65-F5344CB8AC3E}">
        <p14:creationId xmlns:p14="http://schemas.microsoft.com/office/powerpoint/2010/main" val="1670103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911"/>
        <p:cNvGrpSpPr/>
        <p:nvPr/>
      </p:nvGrpSpPr>
      <p:grpSpPr>
        <a:xfrm>
          <a:off x="0" y="0"/>
          <a:ext cx="0" cy="0"/>
          <a:chOff x="0" y="0"/>
          <a:chExt cx="0" cy="0"/>
        </a:xfrm>
      </p:grpSpPr>
      <p:grpSp>
        <p:nvGrpSpPr>
          <p:cNvPr id="3" name="Google Shape;913;p8"/>
          <p:cNvGrpSpPr>
            <a:grpSpLocks/>
          </p:cNvGrpSpPr>
          <p:nvPr/>
        </p:nvGrpSpPr>
        <p:grpSpPr bwMode="auto">
          <a:xfrm rot="5400000">
            <a:off x="-2204242" y="5611021"/>
            <a:ext cx="5153025" cy="2005013"/>
            <a:chOff x="5118925" y="3316075"/>
            <a:chExt cx="2765798" cy="1076613"/>
          </a:xfrm>
        </p:grpSpPr>
        <p:sp>
          <p:nvSpPr>
            <p:cNvPr id="4" name="Google Shape;914;p8"/>
            <p:cNvSpPr/>
            <p:nvPr/>
          </p:nvSpPr>
          <p:spPr>
            <a:xfrm>
              <a:off x="5221173" y="3324600"/>
              <a:ext cx="2655882" cy="1027172"/>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 name="Google Shape;915;p8"/>
            <p:cNvSpPr/>
            <p:nvPr/>
          </p:nvSpPr>
          <p:spPr>
            <a:xfrm>
              <a:off x="5221173" y="3315222"/>
              <a:ext cx="2663550" cy="1043369"/>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 name="Google Shape;916;p8"/>
            <p:cNvSpPr/>
            <p:nvPr/>
          </p:nvSpPr>
          <p:spPr>
            <a:xfrm>
              <a:off x="5127446" y="3420071"/>
              <a:ext cx="2585161" cy="963240"/>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 name="Google Shape;917;p8"/>
            <p:cNvSpPr/>
            <p:nvPr/>
          </p:nvSpPr>
          <p:spPr>
            <a:xfrm>
              <a:off x="5118925" y="3413252"/>
              <a:ext cx="2602202" cy="979437"/>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 name="Google Shape;918;p8"/>
            <p:cNvSpPr/>
            <p:nvPr/>
          </p:nvSpPr>
          <p:spPr>
            <a:xfrm>
              <a:off x="5317455" y="3587146"/>
              <a:ext cx="2188951" cy="584764"/>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 name="Google Shape;919;p8"/>
            <p:cNvSpPr/>
            <p:nvPr/>
          </p:nvSpPr>
          <p:spPr>
            <a:xfrm>
              <a:off x="6088573" y="3575212"/>
              <a:ext cx="43455" cy="45178"/>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 name="Google Shape;920;p8"/>
            <p:cNvSpPr/>
            <p:nvPr/>
          </p:nvSpPr>
          <p:spPr>
            <a:xfrm>
              <a:off x="7273793" y="4096896"/>
              <a:ext cx="32378" cy="32392"/>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 name="Google Shape;921;p8"/>
            <p:cNvSpPr/>
            <p:nvPr/>
          </p:nvSpPr>
          <p:spPr>
            <a:xfrm>
              <a:off x="7310432" y="3834350"/>
              <a:ext cx="21301" cy="34097"/>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 name="Google Shape;922;p8"/>
            <p:cNvSpPr/>
            <p:nvPr/>
          </p:nvSpPr>
          <p:spPr>
            <a:xfrm>
              <a:off x="7353035" y="4078143"/>
              <a:ext cx="34083" cy="23016"/>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923;p8"/>
            <p:cNvSpPr/>
            <p:nvPr/>
          </p:nvSpPr>
          <p:spPr>
            <a:xfrm>
              <a:off x="7467212" y="3563278"/>
              <a:ext cx="23005" cy="28130"/>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924;p8"/>
            <p:cNvSpPr/>
            <p:nvPr/>
          </p:nvSpPr>
          <p:spPr>
            <a:xfrm>
              <a:off x="7168989" y="4045751"/>
              <a:ext cx="23858" cy="22163"/>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925;p8"/>
            <p:cNvSpPr/>
            <p:nvPr/>
          </p:nvSpPr>
          <p:spPr>
            <a:xfrm>
              <a:off x="6906554" y="3893166"/>
              <a:ext cx="22154" cy="28982"/>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926;p8"/>
            <p:cNvSpPr/>
            <p:nvPr/>
          </p:nvSpPr>
          <p:spPr>
            <a:xfrm>
              <a:off x="5703441" y="3429447"/>
              <a:ext cx="0" cy="0"/>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927;p8"/>
            <p:cNvSpPr/>
            <p:nvPr/>
          </p:nvSpPr>
          <p:spPr>
            <a:xfrm>
              <a:off x="6772780" y="3739730"/>
              <a:ext cx="27266" cy="22163"/>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 name="Google Shape;928;p8"/>
            <p:cNvSpPr/>
            <p:nvPr/>
          </p:nvSpPr>
          <p:spPr>
            <a:xfrm>
              <a:off x="6570841" y="3590556"/>
              <a:ext cx="15337" cy="19606"/>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 name="Google Shape;929;p8"/>
            <p:cNvSpPr/>
            <p:nvPr/>
          </p:nvSpPr>
          <p:spPr>
            <a:xfrm>
              <a:off x="7474880" y="4119060"/>
              <a:ext cx="33231" cy="14491"/>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930;p8"/>
            <p:cNvSpPr/>
            <p:nvPr/>
          </p:nvSpPr>
          <p:spPr>
            <a:xfrm>
              <a:off x="6834128" y="4126731"/>
              <a:ext cx="14485" cy="17901"/>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931;p8"/>
            <p:cNvSpPr/>
            <p:nvPr/>
          </p:nvSpPr>
          <p:spPr>
            <a:xfrm>
              <a:off x="6564025" y="4086667"/>
              <a:ext cx="17893" cy="21311"/>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932;p8"/>
            <p:cNvSpPr/>
            <p:nvPr/>
          </p:nvSpPr>
          <p:spPr>
            <a:xfrm>
              <a:off x="7010506" y="3767007"/>
              <a:ext cx="20450" cy="15344"/>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933;p8"/>
            <p:cNvSpPr/>
            <p:nvPr/>
          </p:nvSpPr>
          <p:spPr>
            <a:xfrm>
              <a:off x="5585003" y="3944312"/>
              <a:ext cx="17041" cy="17901"/>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934;p8"/>
            <p:cNvSpPr/>
            <p:nvPr/>
          </p:nvSpPr>
          <p:spPr>
            <a:xfrm>
              <a:off x="5901120" y="3928969"/>
              <a:ext cx="5112" cy="17048"/>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935;p8"/>
            <p:cNvSpPr/>
            <p:nvPr/>
          </p:nvSpPr>
          <p:spPr>
            <a:xfrm>
              <a:off x="6266654" y="4173615"/>
              <a:ext cx="0" cy="0"/>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936;p8"/>
            <p:cNvSpPr/>
            <p:nvPr/>
          </p:nvSpPr>
          <p:spPr>
            <a:xfrm>
              <a:off x="6413209" y="4052570"/>
              <a:ext cx="18745" cy="14491"/>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937;p8"/>
            <p:cNvSpPr/>
            <p:nvPr/>
          </p:nvSpPr>
          <p:spPr>
            <a:xfrm>
              <a:off x="5527915" y="3970737"/>
              <a:ext cx="13633" cy="1193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938;p8"/>
            <p:cNvSpPr/>
            <p:nvPr/>
          </p:nvSpPr>
          <p:spPr>
            <a:xfrm>
              <a:off x="6212122" y="3905953"/>
              <a:ext cx="16189" cy="14491"/>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939;p8"/>
            <p:cNvSpPr/>
            <p:nvPr/>
          </p:nvSpPr>
          <p:spPr>
            <a:xfrm>
              <a:off x="5606305" y="3869299"/>
              <a:ext cx="13633" cy="6819"/>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940;p8"/>
            <p:cNvSpPr/>
            <p:nvPr/>
          </p:nvSpPr>
          <p:spPr>
            <a:xfrm>
              <a:off x="6268358" y="3514690"/>
              <a:ext cx="11077" cy="14491"/>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941;p8"/>
            <p:cNvSpPr/>
            <p:nvPr/>
          </p:nvSpPr>
          <p:spPr>
            <a:xfrm>
              <a:off x="7085487" y="4090077"/>
              <a:ext cx="17893" cy="15344"/>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942;p8"/>
            <p:cNvSpPr/>
            <p:nvPr/>
          </p:nvSpPr>
          <p:spPr>
            <a:xfrm>
              <a:off x="7143428" y="4108830"/>
              <a:ext cx="12781" cy="17048"/>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3" name="Google Shape;943;p8"/>
            <p:cNvSpPr/>
            <p:nvPr/>
          </p:nvSpPr>
          <p:spPr>
            <a:xfrm>
              <a:off x="5953947" y="4137813"/>
              <a:ext cx="15337" cy="14491"/>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4" name="Google Shape;944;p8"/>
            <p:cNvSpPr/>
            <p:nvPr/>
          </p:nvSpPr>
          <p:spPr>
            <a:xfrm>
              <a:off x="7327473" y="4025293"/>
              <a:ext cx="20450" cy="10229"/>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945;p8"/>
            <p:cNvSpPr/>
            <p:nvPr/>
          </p:nvSpPr>
          <p:spPr>
            <a:xfrm>
              <a:off x="6130324" y="3559016"/>
              <a:ext cx="6817" cy="11934"/>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946;p8"/>
            <p:cNvSpPr/>
            <p:nvPr/>
          </p:nvSpPr>
          <p:spPr>
            <a:xfrm>
              <a:off x="6686722" y="4160828"/>
              <a:ext cx="12781" cy="1193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7" name="Google Shape;947;p8"/>
            <p:cNvSpPr/>
            <p:nvPr/>
          </p:nvSpPr>
          <p:spPr>
            <a:xfrm>
              <a:off x="6908258" y="4109683"/>
              <a:ext cx="10225" cy="1193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38" name="Google Shape;948;p8"/>
          <p:cNvSpPr/>
          <p:nvPr/>
        </p:nvSpPr>
        <p:spPr>
          <a:xfrm rot="10800000" flipH="1">
            <a:off x="7188203" y="6180142"/>
            <a:ext cx="5224463" cy="1158875"/>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l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39" name="Google Shape;949;p8"/>
          <p:cNvGrpSpPr>
            <a:grpSpLocks/>
          </p:cNvGrpSpPr>
          <p:nvPr/>
        </p:nvGrpSpPr>
        <p:grpSpPr bwMode="auto">
          <a:xfrm rot="13500000" flipH="1">
            <a:off x="7100890" y="-2959101"/>
            <a:ext cx="7094537" cy="3856039"/>
            <a:chOff x="4056367" y="1569400"/>
            <a:chExt cx="976783" cy="530900"/>
          </a:xfrm>
        </p:grpSpPr>
        <p:sp>
          <p:nvSpPr>
            <p:cNvPr id="40" name="Google Shape;950;p8"/>
            <p:cNvSpPr/>
            <p:nvPr/>
          </p:nvSpPr>
          <p:spPr>
            <a:xfrm>
              <a:off x="4091908" y="1569400"/>
              <a:ext cx="940938" cy="530900"/>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1" name="Google Shape;951;p8"/>
            <p:cNvSpPr/>
            <p:nvPr/>
          </p:nvSpPr>
          <p:spPr>
            <a:xfrm>
              <a:off x="4056393" y="1634245"/>
              <a:ext cx="122836" cy="98137"/>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42" name="Google Shape;952;p8"/>
          <p:cNvSpPr/>
          <p:nvPr/>
        </p:nvSpPr>
        <p:spPr>
          <a:xfrm rot="15275127" flipH="1">
            <a:off x="2534444" y="5911056"/>
            <a:ext cx="1227138" cy="18954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3" name="Google Shape;953;p8"/>
          <p:cNvSpPr/>
          <p:nvPr/>
        </p:nvSpPr>
        <p:spPr>
          <a:xfrm rot="9133046" flipH="1">
            <a:off x="11595100" y="4391025"/>
            <a:ext cx="1168400" cy="1804988"/>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4" name="Google Shape;954;p8"/>
          <p:cNvSpPr/>
          <p:nvPr/>
        </p:nvSpPr>
        <p:spPr>
          <a:xfrm rot="9199197" flipH="1">
            <a:off x="1401763" y="-407988"/>
            <a:ext cx="1549400" cy="1020763"/>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5" name="Google Shape;955;p8"/>
          <p:cNvSpPr/>
          <p:nvPr/>
        </p:nvSpPr>
        <p:spPr>
          <a:xfrm rot="13500000" flipH="1">
            <a:off x="-1365250" y="-309563"/>
            <a:ext cx="2306638" cy="1843088"/>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dk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46" name="Google Shape;956;p8"/>
          <p:cNvGrpSpPr>
            <a:grpSpLocks/>
          </p:cNvGrpSpPr>
          <p:nvPr/>
        </p:nvGrpSpPr>
        <p:grpSpPr bwMode="auto">
          <a:xfrm rot="10800000" flipH="1">
            <a:off x="385765" y="3089279"/>
            <a:ext cx="565151" cy="633413"/>
            <a:chOff x="6809075" y="3709775"/>
            <a:chExt cx="385925" cy="431650"/>
          </a:xfrm>
        </p:grpSpPr>
        <p:sp>
          <p:nvSpPr>
            <p:cNvPr id="47" name="Google Shape;957;p8"/>
            <p:cNvSpPr/>
            <p:nvPr/>
          </p:nvSpPr>
          <p:spPr>
            <a:xfrm>
              <a:off x="6904472" y="3983478"/>
              <a:ext cx="78052" cy="65991"/>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8" name="Google Shape;958;p8"/>
            <p:cNvSpPr/>
            <p:nvPr/>
          </p:nvSpPr>
          <p:spPr>
            <a:xfrm>
              <a:off x="6809075" y="4023505"/>
              <a:ext cx="78052" cy="61665"/>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9" name="Google Shape;959;p8"/>
            <p:cNvSpPr/>
            <p:nvPr/>
          </p:nvSpPr>
          <p:spPr>
            <a:xfrm>
              <a:off x="6956507" y="3791994"/>
              <a:ext cx="79136" cy="60582"/>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0" name="Google Shape;960;p8"/>
            <p:cNvSpPr/>
            <p:nvPr/>
          </p:nvSpPr>
          <p:spPr>
            <a:xfrm>
              <a:off x="6909892" y="3910995"/>
              <a:ext cx="78052" cy="58419"/>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961;p8"/>
            <p:cNvSpPr/>
            <p:nvPr/>
          </p:nvSpPr>
          <p:spPr>
            <a:xfrm>
              <a:off x="6985776" y="3895850"/>
              <a:ext cx="74800" cy="56255"/>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2" name="Google Shape;962;p8"/>
            <p:cNvSpPr/>
            <p:nvPr/>
          </p:nvSpPr>
          <p:spPr>
            <a:xfrm>
              <a:off x="6857857" y="3819040"/>
              <a:ext cx="73716" cy="50846"/>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3" name="Google Shape;963;p8"/>
            <p:cNvSpPr/>
            <p:nvPr/>
          </p:nvSpPr>
          <p:spPr>
            <a:xfrm>
              <a:off x="6914228" y="3709775"/>
              <a:ext cx="69380" cy="55174"/>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4" name="Google Shape;964;p8"/>
            <p:cNvSpPr/>
            <p:nvPr/>
          </p:nvSpPr>
          <p:spPr>
            <a:xfrm>
              <a:off x="7127788" y="3811467"/>
              <a:ext cx="67212" cy="51928"/>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5" name="Google Shape;965;p8"/>
            <p:cNvSpPr/>
            <p:nvPr/>
          </p:nvSpPr>
          <p:spPr>
            <a:xfrm>
              <a:off x="6811243" y="3918568"/>
              <a:ext cx="70463" cy="45437"/>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6" name="Google Shape;966;p8"/>
            <p:cNvSpPr/>
            <p:nvPr/>
          </p:nvSpPr>
          <p:spPr>
            <a:xfrm>
              <a:off x="7120200" y="4083006"/>
              <a:ext cx="62875" cy="53009"/>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7" name="Google Shape;967;p8"/>
            <p:cNvSpPr/>
            <p:nvPr/>
          </p:nvSpPr>
          <p:spPr>
            <a:xfrm>
              <a:off x="7020466" y="4010523"/>
              <a:ext cx="56371" cy="48683"/>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8" name="Google Shape;968;p8"/>
            <p:cNvSpPr/>
            <p:nvPr/>
          </p:nvSpPr>
          <p:spPr>
            <a:xfrm>
              <a:off x="6952171" y="4092742"/>
              <a:ext cx="54203" cy="4760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9" name="Google Shape;969;p8"/>
            <p:cNvSpPr/>
            <p:nvPr/>
          </p:nvSpPr>
          <p:spPr>
            <a:xfrm>
              <a:off x="7102855" y="3877459"/>
              <a:ext cx="54203" cy="47600"/>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0" name="Google Shape;970;p8"/>
            <p:cNvSpPr/>
            <p:nvPr/>
          </p:nvSpPr>
          <p:spPr>
            <a:xfrm>
              <a:off x="7034559" y="3737903"/>
              <a:ext cx="54203" cy="42192"/>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61" name="Google Shape;971;p8"/>
          <p:cNvGrpSpPr>
            <a:grpSpLocks/>
          </p:cNvGrpSpPr>
          <p:nvPr/>
        </p:nvGrpSpPr>
        <p:grpSpPr bwMode="auto">
          <a:xfrm>
            <a:off x="11350627" y="1941517"/>
            <a:ext cx="1104900" cy="1323975"/>
            <a:chOff x="5937150" y="5007400"/>
            <a:chExt cx="373225" cy="447450"/>
          </a:xfrm>
        </p:grpSpPr>
        <p:sp>
          <p:nvSpPr>
            <p:cNvPr id="62" name="Google Shape;972;p8"/>
            <p:cNvSpPr/>
            <p:nvPr/>
          </p:nvSpPr>
          <p:spPr>
            <a:xfrm>
              <a:off x="5937150" y="5007400"/>
              <a:ext cx="373225" cy="444767"/>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3" name="Google Shape;973;p8"/>
            <p:cNvSpPr/>
            <p:nvPr/>
          </p:nvSpPr>
          <p:spPr>
            <a:xfrm>
              <a:off x="5993456" y="5046565"/>
              <a:ext cx="307803" cy="398628"/>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4" name="Google Shape;974;p8"/>
            <p:cNvSpPr/>
            <p:nvPr/>
          </p:nvSpPr>
          <p:spPr>
            <a:xfrm>
              <a:off x="5937150" y="5008473"/>
              <a:ext cx="364109" cy="446377"/>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65" name="Google Shape;975;p8"/>
          <p:cNvSpPr/>
          <p:nvPr/>
        </p:nvSpPr>
        <p:spPr>
          <a:xfrm rot="3035537" flipH="1">
            <a:off x="3243263" y="-227013"/>
            <a:ext cx="1216026" cy="657225"/>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dk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66" name="Google Shape;976;p8"/>
          <p:cNvGrpSpPr>
            <a:grpSpLocks/>
          </p:cNvGrpSpPr>
          <p:nvPr/>
        </p:nvGrpSpPr>
        <p:grpSpPr bwMode="auto">
          <a:xfrm rot="10800000" flipH="1">
            <a:off x="10164764" y="1684338"/>
            <a:ext cx="701675" cy="633412"/>
            <a:chOff x="593975" y="1926100"/>
            <a:chExt cx="917300" cy="826750"/>
          </a:xfrm>
        </p:grpSpPr>
        <p:sp>
          <p:nvSpPr>
            <p:cNvPr id="67" name="Google Shape;977;p8"/>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8" name="Google Shape;978;p8"/>
            <p:cNvSpPr/>
            <p:nvPr/>
          </p:nvSpPr>
          <p:spPr>
            <a:xfrm>
              <a:off x="780756" y="2114657"/>
              <a:ext cx="114143" cy="122252"/>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9" name="Google Shape;979;p8"/>
            <p:cNvSpPr/>
            <p:nvPr/>
          </p:nvSpPr>
          <p:spPr>
            <a:xfrm>
              <a:off x="826413" y="2073215"/>
              <a:ext cx="93390" cy="142973"/>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0" name="Google Shape;980;p8"/>
            <p:cNvSpPr/>
            <p:nvPr/>
          </p:nvSpPr>
          <p:spPr>
            <a:xfrm>
              <a:off x="880372" y="2035918"/>
              <a:ext cx="87164" cy="149188"/>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1" name="Google Shape;981;p8"/>
            <p:cNvSpPr/>
            <p:nvPr/>
          </p:nvSpPr>
          <p:spPr>
            <a:xfrm>
              <a:off x="936405" y="2023486"/>
              <a:ext cx="70562" cy="142973"/>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2" name="Google Shape;982;p8"/>
            <p:cNvSpPr/>
            <p:nvPr/>
          </p:nvSpPr>
          <p:spPr>
            <a:xfrm>
              <a:off x="668687" y="2307358"/>
              <a:ext cx="155650" cy="53873"/>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3" name="Google Shape;983;p8"/>
            <p:cNvSpPr/>
            <p:nvPr/>
          </p:nvSpPr>
          <p:spPr>
            <a:xfrm>
              <a:off x="699817" y="2375736"/>
              <a:ext cx="145274" cy="3937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4" name="Google Shape;984;p8"/>
            <p:cNvSpPr/>
            <p:nvPr/>
          </p:nvSpPr>
          <p:spPr>
            <a:xfrm>
              <a:off x="710194" y="2429609"/>
              <a:ext cx="149424" cy="43514"/>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5" name="Google Shape;985;p8"/>
            <p:cNvSpPr/>
            <p:nvPr/>
          </p:nvSpPr>
          <p:spPr>
            <a:xfrm>
              <a:off x="741323" y="2489699"/>
              <a:ext cx="141123" cy="47657"/>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6" name="Google Shape;986;p8"/>
            <p:cNvSpPr/>
            <p:nvPr/>
          </p:nvSpPr>
          <p:spPr>
            <a:xfrm>
              <a:off x="919803" y="2547717"/>
              <a:ext cx="37356" cy="111891"/>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7" name="Google Shape;987;p8"/>
            <p:cNvSpPr/>
            <p:nvPr/>
          </p:nvSpPr>
          <p:spPr>
            <a:xfrm>
              <a:off x="982063" y="2531141"/>
              <a:ext cx="39432" cy="134683"/>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988;p8"/>
            <p:cNvSpPr/>
            <p:nvPr/>
          </p:nvSpPr>
          <p:spPr>
            <a:xfrm>
              <a:off x="1060926" y="2520780"/>
              <a:ext cx="20753" cy="138828"/>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989;p8"/>
            <p:cNvSpPr/>
            <p:nvPr/>
          </p:nvSpPr>
          <p:spPr>
            <a:xfrm>
              <a:off x="1195823" y="2460691"/>
              <a:ext cx="151499" cy="7666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0" name="Google Shape;990;p8"/>
            <p:cNvSpPr/>
            <p:nvPr/>
          </p:nvSpPr>
          <p:spPr>
            <a:xfrm>
              <a:off x="1214501" y="2425465"/>
              <a:ext cx="161876" cy="64234"/>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1" name="Google Shape;991;p8"/>
            <p:cNvSpPr/>
            <p:nvPr/>
          </p:nvSpPr>
          <p:spPr>
            <a:xfrm>
              <a:off x="1241481" y="2371592"/>
              <a:ext cx="163951" cy="7045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2" name="Google Shape;992;p8"/>
            <p:cNvSpPr/>
            <p:nvPr/>
          </p:nvSpPr>
          <p:spPr>
            <a:xfrm>
              <a:off x="1235254" y="2319791"/>
              <a:ext cx="182630" cy="31080"/>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3" name="Google Shape;993;p8"/>
            <p:cNvSpPr/>
            <p:nvPr/>
          </p:nvSpPr>
          <p:spPr>
            <a:xfrm>
              <a:off x="1065076" y="2069071"/>
              <a:ext cx="136972" cy="13054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4" name="Google Shape;994;p8"/>
            <p:cNvSpPr/>
            <p:nvPr/>
          </p:nvSpPr>
          <p:spPr>
            <a:xfrm>
              <a:off x="1114885" y="2108441"/>
              <a:ext cx="114144" cy="95315"/>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5" name="Google Shape;995;p8"/>
            <p:cNvSpPr/>
            <p:nvPr/>
          </p:nvSpPr>
          <p:spPr>
            <a:xfrm>
              <a:off x="1148090" y="2166459"/>
              <a:ext cx="136972" cy="113962"/>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6" name="Google Shape;996;p8"/>
            <p:cNvSpPr/>
            <p:nvPr/>
          </p:nvSpPr>
          <p:spPr>
            <a:xfrm>
              <a:off x="799433" y="2151954"/>
              <a:ext cx="437897" cy="39783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7" name="Google Shape;997;p8"/>
            <p:cNvSpPr/>
            <p:nvPr/>
          </p:nvSpPr>
          <p:spPr>
            <a:xfrm>
              <a:off x="867920" y="2193395"/>
              <a:ext cx="307150" cy="306664"/>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8" name="Google Shape;998;p8"/>
            <p:cNvSpPr/>
            <p:nvPr/>
          </p:nvSpPr>
          <p:spPr>
            <a:xfrm>
              <a:off x="953008" y="2288709"/>
              <a:ext cx="45657" cy="37297"/>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9" name="Google Shape;999;p8"/>
            <p:cNvSpPr/>
            <p:nvPr/>
          </p:nvSpPr>
          <p:spPr>
            <a:xfrm>
              <a:off x="1015268" y="2317718"/>
              <a:ext cx="31131" cy="33153"/>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0" name="Google Shape;1000;p8"/>
            <p:cNvSpPr/>
            <p:nvPr/>
          </p:nvSpPr>
          <p:spPr>
            <a:xfrm>
              <a:off x="986213" y="2342583"/>
              <a:ext cx="24904" cy="26937"/>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1" name="Google Shape;1001;p8"/>
            <p:cNvSpPr/>
            <p:nvPr/>
          </p:nvSpPr>
          <p:spPr>
            <a:xfrm>
              <a:off x="982063" y="2379880"/>
              <a:ext cx="41507" cy="33153"/>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2" name="Google Shape;1002;p8"/>
            <p:cNvSpPr/>
            <p:nvPr/>
          </p:nvSpPr>
          <p:spPr>
            <a:xfrm>
              <a:off x="938481" y="2338439"/>
              <a:ext cx="22828" cy="2486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3" name="Google Shape;1003;p8"/>
            <p:cNvSpPr/>
            <p:nvPr/>
          </p:nvSpPr>
          <p:spPr>
            <a:xfrm>
              <a:off x="950933" y="2373664"/>
              <a:ext cx="24904" cy="26936"/>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4" name="Google Shape;1004;p8"/>
            <p:cNvSpPr/>
            <p:nvPr/>
          </p:nvSpPr>
          <p:spPr>
            <a:xfrm>
              <a:off x="1025646" y="2361232"/>
              <a:ext cx="43581" cy="29009"/>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5" name="Google Shape;1005;p8"/>
            <p:cNvSpPr/>
            <p:nvPr/>
          </p:nvSpPr>
          <p:spPr>
            <a:xfrm>
              <a:off x="1033947" y="2417177"/>
              <a:ext cx="22828" cy="22793"/>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6" name="Google Shape;1006;p8"/>
            <p:cNvSpPr/>
            <p:nvPr/>
          </p:nvSpPr>
          <p:spPr>
            <a:xfrm>
              <a:off x="1083755" y="2369520"/>
              <a:ext cx="33205" cy="35224"/>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7" name="Google Shape;1007;p8"/>
            <p:cNvSpPr/>
            <p:nvPr/>
          </p:nvSpPr>
          <p:spPr>
            <a:xfrm>
              <a:off x="1060926" y="2394385"/>
              <a:ext cx="16603" cy="20721"/>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8" name="Google Shape;1008;p8"/>
            <p:cNvSpPr/>
            <p:nvPr/>
          </p:nvSpPr>
          <p:spPr>
            <a:xfrm>
              <a:off x="988289" y="2427538"/>
              <a:ext cx="35280" cy="29009"/>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9" name="Google Shape;1009;p8"/>
            <p:cNvSpPr/>
            <p:nvPr/>
          </p:nvSpPr>
          <p:spPr>
            <a:xfrm>
              <a:off x="967536" y="2408889"/>
              <a:ext cx="16603" cy="16576"/>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0" name="Google Shape;1010;p8"/>
            <p:cNvSpPr/>
            <p:nvPr/>
          </p:nvSpPr>
          <p:spPr>
            <a:xfrm>
              <a:off x="1009043" y="2276277"/>
              <a:ext cx="18677" cy="22793"/>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1" name="Google Shape;1011;p8"/>
            <p:cNvSpPr/>
            <p:nvPr/>
          </p:nvSpPr>
          <p:spPr>
            <a:xfrm>
              <a:off x="1044323" y="2284565"/>
              <a:ext cx="41507" cy="37297"/>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2" name="Google Shape;1012;p8"/>
            <p:cNvSpPr/>
            <p:nvPr/>
          </p:nvSpPr>
          <p:spPr>
            <a:xfrm>
              <a:off x="1075454" y="2326006"/>
              <a:ext cx="22828" cy="22793"/>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03" name="Google Shape;1013;p8"/>
          <p:cNvGrpSpPr>
            <a:grpSpLocks/>
          </p:cNvGrpSpPr>
          <p:nvPr/>
        </p:nvGrpSpPr>
        <p:grpSpPr bwMode="auto">
          <a:xfrm rot="10800000">
            <a:off x="3186113" y="1746250"/>
            <a:ext cx="323851" cy="509588"/>
            <a:chOff x="4749525" y="2413575"/>
            <a:chExt cx="311271" cy="490672"/>
          </a:xfrm>
        </p:grpSpPr>
        <p:sp>
          <p:nvSpPr>
            <p:cNvPr id="104" name="Google Shape;1014;p8"/>
            <p:cNvSpPr/>
            <p:nvPr/>
          </p:nvSpPr>
          <p:spPr>
            <a:xfrm>
              <a:off x="4751051" y="2557261"/>
              <a:ext cx="294486" cy="117701"/>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5" name="Google Shape;1015;p8"/>
            <p:cNvSpPr/>
            <p:nvPr/>
          </p:nvSpPr>
          <p:spPr>
            <a:xfrm>
              <a:off x="4859385" y="2691775"/>
              <a:ext cx="201411" cy="212472"/>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6" name="Google Shape;1016;p8"/>
            <p:cNvSpPr/>
            <p:nvPr/>
          </p:nvSpPr>
          <p:spPr>
            <a:xfrm>
              <a:off x="4770887" y="2412047"/>
              <a:ext cx="233454" cy="119229"/>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07" name="Google Shape;1017;p8"/>
          <p:cNvGrpSpPr>
            <a:grpSpLocks/>
          </p:cNvGrpSpPr>
          <p:nvPr/>
        </p:nvGrpSpPr>
        <p:grpSpPr bwMode="auto">
          <a:xfrm rot="10800000" flipH="1">
            <a:off x="5335590" y="6537325"/>
            <a:ext cx="977900" cy="642938"/>
            <a:chOff x="6739600" y="291450"/>
            <a:chExt cx="504925" cy="331900"/>
          </a:xfrm>
        </p:grpSpPr>
        <p:sp>
          <p:nvSpPr>
            <p:cNvPr id="108" name="Google Shape;1018;p8"/>
            <p:cNvSpPr/>
            <p:nvPr/>
          </p:nvSpPr>
          <p:spPr>
            <a:xfrm>
              <a:off x="6738780" y="558609"/>
              <a:ext cx="186068" cy="25405"/>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9" name="Google Shape;1019;p8"/>
            <p:cNvSpPr/>
            <p:nvPr/>
          </p:nvSpPr>
          <p:spPr>
            <a:xfrm>
              <a:off x="6833044" y="502063"/>
              <a:ext cx="158199" cy="27863"/>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0" name="Google Shape;1020;p8"/>
            <p:cNvSpPr/>
            <p:nvPr/>
          </p:nvSpPr>
          <p:spPr>
            <a:xfrm>
              <a:off x="6949439" y="293089"/>
              <a:ext cx="151641" cy="21307"/>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1" name="Google Shape;1021;p8"/>
            <p:cNvSpPr/>
            <p:nvPr/>
          </p:nvSpPr>
          <p:spPr>
            <a:xfrm>
              <a:off x="6785502" y="347996"/>
              <a:ext cx="132789" cy="30321"/>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2" name="Google Shape;1022;p8"/>
            <p:cNvSpPr/>
            <p:nvPr/>
          </p:nvSpPr>
          <p:spPr>
            <a:xfrm>
              <a:off x="7043702" y="348815"/>
              <a:ext cx="138527" cy="22946"/>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3" name="Google Shape;1023;p8"/>
            <p:cNvSpPr/>
            <p:nvPr/>
          </p:nvSpPr>
          <p:spPr>
            <a:xfrm>
              <a:off x="7001079" y="599584"/>
              <a:ext cx="141805" cy="22946"/>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4" name="Google Shape;1024;p8"/>
            <p:cNvSpPr/>
            <p:nvPr/>
          </p:nvSpPr>
          <p:spPr>
            <a:xfrm>
              <a:off x="6857634" y="397986"/>
              <a:ext cx="115575" cy="2458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5" name="Google Shape;1025;p8"/>
            <p:cNvSpPr/>
            <p:nvPr/>
          </p:nvSpPr>
          <p:spPr>
            <a:xfrm>
              <a:off x="7128130" y="293089"/>
              <a:ext cx="115575" cy="22946"/>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6" name="Google Shape;1026;p8"/>
            <p:cNvSpPr/>
            <p:nvPr/>
          </p:nvSpPr>
          <p:spPr>
            <a:xfrm>
              <a:off x="7115834" y="546316"/>
              <a:ext cx="122133" cy="22946"/>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7" name="Google Shape;1027;p8"/>
            <p:cNvSpPr/>
            <p:nvPr/>
          </p:nvSpPr>
          <p:spPr>
            <a:xfrm>
              <a:off x="7010915" y="448795"/>
              <a:ext cx="113936" cy="22946"/>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8" name="Google Shape;1028;p8"/>
            <p:cNvSpPr/>
            <p:nvPr/>
          </p:nvSpPr>
          <p:spPr>
            <a:xfrm>
              <a:off x="7088785" y="501243"/>
              <a:ext cx="98362" cy="22127"/>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9" name="Google Shape;1029;p8"/>
            <p:cNvSpPr/>
            <p:nvPr/>
          </p:nvSpPr>
          <p:spPr>
            <a:xfrm>
              <a:off x="6990423" y="397166"/>
              <a:ext cx="92624" cy="26224"/>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0" name="Google Shape;1030;p8"/>
            <p:cNvSpPr/>
            <p:nvPr/>
          </p:nvSpPr>
          <p:spPr>
            <a:xfrm>
              <a:off x="7100261" y="402903"/>
              <a:ext cx="82788" cy="21307"/>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1" name="Google Shape;1031;p8"/>
            <p:cNvSpPr/>
            <p:nvPr/>
          </p:nvSpPr>
          <p:spPr>
            <a:xfrm>
              <a:off x="6952718" y="552873"/>
              <a:ext cx="87706" cy="19668"/>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2" name="Google Shape;1032;p8"/>
            <p:cNvSpPr/>
            <p:nvPr/>
          </p:nvSpPr>
          <p:spPr>
            <a:xfrm>
              <a:off x="6859274" y="292270"/>
              <a:ext cx="65575" cy="23765"/>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3" name="Google Shape;1033;p8"/>
            <p:cNvSpPr/>
            <p:nvPr/>
          </p:nvSpPr>
          <p:spPr>
            <a:xfrm>
              <a:off x="6944521" y="349635"/>
              <a:ext cx="68853" cy="19668"/>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4" name="Google Shape;1034;p8"/>
            <p:cNvSpPr/>
            <p:nvPr/>
          </p:nvSpPr>
          <p:spPr>
            <a:xfrm>
              <a:off x="6751895" y="511897"/>
              <a:ext cx="70493" cy="20487"/>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5" name="Google Shape;1035;p8"/>
            <p:cNvSpPr/>
            <p:nvPr/>
          </p:nvSpPr>
          <p:spPr>
            <a:xfrm>
              <a:off x="7012554" y="500424"/>
              <a:ext cx="64755" cy="19668"/>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6" name="Google Shape;1036;p8"/>
            <p:cNvSpPr/>
            <p:nvPr/>
          </p:nvSpPr>
          <p:spPr>
            <a:xfrm>
              <a:off x="6871569" y="453712"/>
              <a:ext cx="47542" cy="19668"/>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7" name="Google Shape;1037;p8"/>
            <p:cNvSpPr/>
            <p:nvPr/>
          </p:nvSpPr>
          <p:spPr>
            <a:xfrm>
              <a:off x="6801076" y="452073"/>
              <a:ext cx="45083" cy="22127"/>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8" name="Google Shape;1038;p8"/>
            <p:cNvSpPr/>
            <p:nvPr/>
          </p:nvSpPr>
          <p:spPr>
            <a:xfrm>
              <a:off x="6935504" y="599584"/>
              <a:ext cx="48362" cy="19668"/>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9" name="Google Shape;1039;p8"/>
            <p:cNvSpPr/>
            <p:nvPr/>
          </p:nvSpPr>
          <p:spPr>
            <a:xfrm>
              <a:off x="6942062" y="449615"/>
              <a:ext cx="45083" cy="18848"/>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0" name="Google Shape;1040;p8"/>
            <p:cNvSpPr/>
            <p:nvPr/>
          </p:nvSpPr>
          <p:spPr>
            <a:xfrm>
              <a:off x="7055998" y="547955"/>
              <a:ext cx="34427" cy="18848"/>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1" name="Google Shape;1041;p8"/>
            <p:cNvSpPr/>
            <p:nvPr/>
          </p:nvSpPr>
          <p:spPr>
            <a:xfrm>
              <a:off x="6884684" y="603682"/>
              <a:ext cx="39345" cy="16390"/>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32" name="Google Shape;1042;p8"/>
          <p:cNvGrpSpPr>
            <a:grpSpLocks/>
          </p:cNvGrpSpPr>
          <p:nvPr/>
        </p:nvGrpSpPr>
        <p:grpSpPr bwMode="auto">
          <a:xfrm rot="10800000" flipH="1">
            <a:off x="5821364" y="-390525"/>
            <a:ext cx="1279525" cy="796925"/>
            <a:chOff x="4819000" y="1410925"/>
            <a:chExt cx="327450" cy="203925"/>
          </a:xfrm>
        </p:grpSpPr>
        <p:sp>
          <p:nvSpPr>
            <p:cNvPr id="133" name="Google Shape;1043;p8"/>
            <p:cNvSpPr/>
            <p:nvPr/>
          </p:nvSpPr>
          <p:spPr>
            <a:xfrm>
              <a:off x="4849064" y="1436923"/>
              <a:ext cx="266916" cy="15233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4" name="Google Shape;1044;p8"/>
            <p:cNvSpPr/>
            <p:nvPr/>
          </p:nvSpPr>
          <p:spPr>
            <a:xfrm>
              <a:off x="4872627" y="1496232"/>
              <a:ext cx="10969" cy="9749"/>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5" name="Google Shape;1045;p8"/>
            <p:cNvSpPr/>
            <p:nvPr/>
          </p:nvSpPr>
          <p:spPr>
            <a:xfrm>
              <a:off x="4921379" y="1456828"/>
              <a:ext cx="8938" cy="8531"/>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6" name="Google Shape;1046;p8"/>
            <p:cNvSpPr/>
            <p:nvPr/>
          </p:nvSpPr>
          <p:spPr>
            <a:xfrm>
              <a:off x="5044071" y="1569353"/>
              <a:ext cx="8938" cy="7718"/>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7" name="Google Shape;1047;p8"/>
            <p:cNvSpPr/>
            <p:nvPr/>
          </p:nvSpPr>
          <p:spPr>
            <a:xfrm>
              <a:off x="5056665" y="1525074"/>
              <a:ext cx="6094" cy="8125"/>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8" name="Google Shape;1048;p8"/>
            <p:cNvSpPr/>
            <p:nvPr/>
          </p:nvSpPr>
          <p:spPr>
            <a:xfrm>
              <a:off x="5082260" y="1499888"/>
              <a:ext cx="4875" cy="5281"/>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9" name="Google Shape;1049;p8"/>
            <p:cNvSpPr/>
            <p:nvPr/>
          </p:nvSpPr>
          <p:spPr>
            <a:xfrm>
              <a:off x="4923410" y="1485264"/>
              <a:ext cx="99129" cy="56059"/>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0" name="Google Shape;1050;p8"/>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41" name="Google Shape;1051;p8"/>
          <p:cNvGrpSpPr>
            <a:grpSpLocks/>
          </p:cNvGrpSpPr>
          <p:nvPr/>
        </p:nvGrpSpPr>
        <p:grpSpPr bwMode="auto">
          <a:xfrm rot="10800000" flipH="1">
            <a:off x="10958515" y="5449892"/>
            <a:ext cx="565151" cy="509587"/>
            <a:chOff x="593975" y="1926100"/>
            <a:chExt cx="917300" cy="826750"/>
          </a:xfrm>
        </p:grpSpPr>
        <p:sp>
          <p:nvSpPr>
            <p:cNvPr id="142" name="Google Shape;1052;p8"/>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3" name="Google Shape;1053;p8"/>
            <p:cNvSpPr/>
            <p:nvPr/>
          </p:nvSpPr>
          <p:spPr>
            <a:xfrm>
              <a:off x="779496" y="2111539"/>
              <a:ext cx="115950" cy="123626"/>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4" name="Google Shape;1054;p8"/>
            <p:cNvSpPr/>
            <p:nvPr/>
          </p:nvSpPr>
          <p:spPr>
            <a:xfrm>
              <a:off x="828453" y="2072905"/>
              <a:ext cx="92761" cy="141656"/>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5" name="Google Shape;1055;p8"/>
            <p:cNvSpPr/>
            <p:nvPr/>
          </p:nvSpPr>
          <p:spPr>
            <a:xfrm>
              <a:off x="879986" y="2036848"/>
              <a:ext cx="87607" cy="151958"/>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6" name="Google Shape;1056;p8"/>
            <p:cNvSpPr/>
            <p:nvPr/>
          </p:nvSpPr>
          <p:spPr>
            <a:xfrm>
              <a:off x="934097" y="2023971"/>
              <a:ext cx="69570" cy="141654"/>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7" name="Google Shape;1057;p8"/>
            <p:cNvSpPr/>
            <p:nvPr/>
          </p:nvSpPr>
          <p:spPr>
            <a:xfrm>
              <a:off x="671276" y="2309856"/>
              <a:ext cx="154601" cy="54087"/>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8" name="Google Shape;1058;p8"/>
            <p:cNvSpPr/>
            <p:nvPr/>
          </p:nvSpPr>
          <p:spPr>
            <a:xfrm>
              <a:off x="699618" y="2371669"/>
              <a:ext cx="144294" cy="41209"/>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9" name="Google Shape;1059;p8"/>
            <p:cNvSpPr/>
            <p:nvPr/>
          </p:nvSpPr>
          <p:spPr>
            <a:xfrm>
              <a:off x="709925" y="2428331"/>
              <a:ext cx="149448" cy="41209"/>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0" name="Google Shape;1060;p8"/>
            <p:cNvSpPr/>
            <p:nvPr/>
          </p:nvSpPr>
          <p:spPr>
            <a:xfrm>
              <a:off x="738269" y="2490144"/>
              <a:ext cx="141717" cy="48936"/>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1" name="Google Shape;1061;p8"/>
            <p:cNvSpPr/>
            <p:nvPr/>
          </p:nvSpPr>
          <p:spPr>
            <a:xfrm>
              <a:off x="921213" y="2549383"/>
              <a:ext cx="36074" cy="110748"/>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2" name="Google Shape;1062;p8"/>
            <p:cNvSpPr/>
            <p:nvPr/>
          </p:nvSpPr>
          <p:spPr>
            <a:xfrm>
              <a:off x="983054" y="2528778"/>
              <a:ext cx="41227" cy="133928"/>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3" name="Google Shape;1063;p8"/>
            <p:cNvSpPr/>
            <p:nvPr/>
          </p:nvSpPr>
          <p:spPr>
            <a:xfrm>
              <a:off x="1060354" y="2518476"/>
              <a:ext cx="20613" cy="13908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4" name="Google Shape;1064;p8"/>
            <p:cNvSpPr/>
            <p:nvPr/>
          </p:nvSpPr>
          <p:spPr>
            <a:xfrm>
              <a:off x="1196919" y="2461814"/>
              <a:ext cx="154601" cy="74690"/>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5" name="Google Shape;1065;p8"/>
            <p:cNvSpPr/>
            <p:nvPr/>
          </p:nvSpPr>
          <p:spPr>
            <a:xfrm>
              <a:off x="1214955" y="2425756"/>
              <a:ext cx="159754" cy="64388"/>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6" name="Google Shape;1066;p8"/>
            <p:cNvSpPr/>
            <p:nvPr/>
          </p:nvSpPr>
          <p:spPr>
            <a:xfrm>
              <a:off x="1243300" y="2374245"/>
              <a:ext cx="164908" cy="69539"/>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7" name="Google Shape;1067;p8"/>
            <p:cNvSpPr/>
            <p:nvPr/>
          </p:nvSpPr>
          <p:spPr>
            <a:xfrm>
              <a:off x="1232993" y="2317583"/>
              <a:ext cx="182944" cy="30907"/>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8" name="Google Shape;1068;p8"/>
            <p:cNvSpPr/>
            <p:nvPr/>
          </p:nvSpPr>
          <p:spPr>
            <a:xfrm>
              <a:off x="1062932" y="2067754"/>
              <a:ext cx="136564" cy="131354"/>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9" name="Google Shape;1069;p8"/>
            <p:cNvSpPr/>
            <p:nvPr/>
          </p:nvSpPr>
          <p:spPr>
            <a:xfrm>
              <a:off x="1117041" y="2111539"/>
              <a:ext cx="113374" cy="95294"/>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0" name="Google Shape;1070;p8"/>
            <p:cNvSpPr/>
            <p:nvPr/>
          </p:nvSpPr>
          <p:spPr>
            <a:xfrm>
              <a:off x="1145386" y="2163050"/>
              <a:ext cx="136564" cy="113324"/>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1" name="Google Shape;1071;p8"/>
            <p:cNvSpPr/>
            <p:nvPr/>
          </p:nvSpPr>
          <p:spPr>
            <a:xfrm>
              <a:off x="802686" y="2152748"/>
              <a:ext cx="438037" cy="396634"/>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2" name="Google Shape;1072;p8"/>
            <p:cNvSpPr/>
            <p:nvPr/>
          </p:nvSpPr>
          <p:spPr>
            <a:xfrm>
              <a:off x="867104" y="2196532"/>
              <a:ext cx="309202" cy="306491"/>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3" name="Google Shape;1073;p8"/>
            <p:cNvSpPr/>
            <p:nvPr/>
          </p:nvSpPr>
          <p:spPr>
            <a:xfrm>
              <a:off x="952133" y="2289251"/>
              <a:ext cx="43804" cy="36058"/>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4" name="Google Shape;1074;p8"/>
            <p:cNvSpPr/>
            <p:nvPr/>
          </p:nvSpPr>
          <p:spPr>
            <a:xfrm>
              <a:off x="1013974" y="2320158"/>
              <a:ext cx="33498" cy="33483"/>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5" name="Google Shape;1075;p8"/>
            <p:cNvSpPr/>
            <p:nvPr/>
          </p:nvSpPr>
          <p:spPr>
            <a:xfrm>
              <a:off x="985631" y="2340762"/>
              <a:ext cx="25767" cy="25755"/>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6" name="Google Shape;1076;p8"/>
            <p:cNvSpPr/>
            <p:nvPr/>
          </p:nvSpPr>
          <p:spPr>
            <a:xfrm>
              <a:off x="980478" y="2381971"/>
              <a:ext cx="38649" cy="33483"/>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7" name="Google Shape;1077;p8"/>
            <p:cNvSpPr/>
            <p:nvPr/>
          </p:nvSpPr>
          <p:spPr>
            <a:xfrm>
              <a:off x="941827" y="2340762"/>
              <a:ext cx="20613" cy="23181"/>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8" name="Google Shape;1078;p8"/>
            <p:cNvSpPr/>
            <p:nvPr/>
          </p:nvSpPr>
          <p:spPr>
            <a:xfrm>
              <a:off x="949558" y="2371669"/>
              <a:ext cx="25767" cy="25755"/>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9" name="Google Shape;1079;p8"/>
            <p:cNvSpPr/>
            <p:nvPr/>
          </p:nvSpPr>
          <p:spPr>
            <a:xfrm>
              <a:off x="1029434" y="2363943"/>
              <a:ext cx="41227" cy="28330"/>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0" name="Google Shape;1080;p8"/>
            <p:cNvSpPr/>
            <p:nvPr/>
          </p:nvSpPr>
          <p:spPr>
            <a:xfrm>
              <a:off x="1032012" y="2415454"/>
              <a:ext cx="23189" cy="20604"/>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1" name="Google Shape;1081;p8"/>
            <p:cNvSpPr/>
            <p:nvPr/>
          </p:nvSpPr>
          <p:spPr>
            <a:xfrm>
              <a:off x="1080968" y="2366518"/>
              <a:ext cx="33498" cy="36058"/>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2" name="Google Shape;1082;p8"/>
            <p:cNvSpPr/>
            <p:nvPr/>
          </p:nvSpPr>
          <p:spPr>
            <a:xfrm>
              <a:off x="1057778" y="2394850"/>
              <a:ext cx="18036" cy="23179"/>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3" name="Google Shape;1083;p8"/>
            <p:cNvSpPr/>
            <p:nvPr/>
          </p:nvSpPr>
          <p:spPr>
            <a:xfrm>
              <a:off x="990785" y="2428331"/>
              <a:ext cx="36074" cy="25755"/>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4" name="Google Shape;1084;p8"/>
            <p:cNvSpPr/>
            <p:nvPr/>
          </p:nvSpPr>
          <p:spPr>
            <a:xfrm>
              <a:off x="965018" y="2407727"/>
              <a:ext cx="18036" cy="15453"/>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5" name="Google Shape;1085;p8"/>
            <p:cNvSpPr/>
            <p:nvPr/>
          </p:nvSpPr>
          <p:spPr>
            <a:xfrm>
              <a:off x="1008821" y="2276374"/>
              <a:ext cx="18038" cy="23179"/>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6" name="Google Shape;1086;p8"/>
            <p:cNvSpPr/>
            <p:nvPr/>
          </p:nvSpPr>
          <p:spPr>
            <a:xfrm>
              <a:off x="1044894" y="2286677"/>
              <a:ext cx="41227" cy="38632"/>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7" name="Google Shape;1087;p8"/>
            <p:cNvSpPr/>
            <p:nvPr/>
          </p:nvSpPr>
          <p:spPr>
            <a:xfrm>
              <a:off x="1075814" y="2325309"/>
              <a:ext cx="23191" cy="23181"/>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78" name="Google Shape;1088;p8"/>
          <p:cNvGrpSpPr>
            <a:grpSpLocks/>
          </p:cNvGrpSpPr>
          <p:nvPr/>
        </p:nvGrpSpPr>
        <p:grpSpPr bwMode="auto">
          <a:xfrm rot="6216072" flipH="1">
            <a:off x="10958513" y="3427412"/>
            <a:ext cx="565150" cy="631825"/>
            <a:chOff x="6809075" y="3709775"/>
            <a:chExt cx="385925" cy="431650"/>
          </a:xfrm>
        </p:grpSpPr>
        <p:sp>
          <p:nvSpPr>
            <p:cNvPr id="179" name="Google Shape;1089;p8"/>
            <p:cNvSpPr/>
            <p:nvPr/>
          </p:nvSpPr>
          <p:spPr>
            <a:xfrm>
              <a:off x="6904949" y="3985030"/>
              <a:ext cx="78052" cy="66157"/>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0" name="Google Shape;1090;p8"/>
            <p:cNvSpPr/>
            <p:nvPr/>
          </p:nvSpPr>
          <p:spPr>
            <a:xfrm>
              <a:off x="6808742" y="4025282"/>
              <a:ext cx="78052" cy="6182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1" name="Google Shape;1091;p8"/>
            <p:cNvSpPr/>
            <p:nvPr/>
          </p:nvSpPr>
          <p:spPr>
            <a:xfrm>
              <a:off x="6958417" y="3794927"/>
              <a:ext cx="79136" cy="5965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2" name="Google Shape;1092;p8"/>
            <p:cNvSpPr/>
            <p:nvPr/>
          </p:nvSpPr>
          <p:spPr>
            <a:xfrm>
              <a:off x="6909640" y="3913541"/>
              <a:ext cx="78052" cy="596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3" name="Google Shape;1093;p8"/>
            <p:cNvSpPr/>
            <p:nvPr/>
          </p:nvSpPr>
          <p:spPr>
            <a:xfrm>
              <a:off x="6987129" y="3898399"/>
              <a:ext cx="74800" cy="57481"/>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4" name="Google Shape;1094;p8"/>
            <p:cNvSpPr/>
            <p:nvPr/>
          </p:nvSpPr>
          <p:spPr>
            <a:xfrm>
              <a:off x="6858225" y="3821222"/>
              <a:ext cx="73716" cy="50973"/>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5" name="Google Shape;1095;p8"/>
            <p:cNvSpPr/>
            <p:nvPr/>
          </p:nvSpPr>
          <p:spPr>
            <a:xfrm>
              <a:off x="6914267" y="3711583"/>
              <a:ext cx="69380" cy="55312"/>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6" name="Google Shape;1096;p8"/>
            <p:cNvSpPr/>
            <p:nvPr/>
          </p:nvSpPr>
          <p:spPr>
            <a:xfrm>
              <a:off x="7128690" y="3813389"/>
              <a:ext cx="67212" cy="52058"/>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7" name="Google Shape;1097;p8"/>
            <p:cNvSpPr/>
            <p:nvPr/>
          </p:nvSpPr>
          <p:spPr>
            <a:xfrm>
              <a:off x="6812597" y="3920173"/>
              <a:ext cx="70464" cy="45551"/>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8" name="Google Shape;1098;p8"/>
            <p:cNvSpPr/>
            <p:nvPr/>
          </p:nvSpPr>
          <p:spPr>
            <a:xfrm>
              <a:off x="7120956" y="4084388"/>
              <a:ext cx="62875" cy="53142"/>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9" name="Google Shape;1099;p8"/>
            <p:cNvSpPr/>
            <p:nvPr/>
          </p:nvSpPr>
          <p:spPr>
            <a:xfrm>
              <a:off x="7020704" y="4012391"/>
              <a:ext cx="56371" cy="4772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0" name="Google Shape;1100;p8"/>
            <p:cNvSpPr/>
            <p:nvPr/>
          </p:nvSpPr>
          <p:spPr>
            <a:xfrm>
              <a:off x="6952993" y="4093933"/>
              <a:ext cx="54203" cy="4772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1" name="Google Shape;1101;p8"/>
            <p:cNvSpPr/>
            <p:nvPr/>
          </p:nvSpPr>
          <p:spPr>
            <a:xfrm>
              <a:off x="7103074" y="3879197"/>
              <a:ext cx="54203" cy="47720"/>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2" name="Google Shape;1102;p8"/>
            <p:cNvSpPr/>
            <p:nvPr/>
          </p:nvSpPr>
          <p:spPr>
            <a:xfrm>
              <a:off x="7035200" y="3738815"/>
              <a:ext cx="54203" cy="41213"/>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912" name="Google Shape;912;p8"/>
          <p:cNvSpPr txBox="1">
            <a:spLocks noGrp="1"/>
          </p:cNvSpPr>
          <p:nvPr>
            <p:ph type="title"/>
          </p:nvPr>
        </p:nvSpPr>
        <p:spPr>
          <a:xfrm>
            <a:off x="1850800" y="1742800"/>
            <a:ext cx="8490400" cy="3372400"/>
          </a:xfrm>
          <a:prstGeom prst="rect">
            <a:avLst/>
          </a:prstGeom>
          <a:ln>
            <a:noFill/>
          </a:ln>
        </p:spPr>
        <p:txBody>
          <a:bodyPr spcFirstLastPara="1" anchor="ctr">
            <a:noAutofit/>
          </a:bodyPr>
          <a:lstStyle>
            <a:lvl1pPr lvl="0" algn="ctr">
              <a:spcBef>
                <a:spcPts val="0"/>
              </a:spcBef>
              <a:spcAft>
                <a:spcPts val="0"/>
              </a:spcAft>
              <a:buSzPts val="6000"/>
              <a:buNone/>
              <a:defRPr sz="8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1051188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165"/>
        <p:cNvGrpSpPr/>
        <p:nvPr/>
      </p:nvGrpSpPr>
      <p:grpSpPr>
        <a:xfrm>
          <a:off x="0" y="0"/>
          <a:ext cx="0" cy="0"/>
          <a:chOff x="0" y="0"/>
          <a:chExt cx="0" cy="0"/>
        </a:xfrm>
      </p:grpSpPr>
      <p:sp>
        <p:nvSpPr>
          <p:cNvPr id="3" name="Google Shape;1167;p10"/>
          <p:cNvSpPr/>
          <p:nvPr/>
        </p:nvSpPr>
        <p:spPr>
          <a:xfrm rot="18900000">
            <a:off x="-1343024" y="2436817"/>
            <a:ext cx="2306639" cy="1843087"/>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dk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4" name="Google Shape;1168;p10"/>
          <p:cNvGrpSpPr>
            <a:grpSpLocks/>
          </p:cNvGrpSpPr>
          <p:nvPr/>
        </p:nvGrpSpPr>
        <p:grpSpPr bwMode="auto">
          <a:xfrm flipH="1">
            <a:off x="-180976" y="971550"/>
            <a:ext cx="768351" cy="920750"/>
            <a:chOff x="5937150" y="5007400"/>
            <a:chExt cx="373225" cy="447450"/>
          </a:xfrm>
        </p:grpSpPr>
        <p:sp>
          <p:nvSpPr>
            <p:cNvPr id="5" name="Google Shape;1169;p10"/>
            <p:cNvSpPr/>
            <p:nvPr/>
          </p:nvSpPr>
          <p:spPr>
            <a:xfrm>
              <a:off x="5937150" y="5007400"/>
              <a:ext cx="373225" cy="445136"/>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 name="Google Shape;1170;p10"/>
            <p:cNvSpPr/>
            <p:nvPr/>
          </p:nvSpPr>
          <p:spPr>
            <a:xfrm>
              <a:off x="5993442" y="5046745"/>
              <a:ext cx="307680" cy="398847"/>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 name="Google Shape;1171;p10"/>
            <p:cNvSpPr/>
            <p:nvPr/>
          </p:nvSpPr>
          <p:spPr>
            <a:xfrm>
              <a:off x="5937150" y="5008172"/>
              <a:ext cx="363971" cy="446678"/>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8" name="Google Shape;1172;p10"/>
          <p:cNvGrpSpPr>
            <a:grpSpLocks/>
          </p:cNvGrpSpPr>
          <p:nvPr/>
        </p:nvGrpSpPr>
        <p:grpSpPr bwMode="auto">
          <a:xfrm>
            <a:off x="193678" y="2444754"/>
            <a:ext cx="315913" cy="354013"/>
            <a:chOff x="6809075" y="3709775"/>
            <a:chExt cx="385925" cy="431650"/>
          </a:xfrm>
        </p:grpSpPr>
        <p:sp>
          <p:nvSpPr>
            <p:cNvPr id="9" name="Google Shape;1173;p10"/>
            <p:cNvSpPr/>
            <p:nvPr/>
          </p:nvSpPr>
          <p:spPr>
            <a:xfrm>
              <a:off x="6904102" y="3982702"/>
              <a:ext cx="77573" cy="67747"/>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 name="Google Shape;1174;p10"/>
            <p:cNvSpPr/>
            <p:nvPr/>
          </p:nvSpPr>
          <p:spPr>
            <a:xfrm>
              <a:off x="6809075" y="4023350"/>
              <a:ext cx="77573" cy="61941"/>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 name="Google Shape;1175;p10"/>
            <p:cNvSpPr/>
            <p:nvPr/>
          </p:nvSpPr>
          <p:spPr>
            <a:xfrm>
              <a:off x="6958403" y="3793008"/>
              <a:ext cx="77573" cy="60004"/>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 name="Google Shape;1176;p10"/>
            <p:cNvSpPr/>
            <p:nvPr/>
          </p:nvSpPr>
          <p:spPr>
            <a:xfrm>
              <a:off x="6909920" y="3911082"/>
              <a:ext cx="77573" cy="60006"/>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1177;p10"/>
            <p:cNvSpPr/>
            <p:nvPr/>
          </p:nvSpPr>
          <p:spPr>
            <a:xfrm>
              <a:off x="6987492" y="3895597"/>
              <a:ext cx="73694" cy="58069"/>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1178;p10"/>
            <p:cNvSpPr/>
            <p:nvPr/>
          </p:nvSpPr>
          <p:spPr>
            <a:xfrm>
              <a:off x="6857559" y="3818171"/>
              <a:ext cx="73694" cy="52263"/>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1179;p10"/>
            <p:cNvSpPr/>
            <p:nvPr/>
          </p:nvSpPr>
          <p:spPr>
            <a:xfrm>
              <a:off x="6913798" y="3709775"/>
              <a:ext cx="69815" cy="54198"/>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1180;p10"/>
            <p:cNvSpPr/>
            <p:nvPr/>
          </p:nvSpPr>
          <p:spPr>
            <a:xfrm>
              <a:off x="7127123" y="3812365"/>
              <a:ext cx="67877" cy="52262"/>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1181;p10"/>
            <p:cNvSpPr/>
            <p:nvPr/>
          </p:nvSpPr>
          <p:spPr>
            <a:xfrm>
              <a:off x="6812954" y="3918825"/>
              <a:ext cx="69815" cy="46456"/>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 name="Google Shape;1182;p10"/>
            <p:cNvSpPr/>
            <p:nvPr/>
          </p:nvSpPr>
          <p:spPr>
            <a:xfrm>
              <a:off x="7119366" y="4083356"/>
              <a:ext cx="63998" cy="52262"/>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 name="Google Shape;1183;p10"/>
            <p:cNvSpPr/>
            <p:nvPr/>
          </p:nvSpPr>
          <p:spPr>
            <a:xfrm>
              <a:off x="7020461" y="4011736"/>
              <a:ext cx="56240" cy="48392"/>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1184;p10"/>
            <p:cNvSpPr/>
            <p:nvPr/>
          </p:nvSpPr>
          <p:spPr>
            <a:xfrm>
              <a:off x="6952585" y="4094969"/>
              <a:ext cx="54301" cy="46456"/>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1185;p10"/>
            <p:cNvSpPr/>
            <p:nvPr/>
          </p:nvSpPr>
          <p:spPr>
            <a:xfrm>
              <a:off x="7103851" y="3878177"/>
              <a:ext cx="52362" cy="48391"/>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1186;p10"/>
            <p:cNvSpPr/>
            <p:nvPr/>
          </p:nvSpPr>
          <p:spPr>
            <a:xfrm>
              <a:off x="7034036" y="3738810"/>
              <a:ext cx="54301" cy="40648"/>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23" name="Google Shape;1187;p10"/>
          <p:cNvGrpSpPr>
            <a:grpSpLocks/>
          </p:cNvGrpSpPr>
          <p:nvPr/>
        </p:nvGrpSpPr>
        <p:grpSpPr bwMode="auto">
          <a:xfrm rot="1668623" flipH="1">
            <a:off x="-325439" y="4257675"/>
            <a:ext cx="765176" cy="825500"/>
            <a:chOff x="2145500" y="2775800"/>
            <a:chExt cx="378025" cy="407150"/>
          </a:xfrm>
        </p:grpSpPr>
        <p:sp>
          <p:nvSpPr>
            <p:cNvPr id="24" name="Google Shape;1188;p10"/>
            <p:cNvSpPr/>
            <p:nvPr/>
          </p:nvSpPr>
          <p:spPr>
            <a:xfrm>
              <a:off x="2145500" y="2775800"/>
              <a:ext cx="378025" cy="40715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1189;p10"/>
            <p:cNvSpPr/>
            <p:nvPr/>
          </p:nvSpPr>
          <p:spPr>
            <a:xfrm>
              <a:off x="2295496" y="2799042"/>
              <a:ext cx="105094" cy="84562"/>
            </a:xfrm>
            <a:custGeom>
              <a:avLst/>
              <a:gdLst/>
              <a:ahLst/>
              <a:cxnLst/>
              <a:rect l="l" t="t" r="r" b="b"/>
              <a:pathLst>
                <a:path w="4183" h="3380" extrusionOk="0">
                  <a:moveTo>
                    <a:pt x="1188" y="1"/>
                  </a:moveTo>
                  <a:cubicBezTo>
                    <a:pt x="1019" y="1"/>
                    <a:pt x="895" y="222"/>
                    <a:pt x="1060" y="364"/>
                  </a:cubicBezTo>
                  <a:cubicBezTo>
                    <a:pt x="1170" y="474"/>
                    <a:pt x="1293" y="571"/>
                    <a:pt x="1418" y="681"/>
                  </a:cubicBezTo>
                  <a:cubicBezTo>
                    <a:pt x="1280" y="722"/>
                    <a:pt x="1156" y="791"/>
                    <a:pt x="1060" y="901"/>
                  </a:cubicBezTo>
                  <a:cubicBezTo>
                    <a:pt x="838" y="838"/>
                    <a:pt x="608" y="791"/>
                    <a:pt x="370" y="791"/>
                  </a:cubicBezTo>
                  <a:cubicBezTo>
                    <a:pt x="298" y="791"/>
                    <a:pt x="225" y="795"/>
                    <a:pt x="152" y="805"/>
                  </a:cubicBezTo>
                  <a:cubicBezTo>
                    <a:pt x="55" y="805"/>
                    <a:pt x="0" y="956"/>
                    <a:pt x="83" y="1012"/>
                  </a:cubicBezTo>
                  <a:cubicBezTo>
                    <a:pt x="345" y="1162"/>
                    <a:pt x="620" y="1259"/>
                    <a:pt x="895" y="1355"/>
                  </a:cubicBezTo>
                  <a:cubicBezTo>
                    <a:pt x="895" y="1575"/>
                    <a:pt x="1018" y="1782"/>
                    <a:pt x="1183" y="1933"/>
                  </a:cubicBezTo>
                  <a:cubicBezTo>
                    <a:pt x="1198" y="1933"/>
                    <a:pt x="1198" y="1933"/>
                    <a:pt x="1198" y="1947"/>
                  </a:cubicBezTo>
                  <a:cubicBezTo>
                    <a:pt x="1128" y="1988"/>
                    <a:pt x="1060" y="2043"/>
                    <a:pt x="991" y="2098"/>
                  </a:cubicBezTo>
                  <a:cubicBezTo>
                    <a:pt x="936" y="2140"/>
                    <a:pt x="868" y="2222"/>
                    <a:pt x="840" y="2277"/>
                  </a:cubicBezTo>
                  <a:cubicBezTo>
                    <a:pt x="826" y="2305"/>
                    <a:pt x="826" y="2332"/>
                    <a:pt x="826" y="2373"/>
                  </a:cubicBezTo>
                  <a:cubicBezTo>
                    <a:pt x="826" y="2353"/>
                    <a:pt x="826" y="2342"/>
                    <a:pt x="824" y="2342"/>
                  </a:cubicBezTo>
                  <a:cubicBezTo>
                    <a:pt x="822" y="2342"/>
                    <a:pt x="819" y="2353"/>
                    <a:pt x="813" y="2373"/>
                  </a:cubicBezTo>
                  <a:cubicBezTo>
                    <a:pt x="769" y="2470"/>
                    <a:pt x="845" y="2542"/>
                    <a:pt x="925" y="2542"/>
                  </a:cubicBezTo>
                  <a:cubicBezTo>
                    <a:pt x="945" y="2542"/>
                    <a:pt x="965" y="2538"/>
                    <a:pt x="984" y="2529"/>
                  </a:cubicBezTo>
                  <a:lnTo>
                    <a:pt x="984" y="2529"/>
                  </a:lnTo>
                  <a:cubicBezTo>
                    <a:pt x="974" y="2534"/>
                    <a:pt x="975" y="2537"/>
                    <a:pt x="982" y="2537"/>
                  </a:cubicBezTo>
                  <a:cubicBezTo>
                    <a:pt x="1001" y="2537"/>
                    <a:pt x="1060" y="2520"/>
                    <a:pt x="1060" y="2511"/>
                  </a:cubicBezTo>
                  <a:cubicBezTo>
                    <a:pt x="1088" y="2511"/>
                    <a:pt x="1115" y="2497"/>
                    <a:pt x="1143" y="2483"/>
                  </a:cubicBezTo>
                  <a:cubicBezTo>
                    <a:pt x="1225" y="2470"/>
                    <a:pt x="1308" y="2415"/>
                    <a:pt x="1376" y="2360"/>
                  </a:cubicBezTo>
                  <a:cubicBezTo>
                    <a:pt x="1445" y="2318"/>
                    <a:pt x="1500" y="2263"/>
                    <a:pt x="1569" y="2208"/>
                  </a:cubicBezTo>
                  <a:cubicBezTo>
                    <a:pt x="1638" y="2250"/>
                    <a:pt x="1706" y="2290"/>
                    <a:pt x="1776" y="2318"/>
                  </a:cubicBezTo>
                  <a:cubicBezTo>
                    <a:pt x="1761" y="2566"/>
                    <a:pt x="1803" y="2841"/>
                    <a:pt x="1679" y="3061"/>
                  </a:cubicBezTo>
                  <a:cubicBezTo>
                    <a:pt x="1600" y="3209"/>
                    <a:pt x="1754" y="3364"/>
                    <a:pt x="1899" y="3364"/>
                  </a:cubicBezTo>
                  <a:cubicBezTo>
                    <a:pt x="1956" y="3364"/>
                    <a:pt x="2012" y="3340"/>
                    <a:pt x="2051" y="3281"/>
                  </a:cubicBezTo>
                  <a:cubicBezTo>
                    <a:pt x="2216" y="3020"/>
                    <a:pt x="2174" y="2745"/>
                    <a:pt x="2174" y="2456"/>
                  </a:cubicBezTo>
                  <a:lnTo>
                    <a:pt x="2174" y="2456"/>
                  </a:lnTo>
                  <a:cubicBezTo>
                    <a:pt x="2202" y="2470"/>
                    <a:pt x="2229" y="2470"/>
                    <a:pt x="2257" y="2470"/>
                  </a:cubicBezTo>
                  <a:cubicBezTo>
                    <a:pt x="2284" y="2497"/>
                    <a:pt x="2312" y="2525"/>
                    <a:pt x="2339" y="2580"/>
                  </a:cubicBezTo>
                  <a:cubicBezTo>
                    <a:pt x="2381" y="2635"/>
                    <a:pt x="2436" y="2703"/>
                    <a:pt x="2463" y="2773"/>
                  </a:cubicBezTo>
                  <a:cubicBezTo>
                    <a:pt x="2504" y="2841"/>
                    <a:pt x="2546" y="2923"/>
                    <a:pt x="2546" y="3020"/>
                  </a:cubicBezTo>
                  <a:cubicBezTo>
                    <a:pt x="2546" y="3088"/>
                    <a:pt x="2532" y="3143"/>
                    <a:pt x="2532" y="3213"/>
                  </a:cubicBezTo>
                  <a:cubicBezTo>
                    <a:pt x="2542" y="3320"/>
                    <a:pt x="2636" y="3379"/>
                    <a:pt x="2729" y="3379"/>
                  </a:cubicBezTo>
                  <a:cubicBezTo>
                    <a:pt x="2766" y="3379"/>
                    <a:pt x="2803" y="3370"/>
                    <a:pt x="2834" y="3350"/>
                  </a:cubicBezTo>
                  <a:cubicBezTo>
                    <a:pt x="3069" y="3213"/>
                    <a:pt x="2986" y="2841"/>
                    <a:pt x="2889" y="2648"/>
                  </a:cubicBezTo>
                  <a:cubicBezTo>
                    <a:pt x="2849" y="2566"/>
                    <a:pt x="2807" y="2497"/>
                    <a:pt x="2766" y="2415"/>
                  </a:cubicBezTo>
                  <a:cubicBezTo>
                    <a:pt x="2779" y="2415"/>
                    <a:pt x="2779" y="2415"/>
                    <a:pt x="2794" y="2401"/>
                  </a:cubicBezTo>
                  <a:cubicBezTo>
                    <a:pt x="2821" y="2470"/>
                    <a:pt x="2862" y="2525"/>
                    <a:pt x="2959" y="2538"/>
                  </a:cubicBezTo>
                  <a:cubicBezTo>
                    <a:pt x="3124" y="2580"/>
                    <a:pt x="3289" y="2580"/>
                    <a:pt x="3454" y="2580"/>
                  </a:cubicBezTo>
                  <a:cubicBezTo>
                    <a:pt x="3605" y="2580"/>
                    <a:pt x="3715" y="2593"/>
                    <a:pt x="3852" y="2648"/>
                  </a:cubicBezTo>
                  <a:cubicBezTo>
                    <a:pt x="3884" y="2661"/>
                    <a:pt x="3918" y="2667"/>
                    <a:pt x="3951" y="2667"/>
                  </a:cubicBezTo>
                  <a:cubicBezTo>
                    <a:pt x="3991" y="2667"/>
                    <a:pt x="4029" y="2657"/>
                    <a:pt x="4059" y="2635"/>
                  </a:cubicBezTo>
                  <a:cubicBezTo>
                    <a:pt x="4100" y="2607"/>
                    <a:pt x="4114" y="2580"/>
                    <a:pt x="4142" y="2538"/>
                  </a:cubicBezTo>
                  <a:cubicBezTo>
                    <a:pt x="4183" y="2456"/>
                    <a:pt x="4142" y="2345"/>
                    <a:pt x="4073" y="2290"/>
                  </a:cubicBezTo>
                  <a:cubicBezTo>
                    <a:pt x="3939" y="2165"/>
                    <a:pt x="3765" y="2138"/>
                    <a:pt x="3584" y="2138"/>
                  </a:cubicBezTo>
                  <a:cubicBezTo>
                    <a:pt x="3448" y="2138"/>
                    <a:pt x="3309" y="2153"/>
                    <a:pt x="3179" y="2153"/>
                  </a:cubicBezTo>
                  <a:cubicBezTo>
                    <a:pt x="3261" y="2057"/>
                    <a:pt x="3302" y="1933"/>
                    <a:pt x="3316" y="1795"/>
                  </a:cubicBezTo>
                  <a:cubicBezTo>
                    <a:pt x="3316" y="1740"/>
                    <a:pt x="3316" y="1672"/>
                    <a:pt x="3302" y="1617"/>
                  </a:cubicBezTo>
                  <a:cubicBezTo>
                    <a:pt x="3385" y="1589"/>
                    <a:pt x="3454" y="1548"/>
                    <a:pt x="3522" y="1507"/>
                  </a:cubicBezTo>
                  <a:cubicBezTo>
                    <a:pt x="3552" y="1524"/>
                    <a:pt x="3582" y="1531"/>
                    <a:pt x="3612" y="1531"/>
                  </a:cubicBezTo>
                  <a:cubicBezTo>
                    <a:pt x="3774" y="1531"/>
                    <a:pt x="3914" y="1304"/>
                    <a:pt x="3797" y="1177"/>
                  </a:cubicBezTo>
                  <a:cubicBezTo>
                    <a:pt x="3757" y="1135"/>
                    <a:pt x="3715" y="1094"/>
                    <a:pt x="3687" y="1052"/>
                  </a:cubicBezTo>
                  <a:cubicBezTo>
                    <a:pt x="3624" y="989"/>
                    <a:pt x="3543" y="937"/>
                    <a:pt x="3459" y="937"/>
                  </a:cubicBezTo>
                  <a:cubicBezTo>
                    <a:pt x="3416" y="937"/>
                    <a:pt x="3372" y="951"/>
                    <a:pt x="3330" y="984"/>
                  </a:cubicBezTo>
                  <a:cubicBezTo>
                    <a:pt x="3247" y="1052"/>
                    <a:pt x="3179" y="1094"/>
                    <a:pt x="3096" y="1135"/>
                  </a:cubicBezTo>
                  <a:cubicBezTo>
                    <a:pt x="3027" y="1067"/>
                    <a:pt x="2959" y="1012"/>
                    <a:pt x="2876" y="956"/>
                  </a:cubicBezTo>
                  <a:cubicBezTo>
                    <a:pt x="2862" y="942"/>
                    <a:pt x="2834" y="929"/>
                    <a:pt x="2807" y="915"/>
                  </a:cubicBezTo>
                  <a:lnTo>
                    <a:pt x="2807" y="832"/>
                  </a:lnTo>
                  <a:cubicBezTo>
                    <a:pt x="2807" y="695"/>
                    <a:pt x="2807" y="544"/>
                    <a:pt x="2779" y="406"/>
                  </a:cubicBezTo>
                  <a:cubicBezTo>
                    <a:pt x="2761" y="268"/>
                    <a:pt x="2662" y="205"/>
                    <a:pt x="2560" y="205"/>
                  </a:cubicBezTo>
                  <a:cubicBezTo>
                    <a:pt x="2438" y="205"/>
                    <a:pt x="2312" y="296"/>
                    <a:pt x="2312" y="461"/>
                  </a:cubicBezTo>
                  <a:lnTo>
                    <a:pt x="2312" y="695"/>
                  </a:lnTo>
                  <a:cubicBezTo>
                    <a:pt x="2202" y="667"/>
                    <a:pt x="2091" y="639"/>
                    <a:pt x="1981" y="639"/>
                  </a:cubicBezTo>
                  <a:cubicBezTo>
                    <a:pt x="1776" y="406"/>
                    <a:pt x="1541" y="214"/>
                    <a:pt x="1321" y="48"/>
                  </a:cubicBezTo>
                  <a:cubicBezTo>
                    <a:pt x="1276" y="15"/>
                    <a:pt x="1231" y="1"/>
                    <a:pt x="1188"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26" name="Google Shape;1190;p10"/>
          <p:cNvGrpSpPr>
            <a:grpSpLocks/>
          </p:cNvGrpSpPr>
          <p:nvPr/>
        </p:nvGrpSpPr>
        <p:grpSpPr bwMode="auto">
          <a:xfrm>
            <a:off x="11525251" y="1824038"/>
            <a:ext cx="768351" cy="920750"/>
            <a:chOff x="5937150" y="5007400"/>
            <a:chExt cx="373225" cy="447450"/>
          </a:xfrm>
        </p:grpSpPr>
        <p:sp>
          <p:nvSpPr>
            <p:cNvPr id="27" name="Google Shape;1191;p10"/>
            <p:cNvSpPr/>
            <p:nvPr/>
          </p:nvSpPr>
          <p:spPr>
            <a:xfrm>
              <a:off x="5937150" y="5007400"/>
              <a:ext cx="373225" cy="44513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1192;p10"/>
            <p:cNvSpPr/>
            <p:nvPr/>
          </p:nvSpPr>
          <p:spPr>
            <a:xfrm>
              <a:off x="5993442" y="5046744"/>
              <a:ext cx="307679" cy="398848"/>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1193;p10"/>
            <p:cNvSpPr/>
            <p:nvPr/>
          </p:nvSpPr>
          <p:spPr>
            <a:xfrm>
              <a:off x="5937150" y="5008171"/>
              <a:ext cx="363971" cy="446679"/>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30" name="Google Shape;1194;p10"/>
          <p:cNvGrpSpPr>
            <a:grpSpLocks/>
          </p:cNvGrpSpPr>
          <p:nvPr/>
        </p:nvGrpSpPr>
        <p:grpSpPr bwMode="auto">
          <a:xfrm rot="-1668623">
            <a:off x="11742741" y="563563"/>
            <a:ext cx="765175" cy="823912"/>
            <a:chOff x="2145500" y="2775800"/>
            <a:chExt cx="378025" cy="407150"/>
          </a:xfrm>
        </p:grpSpPr>
        <p:sp>
          <p:nvSpPr>
            <p:cNvPr id="31" name="Google Shape;1195;p10"/>
            <p:cNvSpPr/>
            <p:nvPr/>
          </p:nvSpPr>
          <p:spPr>
            <a:xfrm>
              <a:off x="2145500" y="2775800"/>
              <a:ext cx="378025" cy="40715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1196;p10"/>
            <p:cNvSpPr/>
            <p:nvPr/>
          </p:nvSpPr>
          <p:spPr>
            <a:xfrm>
              <a:off x="2294620" y="2798675"/>
              <a:ext cx="105094" cy="84725"/>
            </a:xfrm>
            <a:custGeom>
              <a:avLst/>
              <a:gdLst/>
              <a:ahLst/>
              <a:cxnLst/>
              <a:rect l="l" t="t" r="r" b="b"/>
              <a:pathLst>
                <a:path w="4183" h="3380" extrusionOk="0">
                  <a:moveTo>
                    <a:pt x="1188" y="1"/>
                  </a:moveTo>
                  <a:cubicBezTo>
                    <a:pt x="1019" y="1"/>
                    <a:pt x="895" y="222"/>
                    <a:pt x="1060" y="364"/>
                  </a:cubicBezTo>
                  <a:cubicBezTo>
                    <a:pt x="1170" y="474"/>
                    <a:pt x="1293" y="571"/>
                    <a:pt x="1418" y="681"/>
                  </a:cubicBezTo>
                  <a:cubicBezTo>
                    <a:pt x="1280" y="722"/>
                    <a:pt x="1156" y="791"/>
                    <a:pt x="1060" y="901"/>
                  </a:cubicBezTo>
                  <a:cubicBezTo>
                    <a:pt x="838" y="838"/>
                    <a:pt x="608" y="791"/>
                    <a:pt x="370" y="791"/>
                  </a:cubicBezTo>
                  <a:cubicBezTo>
                    <a:pt x="298" y="791"/>
                    <a:pt x="225" y="795"/>
                    <a:pt x="152" y="805"/>
                  </a:cubicBezTo>
                  <a:cubicBezTo>
                    <a:pt x="55" y="805"/>
                    <a:pt x="0" y="956"/>
                    <a:pt x="83" y="1012"/>
                  </a:cubicBezTo>
                  <a:cubicBezTo>
                    <a:pt x="345" y="1162"/>
                    <a:pt x="620" y="1259"/>
                    <a:pt x="895" y="1355"/>
                  </a:cubicBezTo>
                  <a:cubicBezTo>
                    <a:pt x="895" y="1575"/>
                    <a:pt x="1018" y="1782"/>
                    <a:pt x="1183" y="1933"/>
                  </a:cubicBezTo>
                  <a:cubicBezTo>
                    <a:pt x="1198" y="1933"/>
                    <a:pt x="1198" y="1933"/>
                    <a:pt x="1198" y="1947"/>
                  </a:cubicBezTo>
                  <a:cubicBezTo>
                    <a:pt x="1128" y="1988"/>
                    <a:pt x="1060" y="2043"/>
                    <a:pt x="991" y="2098"/>
                  </a:cubicBezTo>
                  <a:cubicBezTo>
                    <a:pt x="936" y="2140"/>
                    <a:pt x="868" y="2222"/>
                    <a:pt x="840" y="2277"/>
                  </a:cubicBezTo>
                  <a:cubicBezTo>
                    <a:pt x="826" y="2305"/>
                    <a:pt x="826" y="2332"/>
                    <a:pt x="826" y="2373"/>
                  </a:cubicBezTo>
                  <a:cubicBezTo>
                    <a:pt x="826" y="2353"/>
                    <a:pt x="826" y="2342"/>
                    <a:pt x="824" y="2342"/>
                  </a:cubicBezTo>
                  <a:cubicBezTo>
                    <a:pt x="822" y="2342"/>
                    <a:pt x="819" y="2353"/>
                    <a:pt x="813" y="2373"/>
                  </a:cubicBezTo>
                  <a:cubicBezTo>
                    <a:pt x="769" y="2470"/>
                    <a:pt x="845" y="2542"/>
                    <a:pt x="925" y="2542"/>
                  </a:cubicBezTo>
                  <a:cubicBezTo>
                    <a:pt x="945" y="2542"/>
                    <a:pt x="965" y="2538"/>
                    <a:pt x="984" y="2529"/>
                  </a:cubicBezTo>
                  <a:lnTo>
                    <a:pt x="984" y="2529"/>
                  </a:lnTo>
                  <a:cubicBezTo>
                    <a:pt x="974" y="2534"/>
                    <a:pt x="975" y="2537"/>
                    <a:pt x="982" y="2537"/>
                  </a:cubicBezTo>
                  <a:cubicBezTo>
                    <a:pt x="1001" y="2537"/>
                    <a:pt x="1060" y="2520"/>
                    <a:pt x="1060" y="2511"/>
                  </a:cubicBezTo>
                  <a:cubicBezTo>
                    <a:pt x="1088" y="2511"/>
                    <a:pt x="1115" y="2497"/>
                    <a:pt x="1143" y="2483"/>
                  </a:cubicBezTo>
                  <a:cubicBezTo>
                    <a:pt x="1225" y="2470"/>
                    <a:pt x="1308" y="2415"/>
                    <a:pt x="1376" y="2360"/>
                  </a:cubicBezTo>
                  <a:cubicBezTo>
                    <a:pt x="1445" y="2318"/>
                    <a:pt x="1500" y="2263"/>
                    <a:pt x="1569" y="2208"/>
                  </a:cubicBezTo>
                  <a:cubicBezTo>
                    <a:pt x="1638" y="2250"/>
                    <a:pt x="1706" y="2290"/>
                    <a:pt x="1776" y="2318"/>
                  </a:cubicBezTo>
                  <a:cubicBezTo>
                    <a:pt x="1761" y="2566"/>
                    <a:pt x="1803" y="2841"/>
                    <a:pt x="1679" y="3061"/>
                  </a:cubicBezTo>
                  <a:cubicBezTo>
                    <a:pt x="1600" y="3209"/>
                    <a:pt x="1754" y="3364"/>
                    <a:pt x="1899" y="3364"/>
                  </a:cubicBezTo>
                  <a:cubicBezTo>
                    <a:pt x="1956" y="3364"/>
                    <a:pt x="2012" y="3340"/>
                    <a:pt x="2051" y="3281"/>
                  </a:cubicBezTo>
                  <a:cubicBezTo>
                    <a:pt x="2216" y="3020"/>
                    <a:pt x="2174" y="2745"/>
                    <a:pt x="2174" y="2456"/>
                  </a:cubicBezTo>
                  <a:lnTo>
                    <a:pt x="2174" y="2456"/>
                  </a:lnTo>
                  <a:cubicBezTo>
                    <a:pt x="2202" y="2470"/>
                    <a:pt x="2229" y="2470"/>
                    <a:pt x="2257" y="2470"/>
                  </a:cubicBezTo>
                  <a:cubicBezTo>
                    <a:pt x="2284" y="2497"/>
                    <a:pt x="2312" y="2525"/>
                    <a:pt x="2339" y="2580"/>
                  </a:cubicBezTo>
                  <a:cubicBezTo>
                    <a:pt x="2381" y="2635"/>
                    <a:pt x="2436" y="2703"/>
                    <a:pt x="2463" y="2773"/>
                  </a:cubicBezTo>
                  <a:cubicBezTo>
                    <a:pt x="2504" y="2841"/>
                    <a:pt x="2546" y="2923"/>
                    <a:pt x="2546" y="3020"/>
                  </a:cubicBezTo>
                  <a:cubicBezTo>
                    <a:pt x="2546" y="3088"/>
                    <a:pt x="2532" y="3143"/>
                    <a:pt x="2532" y="3213"/>
                  </a:cubicBezTo>
                  <a:cubicBezTo>
                    <a:pt x="2542" y="3320"/>
                    <a:pt x="2636" y="3379"/>
                    <a:pt x="2729" y="3379"/>
                  </a:cubicBezTo>
                  <a:cubicBezTo>
                    <a:pt x="2766" y="3379"/>
                    <a:pt x="2803" y="3370"/>
                    <a:pt x="2834" y="3350"/>
                  </a:cubicBezTo>
                  <a:cubicBezTo>
                    <a:pt x="3069" y="3213"/>
                    <a:pt x="2986" y="2841"/>
                    <a:pt x="2889" y="2648"/>
                  </a:cubicBezTo>
                  <a:cubicBezTo>
                    <a:pt x="2849" y="2566"/>
                    <a:pt x="2807" y="2497"/>
                    <a:pt x="2766" y="2415"/>
                  </a:cubicBezTo>
                  <a:cubicBezTo>
                    <a:pt x="2779" y="2415"/>
                    <a:pt x="2779" y="2415"/>
                    <a:pt x="2794" y="2401"/>
                  </a:cubicBezTo>
                  <a:cubicBezTo>
                    <a:pt x="2821" y="2470"/>
                    <a:pt x="2862" y="2525"/>
                    <a:pt x="2959" y="2538"/>
                  </a:cubicBezTo>
                  <a:cubicBezTo>
                    <a:pt x="3124" y="2580"/>
                    <a:pt x="3289" y="2580"/>
                    <a:pt x="3454" y="2580"/>
                  </a:cubicBezTo>
                  <a:cubicBezTo>
                    <a:pt x="3605" y="2580"/>
                    <a:pt x="3715" y="2593"/>
                    <a:pt x="3852" y="2648"/>
                  </a:cubicBezTo>
                  <a:cubicBezTo>
                    <a:pt x="3884" y="2661"/>
                    <a:pt x="3918" y="2667"/>
                    <a:pt x="3951" y="2667"/>
                  </a:cubicBezTo>
                  <a:cubicBezTo>
                    <a:pt x="3991" y="2667"/>
                    <a:pt x="4029" y="2657"/>
                    <a:pt x="4059" y="2635"/>
                  </a:cubicBezTo>
                  <a:cubicBezTo>
                    <a:pt x="4100" y="2607"/>
                    <a:pt x="4114" y="2580"/>
                    <a:pt x="4142" y="2538"/>
                  </a:cubicBezTo>
                  <a:cubicBezTo>
                    <a:pt x="4183" y="2456"/>
                    <a:pt x="4142" y="2345"/>
                    <a:pt x="4073" y="2290"/>
                  </a:cubicBezTo>
                  <a:cubicBezTo>
                    <a:pt x="3939" y="2165"/>
                    <a:pt x="3765" y="2138"/>
                    <a:pt x="3584" y="2138"/>
                  </a:cubicBezTo>
                  <a:cubicBezTo>
                    <a:pt x="3448" y="2138"/>
                    <a:pt x="3309" y="2153"/>
                    <a:pt x="3179" y="2153"/>
                  </a:cubicBezTo>
                  <a:cubicBezTo>
                    <a:pt x="3261" y="2057"/>
                    <a:pt x="3302" y="1933"/>
                    <a:pt x="3316" y="1795"/>
                  </a:cubicBezTo>
                  <a:cubicBezTo>
                    <a:pt x="3316" y="1740"/>
                    <a:pt x="3316" y="1672"/>
                    <a:pt x="3302" y="1617"/>
                  </a:cubicBezTo>
                  <a:cubicBezTo>
                    <a:pt x="3385" y="1589"/>
                    <a:pt x="3454" y="1548"/>
                    <a:pt x="3522" y="1507"/>
                  </a:cubicBezTo>
                  <a:cubicBezTo>
                    <a:pt x="3552" y="1524"/>
                    <a:pt x="3582" y="1531"/>
                    <a:pt x="3612" y="1531"/>
                  </a:cubicBezTo>
                  <a:cubicBezTo>
                    <a:pt x="3774" y="1531"/>
                    <a:pt x="3914" y="1304"/>
                    <a:pt x="3797" y="1177"/>
                  </a:cubicBezTo>
                  <a:cubicBezTo>
                    <a:pt x="3757" y="1135"/>
                    <a:pt x="3715" y="1094"/>
                    <a:pt x="3687" y="1052"/>
                  </a:cubicBezTo>
                  <a:cubicBezTo>
                    <a:pt x="3624" y="989"/>
                    <a:pt x="3543" y="937"/>
                    <a:pt x="3459" y="937"/>
                  </a:cubicBezTo>
                  <a:cubicBezTo>
                    <a:pt x="3416" y="937"/>
                    <a:pt x="3372" y="951"/>
                    <a:pt x="3330" y="984"/>
                  </a:cubicBezTo>
                  <a:cubicBezTo>
                    <a:pt x="3247" y="1052"/>
                    <a:pt x="3179" y="1094"/>
                    <a:pt x="3096" y="1135"/>
                  </a:cubicBezTo>
                  <a:cubicBezTo>
                    <a:pt x="3027" y="1067"/>
                    <a:pt x="2959" y="1012"/>
                    <a:pt x="2876" y="956"/>
                  </a:cubicBezTo>
                  <a:cubicBezTo>
                    <a:pt x="2862" y="942"/>
                    <a:pt x="2834" y="929"/>
                    <a:pt x="2807" y="915"/>
                  </a:cubicBezTo>
                  <a:lnTo>
                    <a:pt x="2807" y="832"/>
                  </a:lnTo>
                  <a:cubicBezTo>
                    <a:pt x="2807" y="695"/>
                    <a:pt x="2807" y="544"/>
                    <a:pt x="2779" y="406"/>
                  </a:cubicBezTo>
                  <a:cubicBezTo>
                    <a:pt x="2761" y="268"/>
                    <a:pt x="2662" y="205"/>
                    <a:pt x="2560" y="205"/>
                  </a:cubicBezTo>
                  <a:cubicBezTo>
                    <a:pt x="2438" y="205"/>
                    <a:pt x="2312" y="296"/>
                    <a:pt x="2312" y="461"/>
                  </a:cubicBezTo>
                  <a:lnTo>
                    <a:pt x="2312" y="695"/>
                  </a:lnTo>
                  <a:cubicBezTo>
                    <a:pt x="2202" y="667"/>
                    <a:pt x="2091" y="639"/>
                    <a:pt x="1981" y="639"/>
                  </a:cubicBezTo>
                  <a:cubicBezTo>
                    <a:pt x="1776" y="406"/>
                    <a:pt x="1541" y="214"/>
                    <a:pt x="1321" y="48"/>
                  </a:cubicBezTo>
                  <a:cubicBezTo>
                    <a:pt x="1276" y="15"/>
                    <a:pt x="1231" y="1"/>
                    <a:pt x="1188"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166" name="Google Shape;1166;p10"/>
          <p:cNvSpPr txBox="1">
            <a:spLocks noGrp="1"/>
          </p:cNvSpPr>
          <p:nvPr>
            <p:ph type="title"/>
          </p:nvPr>
        </p:nvSpPr>
        <p:spPr>
          <a:xfrm>
            <a:off x="987400" y="5213367"/>
            <a:ext cx="10217200" cy="925200"/>
          </a:xfrm>
          <a:prstGeom prst="rect">
            <a:avLst/>
          </a:prstGeom>
          <a:solidFill>
            <a:schemeClr val="accent2"/>
          </a:solidFill>
          <a:ln>
            <a:noFill/>
          </a:ln>
        </p:spPr>
        <p:txBody>
          <a:bodyPr spcFirstLastPara="1" anchor="ctr">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939895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97"/>
        <p:cNvGrpSpPr/>
        <p:nvPr/>
      </p:nvGrpSpPr>
      <p:grpSpPr>
        <a:xfrm>
          <a:off x="0" y="0"/>
          <a:ext cx="0" cy="0"/>
          <a:chOff x="0" y="0"/>
          <a:chExt cx="0" cy="0"/>
        </a:xfrm>
      </p:grpSpPr>
      <p:grpSp>
        <p:nvGrpSpPr>
          <p:cNvPr id="4" name="Google Shape;1200;p11"/>
          <p:cNvGrpSpPr>
            <a:grpSpLocks/>
          </p:cNvGrpSpPr>
          <p:nvPr/>
        </p:nvGrpSpPr>
        <p:grpSpPr bwMode="auto">
          <a:xfrm rot="5400000" flipH="1">
            <a:off x="-2405856" y="-1970882"/>
            <a:ext cx="5151438" cy="2006601"/>
            <a:chOff x="5118925" y="3316075"/>
            <a:chExt cx="2765798" cy="1076613"/>
          </a:xfrm>
        </p:grpSpPr>
        <p:sp>
          <p:nvSpPr>
            <p:cNvPr id="5" name="Google Shape;1201;p11"/>
            <p:cNvSpPr/>
            <p:nvPr/>
          </p:nvSpPr>
          <p:spPr>
            <a:xfrm>
              <a:off x="5221204" y="3324593"/>
              <a:ext cx="2655848" cy="1027211"/>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 name="Google Shape;1202;p11"/>
            <p:cNvSpPr/>
            <p:nvPr/>
          </p:nvSpPr>
          <p:spPr>
            <a:xfrm>
              <a:off x="5220352" y="3316075"/>
              <a:ext cx="2663519" cy="1043394"/>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 name="Google Shape;1203;p11"/>
            <p:cNvSpPr/>
            <p:nvPr/>
          </p:nvSpPr>
          <p:spPr>
            <a:xfrm>
              <a:off x="5126596" y="3420841"/>
              <a:ext cx="2585105" cy="963330"/>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 name="Google Shape;1204;p11"/>
            <p:cNvSpPr/>
            <p:nvPr/>
          </p:nvSpPr>
          <p:spPr>
            <a:xfrm>
              <a:off x="5118073" y="3412323"/>
              <a:ext cx="2602151" cy="979513"/>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 name="Google Shape;1205;p11"/>
            <p:cNvSpPr/>
            <p:nvPr/>
          </p:nvSpPr>
          <p:spPr>
            <a:xfrm>
              <a:off x="5316665" y="3587784"/>
              <a:ext cx="2189626" cy="585153"/>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 name="Google Shape;1206;p11"/>
            <p:cNvSpPr/>
            <p:nvPr/>
          </p:nvSpPr>
          <p:spPr>
            <a:xfrm>
              <a:off x="6089724" y="3575859"/>
              <a:ext cx="42616" cy="45143"/>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 name="Google Shape;1207;p11"/>
            <p:cNvSpPr/>
            <p:nvPr/>
          </p:nvSpPr>
          <p:spPr>
            <a:xfrm>
              <a:off x="7272753" y="4099686"/>
              <a:ext cx="32388" cy="32367"/>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 name="Google Shape;1208;p11"/>
            <p:cNvSpPr/>
            <p:nvPr/>
          </p:nvSpPr>
          <p:spPr>
            <a:xfrm>
              <a:off x="7308550" y="3836495"/>
              <a:ext cx="21308" cy="34070"/>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1209;p11"/>
            <p:cNvSpPr/>
            <p:nvPr/>
          </p:nvSpPr>
          <p:spPr>
            <a:xfrm>
              <a:off x="7352872" y="4080095"/>
              <a:ext cx="34093" cy="22998"/>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1210;p11"/>
            <p:cNvSpPr/>
            <p:nvPr/>
          </p:nvSpPr>
          <p:spPr>
            <a:xfrm>
              <a:off x="7465378" y="3564787"/>
              <a:ext cx="23013" cy="27256"/>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1211;p11"/>
            <p:cNvSpPr/>
            <p:nvPr/>
          </p:nvSpPr>
          <p:spPr>
            <a:xfrm>
              <a:off x="7167917" y="4047729"/>
              <a:ext cx="23865" cy="22146"/>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1212;p11"/>
            <p:cNvSpPr/>
            <p:nvPr/>
          </p:nvSpPr>
          <p:spPr>
            <a:xfrm>
              <a:off x="6905400" y="3895266"/>
              <a:ext cx="22160" cy="28960"/>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1213;p11"/>
            <p:cNvSpPr/>
            <p:nvPr/>
          </p:nvSpPr>
          <p:spPr>
            <a:xfrm>
              <a:off x="5704473" y="3430210"/>
              <a:ext cx="0" cy="852"/>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 name="Google Shape;1214;p11"/>
            <p:cNvSpPr/>
            <p:nvPr/>
          </p:nvSpPr>
          <p:spPr>
            <a:xfrm>
              <a:off x="6771585" y="3741099"/>
              <a:ext cx="27274" cy="22146"/>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 name="Google Shape;1215;p11"/>
            <p:cNvSpPr/>
            <p:nvPr/>
          </p:nvSpPr>
          <p:spPr>
            <a:xfrm>
              <a:off x="6571288" y="3591191"/>
              <a:ext cx="15342" cy="19590"/>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1216;p11"/>
            <p:cNvSpPr/>
            <p:nvPr/>
          </p:nvSpPr>
          <p:spPr>
            <a:xfrm>
              <a:off x="7473902" y="4120128"/>
              <a:ext cx="33241" cy="14479"/>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1217;p11"/>
            <p:cNvSpPr/>
            <p:nvPr/>
          </p:nvSpPr>
          <p:spPr>
            <a:xfrm>
              <a:off x="6833805" y="4127794"/>
              <a:ext cx="14489" cy="17887"/>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1218;p11"/>
            <p:cNvSpPr/>
            <p:nvPr/>
          </p:nvSpPr>
          <p:spPr>
            <a:xfrm>
              <a:off x="6563617" y="4086910"/>
              <a:ext cx="17899" cy="21294"/>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1219;p11"/>
            <p:cNvSpPr/>
            <p:nvPr/>
          </p:nvSpPr>
          <p:spPr>
            <a:xfrm>
              <a:off x="7009385" y="3768355"/>
              <a:ext cx="19603" cy="15332"/>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1220;p11"/>
            <p:cNvSpPr/>
            <p:nvPr/>
          </p:nvSpPr>
          <p:spPr>
            <a:xfrm>
              <a:off x="5585147" y="3944667"/>
              <a:ext cx="17047" cy="17887"/>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1221;p11"/>
            <p:cNvSpPr/>
            <p:nvPr/>
          </p:nvSpPr>
          <p:spPr>
            <a:xfrm>
              <a:off x="5901360" y="3928484"/>
              <a:ext cx="5114" cy="17887"/>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1222;p11"/>
            <p:cNvSpPr/>
            <p:nvPr/>
          </p:nvSpPr>
          <p:spPr>
            <a:xfrm>
              <a:off x="6265303" y="4173788"/>
              <a:ext cx="0" cy="852"/>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1223;p11"/>
            <p:cNvSpPr/>
            <p:nvPr/>
          </p:nvSpPr>
          <p:spPr>
            <a:xfrm>
              <a:off x="6411903" y="4051988"/>
              <a:ext cx="19604" cy="14479"/>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1224;p11"/>
            <p:cNvSpPr/>
            <p:nvPr/>
          </p:nvSpPr>
          <p:spPr>
            <a:xfrm>
              <a:off x="5527189" y="3970220"/>
              <a:ext cx="13637" cy="11925"/>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1225;p11"/>
            <p:cNvSpPr/>
            <p:nvPr/>
          </p:nvSpPr>
          <p:spPr>
            <a:xfrm>
              <a:off x="6212459" y="3905487"/>
              <a:ext cx="16194" cy="14480"/>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1226;p11"/>
            <p:cNvSpPr/>
            <p:nvPr/>
          </p:nvSpPr>
          <p:spPr>
            <a:xfrm>
              <a:off x="5606455" y="3868862"/>
              <a:ext cx="13637" cy="6814"/>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1227;p11"/>
            <p:cNvSpPr/>
            <p:nvPr/>
          </p:nvSpPr>
          <p:spPr>
            <a:xfrm>
              <a:off x="6267861" y="3514533"/>
              <a:ext cx="11080" cy="14479"/>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1228;p11"/>
            <p:cNvSpPr/>
            <p:nvPr/>
          </p:nvSpPr>
          <p:spPr>
            <a:xfrm>
              <a:off x="7083537" y="4092020"/>
              <a:ext cx="17899" cy="15332"/>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3" name="Google Shape;1229;p11"/>
            <p:cNvSpPr/>
            <p:nvPr/>
          </p:nvSpPr>
          <p:spPr>
            <a:xfrm>
              <a:off x="7141494" y="4110759"/>
              <a:ext cx="12785" cy="1703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4" name="Google Shape;1230;p11"/>
            <p:cNvSpPr/>
            <p:nvPr/>
          </p:nvSpPr>
          <p:spPr>
            <a:xfrm>
              <a:off x="5955056" y="4138015"/>
              <a:ext cx="15342" cy="14480"/>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1231;p11"/>
            <p:cNvSpPr/>
            <p:nvPr/>
          </p:nvSpPr>
          <p:spPr>
            <a:xfrm>
              <a:off x="7326449" y="4027287"/>
              <a:ext cx="20456" cy="10221"/>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1232;p11"/>
            <p:cNvSpPr/>
            <p:nvPr/>
          </p:nvSpPr>
          <p:spPr>
            <a:xfrm>
              <a:off x="6129784" y="3559676"/>
              <a:ext cx="6819" cy="11925"/>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7" name="Google Shape;1233;p11"/>
            <p:cNvSpPr/>
            <p:nvPr/>
          </p:nvSpPr>
          <p:spPr>
            <a:xfrm>
              <a:off x="6685500" y="4161012"/>
              <a:ext cx="12785" cy="12776"/>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8" name="Google Shape;1234;p11"/>
            <p:cNvSpPr/>
            <p:nvPr/>
          </p:nvSpPr>
          <p:spPr>
            <a:xfrm>
              <a:off x="6907105" y="4112462"/>
              <a:ext cx="10228" cy="11925"/>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39" name="Google Shape;1235;p11"/>
          <p:cNvGrpSpPr>
            <a:grpSpLocks/>
          </p:cNvGrpSpPr>
          <p:nvPr/>
        </p:nvGrpSpPr>
        <p:grpSpPr bwMode="auto">
          <a:xfrm flipH="1">
            <a:off x="-1471612" y="6027738"/>
            <a:ext cx="3687763" cy="1435100"/>
            <a:chOff x="5118925" y="3316075"/>
            <a:chExt cx="2765798" cy="1076613"/>
          </a:xfrm>
        </p:grpSpPr>
        <p:sp>
          <p:nvSpPr>
            <p:cNvPr id="40" name="Google Shape;1236;p11"/>
            <p:cNvSpPr/>
            <p:nvPr/>
          </p:nvSpPr>
          <p:spPr>
            <a:xfrm>
              <a:off x="5221318" y="3324411"/>
              <a:ext cx="2656261" cy="1027785"/>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1" name="Google Shape;1237;p11"/>
            <p:cNvSpPr/>
            <p:nvPr/>
          </p:nvSpPr>
          <p:spPr>
            <a:xfrm>
              <a:off x="5221318" y="3316075"/>
              <a:ext cx="2663405" cy="1043267"/>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2" name="Google Shape;1238;p11"/>
            <p:cNvSpPr/>
            <p:nvPr/>
          </p:nvSpPr>
          <p:spPr>
            <a:xfrm>
              <a:off x="5127259" y="3420878"/>
              <a:ext cx="2586016" cy="963473"/>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3" name="Google Shape;1239;p11"/>
            <p:cNvSpPr/>
            <p:nvPr/>
          </p:nvSpPr>
          <p:spPr>
            <a:xfrm>
              <a:off x="5118925" y="3412541"/>
              <a:ext cx="2602683" cy="980147"/>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4" name="Google Shape;1240;p11"/>
            <p:cNvSpPr/>
            <p:nvPr/>
          </p:nvSpPr>
          <p:spPr>
            <a:xfrm>
              <a:off x="5316567" y="3587610"/>
              <a:ext cx="2189541" cy="584753"/>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5" name="Google Shape;1241;p11"/>
            <p:cNvSpPr/>
            <p:nvPr/>
          </p:nvSpPr>
          <p:spPr>
            <a:xfrm>
              <a:off x="6088085" y="3575701"/>
              <a:ext cx="44052" cy="452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6" name="Google Shape;1242;p11"/>
            <p:cNvSpPr/>
            <p:nvPr/>
          </p:nvSpPr>
          <p:spPr>
            <a:xfrm>
              <a:off x="7273937" y="4098525"/>
              <a:ext cx="32147" cy="32156"/>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7" name="Google Shape;1243;p11"/>
            <p:cNvSpPr/>
            <p:nvPr/>
          </p:nvSpPr>
          <p:spPr>
            <a:xfrm>
              <a:off x="7310847" y="3835326"/>
              <a:ext cx="21431" cy="34537"/>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8" name="Google Shape;1244;p11"/>
            <p:cNvSpPr/>
            <p:nvPr/>
          </p:nvSpPr>
          <p:spPr>
            <a:xfrm>
              <a:off x="7352518" y="4078279"/>
              <a:ext cx="34528" cy="22628"/>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9" name="Google Shape;1245;p11"/>
            <p:cNvSpPr/>
            <p:nvPr/>
          </p:nvSpPr>
          <p:spPr>
            <a:xfrm>
              <a:off x="7466817" y="3563791"/>
              <a:ext cx="23812" cy="27391"/>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0" name="Google Shape;1246;p11"/>
            <p:cNvSpPr/>
            <p:nvPr/>
          </p:nvSpPr>
          <p:spPr>
            <a:xfrm>
              <a:off x="7169163" y="4046123"/>
              <a:ext cx="23812" cy="22628"/>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1247;p11"/>
            <p:cNvSpPr/>
            <p:nvPr/>
          </p:nvSpPr>
          <p:spPr>
            <a:xfrm>
              <a:off x="6906038" y="3893682"/>
              <a:ext cx="22621" cy="28583"/>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2" name="Google Shape;1248;p11"/>
            <p:cNvSpPr/>
            <p:nvPr/>
          </p:nvSpPr>
          <p:spPr>
            <a:xfrm>
              <a:off x="5703516" y="3429214"/>
              <a:ext cx="0" cy="1191"/>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3" name="Google Shape;1249;p11"/>
            <p:cNvSpPr/>
            <p:nvPr/>
          </p:nvSpPr>
          <p:spPr>
            <a:xfrm>
              <a:off x="6772688" y="3740051"/>
              <a:ext cx="27385" cy="22628"/>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4" name="Google Shape;1250;p11"/>
            <p:cNvSpPr/>
            <p:nvPr/>
          </p:nvSpPr>
          <p:spPr>
            <a:xfrm>
              <a:off x="6571475" y="3591183"/>
              <a:ext cx="15478" cy="19055"/>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5" name="Google Shape;1251;p11"/>
            <p:cNvSpPr/>
            <p:nvPr/>
          </p:nvSpPr>
          <p:spPr>
            <a:xfrm>
              <a:off x="7475152" y="4118771"/>
              <a:ext cx="32146" cy="14291"/>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6" name="Google Shape;1252;p11"/>
            <p:cNvSpPr/>
            <p:nvPr/>
          </p:nvSpPr>
          <p:spPr>
            <a:xfrm>
              <a:off x="6834601" y="4127107"/>
              <a:ext cx="14287" cy="17865"/>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7" name="Google Shape;1253;p11"/>
            <p:cNvSpPr/>
            <p:nvPr/>
          </p:nvSpPr>
          <p:spPr>
            <a:xfrm>
              <a:off x="6564331" y="4086615"/>
              <a:ext cx="17859" cy="21437"/>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8" name="Google Shape;1254;p11"/>
            <p:cNvSpPr/>
            <p:nvPr/>
          </p:nvSpPr>
          <p:spPr>
            <a:xfrm>
              <a:off x="7010812" y="3767442"/>
              <a:ext cx="20240" cy="15483"/>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9" name="Google Shape;1255;p11"/>
            <p:cNvSpPr/>
            <p:nvPr/>
          </p:nvSpPr>
          <p:spPr>
            <a:xfrm>
              <a:off x="5584455" y="3943702"/>
              <a:ext cx="16669" cy="17865"/>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0" name="Google Shape;1256;p11"/>
            <p:cNvSpPr/>
            <p:nvPr/>
          </p:nvSpPr>
          <p:spPr>
            <a:xfrm>
              <a:off x="5899968" y="3928220"/>
              <a:ext cx="5953" cy="17864"/>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1" name="Google Shape;1257;p11"/>
            <p:cNvSpPr/>
            <p:nvPr/>
          </p:nvSpPr>
          <p:spPr>
            <a:xfrm>
              <a:off x="6265486" y="4173554"/>
              <a:ext cx="0" cy="0"/>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2" name="Google Shape;1258;p11"/>
            <p:cNvSpPr/>
            <p:nvPr/>
          </p:nvSpPr>
          <p:spPr>
            <a:xfrm>
              <a:off x="6413123" y="4052078"/>
              <a:ext cx="19050" cy="14291"/>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3" name="Google Shape;1259;p11"/>
            <p:cNvSpPr/>
            <p:nvPr/>
          </p:nvSpPr>
          <p:spPr>
            <a:xfrm>
              <a:off x="5527305" y="3969903"/>
              <a:ext cx="13097" cy="11909"/>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4" name="Google Shape;1260;p11"/>
            <p:cNvSpPr/>
            <p:nvPr/>
          </p:nvSpPr>
          <p:spPr>
            <a:xfrm>
              <a:off x="6211909" y="3905592"/>
              <a:ext cx="16669" cy="14291"/>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5" name="Google Shape;1261;p11"/>
            <p:cNvSpPr/>
            <p:nvPr/>
          </p:nvSpPr>
          <p:spPr>
            <a:xfrm>
              <a:off x="5605886" y="3868673"/>
              <a:ext cx="13097" cy="7146"/>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6" name="Google Shape;1262;p11"/>
            <p:cNvSpPr/>
            <p:nvPr/>
          </p:nvSpPr>
          <p:spPr>
            <a:xfrm>
              <a:off x="6267868" y="3514962"/>
              <a:ext cx="10716" cy="14291"/>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7" name="Google Shape;1263;p11"/>
            <p:cNvSpPr/>
            <p:nvPr/>
          </p:nvSpPr>
          <p:spPr>
            <a:xfrm>
              <a:off x="7085820" y="4091379"/>
              <a:ext cx="16669" cy="15483"/>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8" name="Google Shape;1264;p11"/>
            <p:cNvSpPr/>
            <p:nvPr/>
          </p:nvSpPr>
          <p:spPr>
            <a:xfrm>
              <a:off x="7144161" y="4109243"/>
              <a:ext cx="11906" cy="17864"/>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9" name="Google Shape;1265;p11"/>
            <p:cNvSpPr/>
            <p:nvPr/>
          </p:nvSpPr>
          <p:spPr>
            <a:xfrm>
              <a:off x="5953545" y="4136635"/>
              <a:ext cx="15478" cy="14291"/>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0" name="Google Shape;1266;p11"/>
            <p:cNvSpPr/>
            <p:nvPr/>
          </p:nvSpPr>
          <p:spPr>
            <a:xfrm>
              <a:off x="7327515" y="4025877"/>
              <a:ext cx="20240" cy="107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1" name="Google Shape;1267;p11"/>
            <p:cNvSpPr/>
            <p:nvPr/>
          </p:nvSpPr>
          <p:spPr>
            <a:xfrm>
              <a:off x="6128566" y="3559027"/>
              <a:ext cx="7144" cy="11909"/>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2" name="Google Shape;1268;p11"/>
            <p:cNvSpPr/>
            <p:nvPr/>
          </p:nvSpPr>
          <p:spPr>
            <a:xfrm>
              <a:off x="6685774" y="4161645"/>
              <a:ext cx="13096" cy="11909"/>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3" name="Google Shape;1269;p11"/>
            <p:cNvSpPr/>
            <p:nvPr/>
          </p:nvSpPr>
          <p:spPr>
            <a:xfrm>
              <a:off x="6908419" y="4110434"/>
              <a:ext cx="9525" cy="11909"/>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74" name="Google Shape;1270;p11"/>
          <p:cNvGrpSpPr>
            <a:grpSpLocks/>
          </p:cNvGrpSpPr>
          <p:nvPr/>
        </p:nvGrpSpPr>
        <p:grpSpPr bwMode="auto">
          <a:xfrm>
            <a:off x="2243139" y="-1135063"/>
            <a:ext cx="1649412" cy="1439863"/>
            <a:chOff x="2389000" y="3547600"/>
            <a:chExt cx="1218300" cy="1062975"/>
          </a:xfrm>
        </p:grpSpPr>
        <p:sp>
          <p:nvSpPr>
            <p:cNvPr id="75" name="Google Shape;1271;p11"/>
            <p:cNvSpPr/>
            <p:nvPr/>
          </p:nvSpPr>
          <p:spPr>
            <a:xfrm>
              <a:off x="2389000" y="3547600"/>
              <a:ext cx="1218300" cy="1062975"/>
            </a:xfrm>
            <a:custGeom>
              <a:avLst/>
              <a:gdLst/>
              <a:ahLst/>
              <a:cxnLst/>
              <a:rect l="l" t="t" r="r" b="b"/>
              <a:pathLst>
                <a:path w="48732" h="42519" extrusionOk="0">
                  <a:moveTo>
                    <a:pt x="26504" y="1"/>
                  </a:moveTo>
                  <a:cubicBezTo>
                    <a:pt x="26234" y="1"/>
                    <a:pt x="25965" y="9"/>
                    <a:pt x="25701" y="27"/>
                  </a:cubicBezTo>
                  <a:cubicBezTo>
                    <a:pt x="22413" y="234"/>
                    <a:pt x="19702" y="1815"/>
                    <a:pt x="21078" y="5847"/>
                  </a:cubicBezTo>
                  <a:cubicBezTo>
                    <a:pt x="21518" y="7113"/>
                    <a:pt x="24064" y="10745"/>
                    <a:pt x="22729" y="12038"/>
                  </a:cubicBezTo>
                  <a:cubicBezTo>
                    <a:pt x="22454" y="12303"/>
                    <a:pt x="22173" y="12415"/>
                    <a:pt x="21892" y="12415"/>
                  </a:cubicBezTo>
                  <a:cubicBezTo>
                    <a:pt x="20567" y="12415"/>
                    <a:pt x="19267" y="9907"/>
                    <a:pt x="18904" y="9011"/>
                  </a:cubicBezTo>
                  <a:cubicBezTo>
                    <a:pt x="18106" y="7058"/>
                    <a:pt x="17666" y="5035"/>
                    <a:pt x="15602" y="4031"/>
                  </a:cubicBezTo>
                  <a:cubicBezTo>
                    <a:pt x="14928" y="3700"/>
                    <a:pt x="14255" y="3551"/>
                    <a:pt x="13599" y="3551"/>
                  </a:cubicBezTo>
                  <a:cubicBezTo>
                    <a:pt x="12127" y="3551"/>
                    <a:pt x="10741" y="4301"/>
                    <a:pt x="9618" y="5434"/>
                  </a:cubicBezTo>
                  <a:cubicBezTo>
                    <a:pt x="1" y="15078"/>
                    <a:pt x="11049" y="27405"/>
                    <a:pt x="18561" y="33844"/>
                  </a:cubicBezTo>
                  <a:cubicBezTo>
                    <a:pt x="22591" y="37297"/>
                    <a:pt x="27131" y="40187"/>
                    <a:pt x="32401" y="41260"/>
                  </a:cubicBezTo>
                  <a:cubicBezTo>
                    <a:pt x="34820" y="41756"/>
                    <a:pt x="37748" y="42518"/>
                    <a:pt x="40513" y="42518"/>
                  </a:cubicBezTo>
                  <a:cubicBezTo>
                    <a:pt x="41963" y="42518"/>
                    <a:pt x="43368" y="42309"/>
                    <a:pt x="44631" y="41741"/>
                  </a:cubicBezTo>
                  <a:cubicBezTo>
                    <a:pt x="47025" y="40668"/>
                    <a:pt x="47287" y="38521"/>
                    <a:pt x="47617" y="36142"/>
                  </a:cubicBezTo>
                  <a:cubicBezTo>
                    <a:pt x="48731" y="27887"/>
                    <a:pt x="47645" y="20856"/>
                    <a:pt x="42857" y="13992"/>
                  </a:cubicBezTo>
                  <a:cubicBezTo>
                    <a:pt x="39858" y="9699"/>
                    <a:pt x="37340" y="4223"/>
                    <a:pt x="32607" y="1444"/>
                  </a:cubicBezTo>
                  <a:cubicBezTo>
                    <a:pt x="31145" y="596"/>
                    <a:pt x="28761" y="1"/>
                    <a:pt x="26504"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6" name="Google Shape;1272;p11"/>
            <p:cNvSpPr/>
            <p:nvPr/>
          </p:nvSpPr>
          <p:spPr>
            <a:xfrm>
              <a:off x="2627031" y="3865204"/>
              <a:ext cx="261484" cy="194547"/>
            </a:xfrm>
            <a:custGeom>
              <a:avLst/>
              <a:gdLst/>
              <a:ahLst/>
              <a:cxnLst/>
              <a:rect l="l" t="t" r="r" b="b"/>
              <a:pathLst>
                <a:path w="10457" h="7792" extrusionOk="0">
                  <a:moveTo>
                    <a:pt x="3792" y="0"/>
                  </a:moveTo>
                  <a:cubicBezTo>
                    <a:pt x="2252" y="0"/>
                    <a:pt x="926" y="828"/>
                    <a:pt x="550" y="2619"/>
                  </a:cubicBezTo>
                  <a:cubicBezTo>
                    <a:pt x="0" y="5219"/>
                    <a:pt x="2820" y="7104"/>
                    <a:pt x="4994" y="7655"/>
                  </a:cubicBezTo>
                  <a:cubicBezTo>
                    <a:pt x="5351" y="7743"/>
                    <a:pt x="5793" y="7792"/>
                    <a:pt x="6269" y="7792"/>
                  </a:cubicBezTo>
                  <a:cubicBezTo>
                    <a:pt x="7791" y="7792"/>
                    <a:pt x="9662" y="7295"/>
                    <a:pt x="10249" y="6017"/>
                  </a:cubicBezTo>
                  <a:cubicBezTo>
                    <a:pt x="10401" y="5674"/>
                    <a:pt x="10456" y="5343"/>
                    <a:pt x="10442" y="4999"/>
                  </a:cubicBezTo>
                  <a:cubicBezTo>
                    <a:pt x="10304" y="2977"/>
                    <a:pt x="7347" y="1092"/>
                    <a:pt x="5833" y="446"/>
                  </a:cubicBezTo>
                  <a:cubicBezTo>
                    <a:pt x="5152" y="152"/>
                    <a:pt x="4453" y="0"/>
                    <a:pt x="3792"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7" name="Google Shape;1273;p11"/>
            <p:cNvSpPr/>
            <p:nvPr/>
          </p:nvSpPr>
          <p:spPr>
            <a:xfrm>
              <a:off x="2756014" y="4085534"/>
              <a:ext cx="276727" cy="171107"/>
            </a:xfrm>
            <a:custGeom>
              <a:avLst/>
              <a:gdLst/>
              <a:ahLst/>
              <a:cxnLst/>
              <a:rect l="l" t="t" r="r" b="b"/>
              <a:pathLst>
                <a:path w="11089" h="6817" extrusionOk="0">
                  <a:moveTo>
                    <a:pt x="6260" y="1"/>
                  </a:moveTo>
                  <a:cubicBezTo>
                    <a:pt x="4599" y="1"/>
                    <a:pt x="2582" y="875"/>
                    <a:pt x="1802" y="1782"/>
                  </a:cubicBezTo>
                  <a:cubicBezTo>
                    <a:pt x="1" y="3878"/>
                    <a:pt x="1035" y="6816"/>
                    <a:pt x="3759" y="6816"/>
                  </a:cubicBezTo>
                  <a:cubicBezTo>
                    <a:pt x="3968" y="6816"/>
                    <a:pt x="4187" y="6799"/>
                    <a:pt x="4416" y="6762"/>
                  </a:cubicBezTo>
                  <a:cubicBezTo>
                    <a:pt x="6521" y="6432"/>
                    <a:pt x="11089" y="1892"/>
                    <a:pt x="7635" y="269"/>
                  </a:cubicBezTo>
                  <a:cubicBezTo>
                    <a:pt x="7240" y="82"/>
                    <a:pt x="6766" y="1"/>
                    <a:pt x="626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1274;p11"/>
            <p:cNvSpPr/>
            <p:nvPr/>
          </p:nvSpPr>
          <p:spPr>
            <a:xfrm>
              <a:off x="2937763" y="4214450"/>
              <a:ext cx="209890" cy="201578"/>
            </a:xfrm>
            <a:custGeom>
              <a:avLst/>
              <a:gdLst/>
              <a:ahLst/>
              <a:cxnLst/>
              <a:rect l="l" t="t" r="r" b="b"/>
              <a:pathLst>
                <a:path w="8366" h="8066" extrusionOk="0">
                  <a:moveTo>
                    <a:pt x="4938" y="1"/>
                  </a:moveTo>
                  <a:cubicBezTo>
                    <a:pt x="4843" y="1"/>
                    <a:pt x="4745" y="5"/>
                    <a:pt x="4643" y="14"/>
                  </a:cubicBezTo>
                  <a:cubicBezTo>
                    <a:pt x="2771" y="179"/>
                    <a:pt x="653" y="2738"/>
                    <a:pt x="378" y="4265"/>
                  </a:cubicBezTo>
                  <a:cubicBezTo>
                    <a:pt x="1" y="6387"/>
                    <a:pt x="1346" y="8065"/>
                    <a:pt x="3065" y="8065"/>
                  </a:cubicBezTo>
                  <a:cubicBezTo>
                    <a:pt x="3731" y="8065"/>
                    <a:pt x="4453" y="7813"/>
                    <a:pt x="5152" y="7237"/>
                  </a:cubicBezTo>
                  <a:cubicBezTo>
                    <a:pt x="6759" y="5925"/>
                    <a:pt x="8365" y="1"/>
                    <a:pt x="493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1275;p11"/>
            <p:cNvSpPr/>
            <p:nvPr/>
          </p:nvSpPr>
          <p:spPr>
            <a:xfrm>
              <a:off x="3125374" y="4294144"/>
              <a:ext cx="170022" cy="214470"/>
            </a:xfrm>
            <a:custGeom>
              <a:avLst/>
              <a:gdLst/>
              <a:ahLst/>
              <a:cxnLst/>
              <a:rect l="l" t="t" r="r" b="b"/>
              <a:pathLst>
                <a:path w="6786" h="8574" extrusionOk="0">
                  <a:moveTo>
                    <a:pt x="3350" y="1"/>
                  </a:moveTo>
                  <a:cubicBezTo>
                    <a:pt x="2954" y="1"/>
                    <a:pt x="2525" y="144"/>
                    <a:pt x="2065" y="472"/>
                  </a:cubicBezTo>
                  <a:cubicBezTo>
                    <a:pt x="537" y="1559"/>
                    <a:pt x="1" y="4847"/>
                    <a:pt x="537" y="6305"/>
                  </a:cubicBezTo>
                  <a:cubicBezTo>
                    <a:pt x="1077" y="7767"/>
                    <a:pt x="2285" y="8573"/>
                    <a:pt x="3475" y="8573"/>
                  </a:cubicBezTo>
                  <a:cubicBezTo>
                    <a:pt x="4558" y="8573"/>
                    <a:pt x="5627" y="7905"/>
                    <a:pt x="6164" y="6457"/>
                  </a:cubicBezTo>
                  <a:cubicBezTo>
                    <a:pt x="6785" y="4757"/>
                    <a:pt x="5629" y="1"/>
                    <a:pt x="335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0" name="Google Shape;1276;p11"/>
            <p:cNvSpPr/>
            <p:nvPr/>
          </p:nvSpPr>
          <p:spPr>
            <a:xfrm>
              <a:off x="2979975" y="3664797"/>
              <a:ext cx="181748" cy="237910"/>
            </a:xfrm>
            <a:custGeom>
              <a:avLst/>
              <a:gdLst/>
              <a:ahLst/>
              <a:cxnLst/>
              <a:rect l="l" t="t" r="r" b="b"/>
              <a:pathLst>
                <a:path w="7265" h="9536" extrusionOk="0">
                  <a:moveTo>
                    <a:pt x="3457" y="1"/>
                  </a:moveTo>
                  <a:cubicBezTo>
                    <a:pt x="3451" y="1"/>
                    <a:pt x="3446" y="1"/>
                    <a:pt x="3440" y="1"/>
                  </a:cubicBezTo>
                  <a:cubicBezTo>
                    <a:pt x="1019" y="28"/>
                    <a:pt x="1" y="2175"/>
                    <a:pt x="482" y="4431"/>
                  </a:cubicBezTo>
                  <a:cubicBezTo>
                    <a:pt x="799" y="5931"/>
                    <a:pt x="1954" y="8971"/>
                    <a:pt x="3770" y="9466"/>
                  </a:cubicBezTo>
                  <a:cubicBezTo>
                    <a:pt x="3935" y="9511"/>
                    <a:pt x="4107" y="9536"/>
                    <a:pt x="4283" y="9536"/>
                  </a:cubicBezTo>
                  <a:cubicBezTo>
                    <a:pt x="4432" y="9536"/>
                    <a:pt x="4582" y="9518"/>
                    <a:pt x="4733" y="9481"/>
                  </a:cubicBezTo>
                  <a:cubicBezTo>
                    <a:pt x="6397" y="9095"/>
                    <a:pt x="7265" y="6440"/>
                    <a:pt x="7210" y="4996"/>
                  </a:cubicBezTo>
                  <a:cubicBezTo>
                    <a:pt x="7113" y="2909"/>
                    <a:pt x="5922" y="1"/>
                    <a:pt x="3457"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1" name="Google Shape;1277;p11"/>
            <p:cNvSpPr/>
            <p:nvPr/>
          </p:nvSpPr>
          <p:spPr>
            <a:xfrm>
              <a:off x="3146480" y="3830045"/>
              <a:ext cx="212235" cy="191030"/>
            </a:xfrm>
            <a:custGeom>
              <a:avLst/>
              <a:gdLst/>
              <a:ahLst/>
              <a:cxnLst/>
              <a:rect l="l" t="t" r="r" b="b"/>
              <a:pathLst>
                <a:path w="8471" h="7635" extrusionOk="0">
                  <a:moveTo>
                    <a:pt x="4972" y="1"/>
                  </a:moveTo>
                  <a:cubicBezTo>
                    <a:pt x="4385" y="1"/>
                    <a:pt x="3760" y="156"/>
                    <a:pt x="3151" y="495"/>
                  </a:cubicBezTo>
                  <a:cubicBezTo>
                    <a:pt x="1762" y="1266"/>
                    <a:pt x="1" y="4141"/>
                    <a:pt x="441" y="5984"/>
                  </a:cubicBezTo>
                  <a:cubicBezTo>
                    <a:pt x="732" y="7179"/>
                    <a:pt x="1474" y="7634"/>
                    <a:pt x="2377" y="7634"/>
                  </a:cubicBezTo>
                  <a:cubicBezTo>
                    <a:pt x="4336" y="7634"/>
                    <a:pt x="7054" y="5493"/>
                    <a:pt x="7581" y="4100"/>
                  </a:cubicBezTo>
                  <a:cubicBezTo>
                    <a:pt x="8470" y="1729"/>
                    <a:pt x="6932" y="1"/>
                    <a:pt x="497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2" name="Google Shape;1278;p11"/>
            <p:cNvSpPr/>
            <p:nvPr/>
          </p:nvSpPr>
          <p:spPr>
            <a:xfrm>
              <a:off x="3241458" y="4026935"/>
              <a:ext cx="257965" cy="158215"/>
            </a:xfrm>
            <a:custGeom>
              <a:avLst/>
              <a:gdLst/>
              <a:ahLst/>
              <a:cxnLst/>
              <a:rect l="l" t="t" r="r" b="b"/>
              <a:pathLst>
                <a:path w="10317" h="6334" extrusionOk="0">
                  <a:moveTo>
                    <a:pt x="5722" y="0"/>
                  </a:moveTo>
                  <a:cubicBezTo>
                    <a:pt x="4129" y="0"/>
                    <a:pt x="1191" y="1572"/>
                    <a:pt x="658" y="3385"/>
                  </a:cubicBezTo>
                  <a:cubicBezTo>
                    <a:pt x="1" y="5557"/>
                    <a:pt x="1945" y="6334"/>
                    <a:pt x="4016" y="6334"/>
                  </a:cubicBezTo>
                  <a:cubicBezTo>
                    <a:pt x="5501" y="6334"/>
                    <a:pt x="7051" y="5935"/>
                    <a:pt x="7757" y="5366"/>
                  </a:cubicBezTo>
                  <a:cubicBezTo>
                    <a:pt x="10316" y="3289"/>
                    <a:pt x="8790" y="83"/>
                    <a:pt x="5763" y="1"/>
                  </a:cubicBezTo>
                  <a:cubicBezTo>
                    <a:pt x="5749" y="0"/>
                    <a:pt x="5736" y="0"/>
                    <a:pt x="5722"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3" name="Google Shape;1279;p11"/>
            <p:cNvSpPr/>
            <p:nvPr/>
          </p:nvSpPr>
          <p:spPr>
            <a:xfrm>
              <a:off x="3255529" y="4228514"/>
              <a:ext cx="286107" cy="157044"/>
            </a:xfrm>
            <a:custGeom>
              <a:avLst/>
              <a:gdLst/>
              <a:ahLst/>
              <a:cxnLst/>
              <a:rect l="l" t="t" r="r" b="b"/>
              <a:pathLst>
                <a:path w="11411" h="6295" extrusionOk="0">
                  <a:moveTo>
                    <a:pt x="5946" y="1"/>
                  </a:moveTo>
                  <a:cubicBezTo>
                    <a:pt x="4709" y="1"/>
                    <a:pt x="3442" y="289"/>
                    <a:pt x="2716" y="972"/>
                  </a:cubicBezTo>
                  <a:cubicBezTo>
                    <a:pt x="1" y="3478"/>
                    <a:pt x="5112" y="6294"/>
                    <a:pt x="7476" y="6294"/>
                  </a:cubicBezTo>
                  <a:cubicBezTo>
                    <a:pt x="7604" y="6294"/>
                    <a:pt x="7724" y="6286"/>
                    <a:pt x="7834" y="6269"/>
                  </a:cubicBezTo>
                  <a:cubicBezTo>
                    <a:pt x="11095" y="5774"/>
                    <a:pt x="11411" y="2238"/>
                    <a:pt x="8824" y="642"/>
                  </a:cubicBezTo>
                  <a:cubicBezTo>
                    <a:pt x="8181" y="241"/>
                    <a:pt x="7076" y="1"/>
                    <a:pt x="5946"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4" name="Google Shape;1280;p11"/>
            <p:cNvSpPr/>
            <p:nvPr/>
          </p:nvSpPr>
          <p:spPr>
            <a:xfrm>
              <a:off x="2967077" y="3916770"/>
              <a:ext cx="239204" cy="283616"/>
            </a:xfrm>
            <a:custGeom>
              <a:avLst/>
              <a:gdLst/>
              <a:ahLst/>
              <a:cxnLst/>
              <a:rect l="l" t="t" r="r" b="b"/>
              <a:pathLst>
                <a:path w="9563" h="11323" extrusionOk="0">
                  <a:moveTo>
                    <a:pt x="0" y="1"/>
                  </a:moveTo>
                  <a:cubicBezTo>
                    <a:pt x="0" y="1"/>
                    <a:pt x="165" y="427"/>
                    <a:pt x="523" y="1142"/>
                  </a:cubicBezTo>
                  <a:cubicBezTo>
                    <a:pt x="867" y="1857"/>
                    <a:pt x="1418" y="2862"/>
                    <a:pt x="2188" y="4004"/>
                  </a:cubicBezTo>
                  <a:cubicBezTo>
                    <a:pt x="3701" y="6315"/>
                    <a:pt x="6191" y="9204"/>
                    <a:pt x="9562" y="11323"/>
                  </a:cubicBezTo>
                  <a:cubicBezTo>
                    <a:pt x="9232" y="10952"/>
                    <a:pt x="7444" y="9081"/>
                    <a:pt x="5503" y="6769"/>
                  </a:cubicBezTo>
                  <a:cubicBezTo>
                    <a:pt x="3536" y="4486"/>
                    <a:pt x="1458" y="1734"/>
                    <a:pt x="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5" name="Google Shape;1281;p11"/>
            <p:cNvSpPr/>
            <p:nvPr/>
          </p:nvSpPr>
          <p:spPr>
            <a:xfrm>
              <a:off x="3354025" y="3664797"/>
              <a:ext cx="5863" cy="3516"/>
            </a:xfrm>
            <a:custGeom>
              <a:avLst/>
              <a:gdLst/>
              <a:ahLst/>
              <a:cxnLst/>
              <a:rect l="l" t="t" r="r" b="b"/>
              <a:pathLst>
                <a:path w="234" h="169" extrusionOk="0">
                  <a:moveTo>
                    <a:pt x="111" y="1"/>
                  </a:moveTo>
                  <a:cubicBezTo>
                    <a:pt x="77" y="1"/>
                    <a:pt x="50" y="49"/>
                    <a:pt x="0" y="85"/>
                  </a:cubicBezTo>
                  <a:cubicBezTo>
                    <a:pt x="55" y="127"/>
                    <a:pt x="96" y="168"/>
                    <a:pt x="138" y="168"/>
                  </a:cubicBezTo>
                  <a:cubicBezTo>
                    <a:pt x="165" y="155"/>
                    <a:pt x="193" y="100"/>
                    <a:pt x="234" y="72"/>
                  </a:cubicBezTo>
                  <a:cubicBezTo>
                    <a:pt x="193" y="45"/>
                    <a:pt x="151" y="3"/>
                    <a:pt x="123" y="3"/>
                  </a:cubicBezTo>
                  <a:cubicBezTo>
                    <a:pt x="119" y="2"/>
                    <a:pt x="115" y="1"/>
                    <a:pt x="11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86" name="Google Shape;1282;p11"/>
          <p:cNvGrpSpPr>
            <a:grpSpLocks/>
          </p:cNvGrpSpPr>
          <p:nvPr/>
        </p:nvGrpSpPr>
        <p:grpSpPr bwMode="auto">
          <a:xfrm rot="5400000">
            <a:off x="531020" y="3218660"/>
            <a:ext cx="300038" cy="250825"/>
            <a:chOff x="5613525" y="2508525"/>
            <a:chExt cx="354275" cy="296400"/>
          </a:xfrm>
        </p:grpSpPr>
        <p:sp>
          <p:nvSpPr>
            <p:cNvPr id="87" name="Google Shape;1283;p11"/>
            <p:cNvSpPr/>
            <p:nvPr/>
          </p:nvSpPr>
          <p:spPr>
            <a:xfrm>
              <a:off x="5613526" y="2508526"/>
              <a:ext cx="48736" cy="296400"/>
            </a:xfrm>
            <a:custGeom>
              <a:avLst/>
              <a:gdLst/>
              <a:ahLst/>
              <a:cxnLst/>
              <a:rect l="l" t="t" r="r" b="b"/>
              <a:pathLst>
                <a:path w="1967" h="11856" extrusionOk="0">
                  <a:moveTo>
                    <a:pt x="1077" y="0"/>
                  </a:moveTo>
                  <a:cubicBezTo>
                    <a:pt x="691" y="0"/>
                    <a:pt x="309" y="248"/>
                    <a:pt x="316" y="743"/>
                  </a:cubicBezTo>
                  <a:cubicBezTo>
                    <a:pt x="316" y="1389"/>
                    <a:pt x="330" y="2022"/>
                    <a:pt x="330" y="2655"/>
                  </a:cubicBezTo>
                  <a:cubicBezTo>
                    <a:pt x="233" y="5572"/>
                    <a:pt x="0" y="8571"/>
                    <a:pt x="385" y="11419"/>
                  </a:cubicBezTo>
                  <a:cubicBezTo>
                    <a:pt x="418" y="11710"/>
                    <a:pt x="670" y="11855"/>
                    <a:pt x="933" y="11855"/>
                  </a:cubicBezTo>
                  <a:cubicBezTo>
                    <a:pt x="994" y="11855"/>
                    <a:pt x="1055" y="11848"/>
                    <a:pt x="1114" y="11832"/>
                  </a:cubicBezTo>
                  <a:cubicBezTo>
                    <a:pt x="1143" y="11835"/>
                    <a:pt x="1172" y="11836"/>
                    <a:pt x="1202" y="11836"/>
                  </a:cubicBezTo>
                  <a:cubicBezTo>
                    <a:pt x="1587" y="11836"/>
                    <a:pt x="1967" y="11588"/>
                    <a:pt x="1967" y="11102"/>
                  </a:cubicBezTo>
                  <a:cubicBezTo>
                    <a:pt x="1939" y="7842"/>
                    <a:pt x="1926" y="4595"/>
                    <a:pt x="1912" y="1334"/>
                  </a:cubicBezTo>
                  <a:cubicBezTo>
                    <a:pt x="1912" y="1224"/>
                    <a:pt x="1884" y="1128"/>
                    <a:pt x="1857" y="1046"/>
                  </a:cubicBezTo>
                  <a:lnTo>
                    <a:pt x="1857" y="743"/>
                  </a:lnTo>
                  <a:cubicBezTo>
                    <a:pt x="1850" y="248"/>
                    <a:pt x="1462" y="0"/>
                    <a:pt x="1077"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8" name="Google Shape;1284;p11"/>
            <p:cNvSpPr/>
            <p:nvPr/>
          </p:nvSpPr>
          <p:spPr>
            <a:xfrm>
              <a:off x="5690379" y="2508526"/>
              <a:ext cx="48736" cy="296400"/>
            </a:xfrm>
            <a:custGeom>
              <a:avLst/>
              <a:gdLst/>
              <a:ahLst/>
              <a:cxnLst/>
              <a:rect l="l" t="t" r="r" b="b"/>
              <a:pathLst>
                <a:path w="1982" h="11856" extrusionOk="0">
                  <a:moveTo>
                    <a:pt x="1091" y="0"/>
                  </a:moveTo>
                  <a:cubicBezTo>
                    <a:pt x="706" y="0"/>
                    <a:pt x="324" y="248"/>
                    <a:pt x="330" y="743"/>
                  </a:cubicBezTo>
                  <a:cubicBezTo>
                    <a:pt x="330" y="1389"/>
                    <a:pt x="345" y="2022"/>
                    <a:pt x="345" y="2655"/>
                  </a:cubicBezTo>
                  <a:cubicBezTo>
                    <a:pt x="234" y="5572"/>
                    <a:pt x="0" y="8571"/>
                    <a:pt x="385" y="11419"/>
                  </a:cubicBezTo>
                  <a:cubicBezTo>
                    <a:pt x="430" y="11710"/>
                    <a:pt x="684" y="11855"/>
                    <a:pt x="947" y="11855"/>
                  </a:cubicBezTo>
                  <a:cubicBezTo>
                    <a:pt x="1008" y="11855"/>
                    <a:pt x="1069" y="11848"/>
                    <a:pt x="1128" y="11832"/>
                  </a:cubicBezTo>
                  <a:cubicBezTo>
                    <a:pt x="1157" y="11835"/>
                    <a:pt x="1187" y="11836"/>
                    <a:pt x="1216" y="11836"/>
                  </a:cubicBezTo>
                  <a:cubicBezTo>
                    <a:pt x="1601" y="11836"/>
                    <a:pt x="1981" y="11588"/>
                    <a:pt x="1981" y="11102"/>
                  </a:cubicBezTo>
                  <a:cubicBezTo>
                    <a:pt x="1954" y="7842"/>
                    <a:pt x="1940" y="4595"/>
                    <a:pt x="1926" y="1334"/>
                  </a:cubicBezTo>
                  <a:cubicBezTo>
                    <a:pt x="1926" y="1224"/>
                    <a:pt x="1899" y="1128"/>
                    <a:pt x="1871" y="1046"/>
                  </a:cubicBezTo>
                  <a:lnTo>
                    <a:pt x="1871" y="743"/>
                  </a:lnTo>
                  <a:cubicBezTo>
                    <a:pt x="1865" y="248"/>
                    <a:pt x="1476" y="0"/>
                    <a:pt x="1091"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9" name="Google Shape;1285;p11"/>
            <p:cNvSpPr/>
            <p:nvPr/>
          </p:nvSpPr>
          <p:spPr>
            <a:xfrm>
              <a:off x="5765357" y="2508525"/>
              <a:ext cx="50610" cy="296400"/>
            </a:xfrm>
            <a:custGeom>
              <a:avLst/>
              <a:gdLst/>
              <a:ahLst/>
              <a:cxnLst/>
              <a:rect l="l" t="t" r="r" b="b"/>
              <a:pathLst>
                <a:path w="1981" h="11856" extrusionOk="0">
                  <a:moveTo>
                    <a:pt x="1089" y="0"/>
                  </a:moveTo>
                  <a:cubicBezTo>
                    <a:pt x="706" y="0"/>
                    <a:pt x="324" y="248"/>
                    <a:pt x="330" y="743"/>
                  </a:cubicBezTo>
                  <a:cubicBezTo>
                    <a:pt x="330" y="1389"/>
                    <a:pt x="345" y="2022"/>
                    <a:pt x="345" y="2655"/>
                  </a:cubicBezTo>
                  <a:cubicBezTo>
                    <a:pt x="235" y="5572"/>
                    <a:pt x="0" y="8571"/>
                    <a:pt x="386" y="11419"/>
                  </a:cubicBezTo>
                  <a:cubicBezTo>
                    <a:pt x="430" y="11710"/>
                    <a:pt x="684" y="11855"/>
                    <a:pt x="947" y="11855"/>
                  </a:cubicBezTo>
                  <a:cubicBezTo>
                    <a:pt x="1008" y="11855"/>
                    <a:pt x="1069" y="11848"/>
                    <a:pt x="1128" y="11832"/>
                  </a:cubicBezTo>
                  <a:cubicBezTo>
                    <a:pt x="1158" y="11835"/>
                    <a:pt x="1187" y="11836"/>
                    <a:pt x="1216" y="11836"/>
                  </a:cubicBezTo>
                  <a:cubicBezTo>
                    <a:pt x="1601" y="11836"/>
                    <a:pt x="1980" y="11588"/>
                    <a:pt x="1968" y="11102"/>
                  </a:cubicBezTo>
                  <a:cubicBezTo>
                    <a:pt x="1954" y="7842"/>
                    <a:pt x="1941" y="4595"/>
                    <a:pt x="1926" y="1334"/>
                  </a:cubicBezTo>
                  <a:cubicBezTo>
                    <a:pt x="1926" y="1224"/>
                    <a:pt x="1899" y="1128"/>
                    <a:pt x="1871" y="1046"/>
                  </a:cubicBezTo>
                  <a:cubicBezTo>
                    <a:pt x="1871" y="949"/>
                    <a:pt x="1858" y="839"/>
                    <a:pt x="1858" y="743"/>
                  </a:cubicBezTo>
                  <a:cubicBezTo>
                    <a:pt x="1858" y="248"/>
                    <a:pt x="1473" y="0"/>
                    <a:pt x="1089"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0" name="Google Shape;1286;p11"/>
            <p:cNvSpPr/>
            <p:nvPr/>
          </p:nvSpPr>
          <p:spPr>
            <a:xfrm>
              <a:off x="5842211" y="2508526"/>
              <a:ext cx="48736"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30" y="11710"/>
                    <a:pt x="684" y="11855"/>
                    <a:pt x="948" y="11855"/>
                  </a:cubicBezTo>
                  <a:cubicBezTo>
                    <a:pt x="1008" y="11855"/>
                    <a:pt x="1069" y="11848"/>
                    <a:pt x="1129" y="11832"/>
                  </a:cubicBezTo>
                  <a:cubicBezTo>
                    <a:pt x="1158" y="11835"/>
                    <a:pt x="1187" y="11836"/>
                    <a:pt x="1216" y="11836"/>
                  </a:cubicBezTo>
                  <a:cubicBezTo>
                    <a:pt x="1600" y="11836"/>
                    <a:pt x="1968" y="11588"/>
                    <a:pt x="1968" y="11102"/>
                  </a:cubicBezTo>
                  <a:cubicBezTo>
                    <a:pt x="1954" y="7842"/>
                    <a:pt x="1941" y="4595"/>
                    <a:pt x="1913" y="1334"/>
                  </a:cubicBezTo>
                  <a:cubicBezTo>
                    <a:pt x="1913" y="1224"/>
                    <a:pt x="1899" y="1128"/>
                    <a:pt x="1858" y="1046"/>
                  </a:cubicBezTo>
                  <a:lnTo>
                    <a:pt x="1858" y="743"/>
                  </a:lnTo>
                  <a:cubicBezTo>
                    <a:pt x="1851" y="248"/>
                    <a:pt x="1466" y="0"/>
                    <a:pt x="1083"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1" name="Google Shape;1287;p11"/>
            <p:cNvSpPr/>
            <p:nvPr/>
          </p:nvSpPr>
          <p:spPr>
            <a:xfrm>
              <a:off x="5919064" y="2508526"/>
              <a:ext cx="48736"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20" y="11710"/>
                    <a:pt x="681" y="11855"/>
                    <a:pt x="947" y="11855"/>
                  </a:cubicBezTo>
                  <a:cubicBezTo>
                    <a:pt x="1008" y="11855"/>
                    <a:pt x="1070" y="11848"/>
                    <a:pt x="1129" y="11832"/>
                  </a:cubicBezTo>
                  <a:cubicBezTo>
                    <a:pt x="1158" y="11835"/>
                    <a:pt x="1187" y="11836"/>
                    <a:pt x="1217" y="11836"/>
                  </a:cubicBezTo>
                  <a:cubicBezTo>
                    <a:pt x="1600" y="11836"/>
                    <a:pt x="1969" y="11588"/>
                    <a:pt x="1969" y="11102"/>
                  </a:cubicBezTo>
                  <a:cubicBezTo>
                    <a:pt x="1954" y="7842"/>
                    <a:pt x="1941" y="4595"/>
                    <a:pt x="1914" y="1334"/>
                  </a:cubicBezTo>
                  <a:cubicBezTo>
                    <a:pt x="1914" y="1224"/>
                    <a:pt x="1899" y="1128"/>
                    <a:pt x="1859" y="1046"/>
                  </a:cubicBezTo>
                  <a:lnTo>
                    <a:pt x="1859" y="743"/>
                  </a:lnTo>
                  <a:cubicBezTo>
                    <a:pt x="1851" y="248"/>
                    <a:pt x="1466" y="0"/>
                    <a:pt x="1083"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92" name="Google Shape;1288;p11"/>
          <p:cNvGrpSpPr>
            <a:grpSpLocks/>
          </p:cNvGrpSpPr>
          <p:nvPr/>
        </p:nvGrpSpPr>
        <p:grpSpPr bwMode="auto">
          <a:xfrm>
            <a:off x="-474663" y="4492625"/>
            <a:ext cx="977901" cy="609600"/>
            <a:chOff x="4819000" y="1410925"/>
            <a:chExt cx="327450" cy="203925"/>
          </a:xfrm>
        </p:grpSpPr>
        <p:sp>
          <p:nvSpPr>
            <p:cNvPr id="93" name="Google Shape;1289;p11"/>
            <p:cNvSpPr/>
            <p:nvPr/>
          </p:nvSpPr>
          <p:spPr>
            <a:xfrm>
              <a:off x="4849300" y="1436947"/>
              <a:ext cx="267382" cy="151882"/>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4" name="Google Shape;1290;p11"/>
            <p:cNvSpPr/>
            <p:nvPr/>
          </p:nvSpPr>
          <p:spPr>
            <a:xfrm>
              <a:off x="4873221" y="1495363"/>
              <a:ext cx="10631" cy="9559"/>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5" name="Google Shape;1291;p11"/>
            <p:cNvSpPr/>
            <p:nvPr/>
          </p:nvSpPr>
          <p:spPr>
            <a:xfrm>
              <a:off x="4921594" y="1456065"/>
              <a:ext cx="9037" cy="8497"/>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6" name="Google Shape;1292;p11"/>
            <p:cNvSpPr/>
            <p:nvPr/>
          </p:nvSpPr>
          <p:spPr>
            <a:xfrm>
              <a:off x="5043856" y="1568648"/>
              <a:ext cx="9037" cy="7966"/>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7" name="Google Shape;1293;p11"/>
            <p:cNvSpPr/>
            <p:nvPr/>
          </p:nvSpPr>
          <p:spPr>
            <a:xfrm>
              <a:off x="5057146" y="1525102"/>
              <a:ext cx="5847" cy="7966"/>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8" name="Google Shape;1294;p11"/>
            <p:cNvSpPr/>
            <p:nvPr/>
          </p:nvSpPr>
          <p:spPr>
            <a:xfrm>
              <a:off x="5082129" y="1499611"/>
              <a:ext cx="4784" cy="5311"/>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9" name="Google Shape;1295;p11"/>
            <p:cNvSpPr/>
            <p:nvPr/>
          </p:nvSpPr>
          <p:spPr>
            <a:xfrm>
              <a:off x="4923720" y="1484742"/>
              <a:ext cx="98873" cy="56292"/>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0" name="Google Shape;1296;p11"/>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01" name="Google Shape;1297;p11"/>
          <p:cNvGrpSpPr>
            <a:grpSpLocks/>
          </p:cNvGrpSpPr>
          <p:nvPr/>
        </p:nvGrpSpPr>
        <p:grpSpPr bwMode="auto">
          <a:xfrm rot="-1668623">
            <a:off x="11664953" y="833438"/>
            <a:ext cx="765175" cy="823912"/>
            <a:chOff x="2145500" y="2775800"/>
            <a:chExt cx="378025" cy="407150"/>
          </a:xfrm>
        </p:grpSpPr>
        <p:sp>
          <p:nvSpPr>
            <p:cNvPr id="102" name="Google Shape;1298;p11"/>
            <p:cNvSpPr/>
            <p:nvPr/>
          </p:nvSpPr>
          <p:spPr>
            <a:xfrm>
              <a:off x="2145500" y="2775800"/>
              <a:ext cx="378025" cy="40715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3" name="Google Shape;1299;p11"/>
            <p:cNvSpPr/>
            <p:nvPr/>
          </p:nvSpPr>
          <p:spPr>
            <a:xfrm>
              <a:off x="2294620" y="2798675"/>
              <a:ext cx="105094" cy="84725"/>
            </a:xfrm>
            <a:custGeom>
              <a:avLst/>
              <a:gdLst/>
              <a:ahLst/>
              <a:cxnLst/>
              <a:rect l="l" t="t" r="r" b="b"/>
              <a:pathLst>
                <a:path w="4183" h="3380" extrusionOk="0">
                  <a:moveTo>
                    <a:pt x="1188" y="1"/>
                  </a:moveTo>
                  <a:cubicBezTo>
                    <a:pt x="1019" y="1"/>
                    <a:pt x="895" y="222"/>
                    <a:pt x="1060" y="364"/>
                  </a:cubicBezTo>
                  <a:cubicBezTo>
                    <a:pt x="1170" y="474"/>
                    <a:pt x="1293" y="571"/>
                    <a:pt x="1418" y="681"/>
                  </a:cubicBezTo>
                  <a:cubicBezTo>
                    <a:pt x="1280" y="722"/>
                    <a:pt x="1156" y="791"/>
                    <a:pt x="1060" y="901"/>
                  </a:cubicBezTo>
                  <a:cubicBezTo>
                    <a:pt x="838" y="838"/>
                    <a:pt x="608" y="791"/>
                    <a:pt x="370" y="791"/>
                  </a:cubicBezTo>
                  <a:cubicBezTo>
                    <a:pt x="298" y="791"/>
                    <a:pt x="225" y="795"/>
                    <a:pt x="152" y="805"/>
                  </a:cubicBezTo>
                  <a:cubicBezTo>
                    <a:pt x="55" y="805"/>
                    <a:pt x="0" y="956"/>
                    <a:pt x="83" y="1012"/>
                  </a:cubicBezTo>
                  <a:cubicBezTo>
                    <a:pt x="345" y="1162"/>
                    <a:pt x="620" y="1259"/>
                    <a:pt x="895" y="1355"/>
                  </a:cubicBezTo>
                  <a:cubicBezTo>
                    <a:pt x="895" y="1575"/>
                    <a:pt x="1018" y="1782"/>
                    <a:pt x="1183" y="1933"/>
                  </a:cubicBezTo>
                  <a:cubicBezTo>
                    <a:pt x="1198" y="1933"/>
                    <a:pt x="1198" y="1933"/>
                    <a:pt x="1198" y="1947"/>
                  </a:cubicBezTo>
                  <a:cubicBezTo>
                    <a:pt x="1128" y="1988"/>
                    <a:pt x="1060" y="2043"/>
                    <a:pt x="991" y="2098"/>
                  </a:cubicBezTo>
                  <a:cubicBezTo>
                    <a:pt x="936" y="2140"/>
                    <a:pt x="868" y="2222"/>
                    <a:pt x="840" y="2277"/>
                  </a:cubicBezTo>
                  <a:cubicBezTo>
                    <a:pt x="826" y="2305"/>
                    <a:pt x="826" y="2332"/>
                    <a:pt x="826" y="2373"/>
                  </a:cubicBezTo>
                  <a:cubicBezTo>
                    <a:pt x="826" y="2353"/>
                    <a:pt x="826" y="2342"/>
                    <a:pt x="824" y="2342"/>
                  </a:cubicBezTo>
                  <a:cubicBezTo>
                    <a:pt x="822" y="2342"/>
                    <a:pt x="819" y="2353"/>
                    <a:pt x="813" y="2373"/>
                  </a:cubicBezTo>
                  <a:cubicBezTo>
                    <a:pt x="769" y="2470"/>
                    <a:pt x="845" y="2542"/>
                    <a:pt x="925" y="2542"/>
                  </a:cubicBezTo>
                  <a:cubicBezTo>
                    <a:pt x="945" y="2542"/>
                    <a:pt x="965" y="2538"/>
                    <a:pt x="984" y="2529"/>
                  </a:cubicBezTo>
                  <a:lnTo>
                    <a:pt x="984" y="2529"/>
                  </a:lnTo>
                  <a:cubicBezTo>
                    <a:pt x="974" y="2534"/>
                    <a:pt x="975" y="2537"/>
                    <a:pt x="982" y="2537"/>
                  </a:cubicBezTo>
                  <a:cubicBezTo>
                    <a:pt x="1001" y="2537"/>
                    <a:pt x="1060" y="2520"/>
                    <a:pt x="1060" y="2511"/>
                  </a:cubicBezTo>
                  <a:cubicBezTo>
                    <a:pt x="1088" y="2511"/>
                    <a:pt x="1115" y="2497"/>
                    <a:pt x="1143" y="2483"/>
                  </a:cubicBezTo>
                  <a:cubicBezTo>
                    <a:pt x="1225" y="2470"/>
                    <a:pt x="1308" y="2415"/>
                    <a:pt x="1376" y="2360"/>
                  </a:cubicBezTo>
                  <a:cubicBezTo>
                    <a:pt x="1445" y="2318"/>
                    <a:pt x="1500" y="2263"/>
                    <a:pt x="1569" y="2208"/>
                  </a:cubicBezTo>
                  <a:cubicBezTo>
                    <a:pt x="1638" y="2250"/>
                    <a:pt x="1706" y="2290"/>
                    <a:pt x="1776" y="2318"/>
                  </a:cubicBezTo>
                  <a:cubicBezTo>
                    <a:pt x="1761" y="2566"/>
                    <a:pt x="1803" y="2841"/>
                    <a:pt x="1679" y="3061"/>
                  </a:cubicBezTo>
                  <a:cubicBezTo>
                    <a:pt x="1600" y="3209"/>
                    <a:pt x="1754" y="3364"/>
                    <a:pt x="1899" y="3364"/>
                  </a:cubicBezTo>
                  <a:cubicBezTo>
                    <a:pt x="1956" y="3364"/>
                    <a:pt x="2012" y="3340"/>
                    <a:pt x="2051" y="3281"/>
                  </a:cubicBezTo>
                  <a:cubicBezTo>
                    <a:pt x="2216" y="3020"/>
                    <a:pt x="2174" y="2745"/>
                    <a:pt x="2174" y="2456"/>
                  </a:cubicBezTo>
                  <a:lnTo>
                    <a:pt x="2174" y="2456"/>
                  </a:lnTo>
                  <a:cubicBezTo>
                    <a:pt x="2202" y="2470"/>
                    <a:pt x="2229" y="2470"/>
                    <a:pt x="2257" y="2470"/>
                  </a:cubicBezTo>
                  <a:cubicBezTo>
                    <a:pt x="2284" y="2497"/>
                    <a:pt x="2312" y="2525"/>
                    <a:pt x="2339" y="2580"/>
                  </a:cubicBezTo>
                  <a:cubicBezTo>
                    <a:pt x="2381" y="2635"/>
                    <a:pt x="2436" y="2703"/>
                    <a:pt x="2463" y="2773"/>
                  </a:cubicBezTo>
                  <a:cubicBezTo>
                    <a:pt x="2504" y="2841"/>
                    <a:pt x="2546" y="2923"/>
                    <a:pt x="2546" y="3020"/>
                  </a:cubicBezTo>
                  <a:cubicBezTo>
                    <a:pt x="2546" y="3088"/>
                    <a:pt x="2532" y="3143"/>
                    <a:pt x="2532" y="3213"/>
                  </a:cubicBezTo>
                  <a:cubicBezTo>
                    <a:pt x="2542" y="3320"/>
                    <a:pt x="2636" y="3379"/>
                    <a:pt x="2729" y="3379"/>
                  </a:cubicBezTo>
                  <a:cubicBezTo>
                    <a:pt x="2766" y="3379"/>
                    <a:pt x="2803" y="3370"/>
                    <a:pt x="2834" y="3350"/>
                  </a:cubicBezTo>
                  <a:cubicBezTo>
                    <a:pt x="3069" y="3213"/>
                    <a:pt x="2986" y="2841"/>
                    <a:pt x="2889" y="2648"/>
                  </a:cubicBezTo>
                  <a:cubicBezTo>
                    <a:pt x="2849" y="2566"/>
                    <a:pt x="2807" y="2497"/>
                    <a:pt x="2766" y="2415"/>
                  </a:cubicBezTo>
                  <a:cubicBezTo>
                    <a:pt x="2779" y="2415"/>
                    <a:pt x="2779" y="2415"/>
                    <a:pt x="2794" y="2401"/>
                  </a:cubicBezTo>
                  <a:cubicBezTo>
                    <a:pt x="2821" y="2470"/>
                    <a:pt x="2862" y="2525"/>
                    <a:pt x="2959" y="2538"/>
                  </a:cubicBezTo>
                  <a:cubicBezTo>
                    <a:pt x="3124" y="2580"/>
                    <a:pt x="3289" y="2580"/>
                    <a:pt x="3454" y="2580"/>
                  </a:cubicBezTo>
                  <a:cubicBezTo>
                    <a:pt x="3605" y="2580"/>
                    <a:pt x="3715" y="2593"/>
                    <a:pt x="3852" y="2648"/>
                  </a:cubicBezTo>
                  <a:cubicBezTo>
                    <a:pt x="3884" y="2661"/>
                    <a:pt x="3918" y="2667"/>
                    <a:pt x="3951" y="2667"/>
                  </a:cubicBezTo>
                  <a:cubicBezTo>
                    <a:pt x="3991" y="2667"/>
                    <a:pt x="4029" y="2657"/>
                    <a:pt x="4059" y="2635"/>
                  </a:cubicBezTo>
                  <a:cubicBezTo>
                    <a:pt x="4100" y="2607"/>
                    <a:pt x="4114" y="2580"/>
                    <a:pt x="4142" y="2538"/>
                  </a:cubicBezTo>
                  <a:cubicBezTo>
                    <a:pt x="4183" y="2456"/>
                    <a:pt x="4142" y="2345"/>
                    <a:pt x="4073" y="2290"/>
                  </a:cubicBezTo>
                  <a:cubicBezTo>
                    <a:pt x="3939" y="2165"/>
                    <a:pt x="3765" y="2138"/>
                    <a:pt x="3584" y="2138"/>
                  </a:cubicBezTo>
                  <a:cubicBezTo>
                    <a:pt x="3448" y="2138"/>
                    <a:pt x="3309" y="2153"/>
                    <a:pt x="3179" y="2153"/>
                  </a:cubicBezTo>
                  <a:cubicBezTo>
                    <a:pt x="3261" y="2057"/>
                    <a:pt x="3302" y="1933"/>
                    <a:pt x="3316" y="1795"/>
                  </a:cubicBezTo>
                  <a:cubicBezTo>
                    <a:pt x="3316" y="1740"/>
                    <a:pt x="3316" y="1672"/>
                    <a:pt x="3302" y="1617"/>
                  </a:cubicBezTo>
                  <a:cubicBezTo>
                    <a:pt x="3385" y="1589"/>
                    <a:pt x="3454" y="1548"/>
                    <a:pt x="3522" y="1507"/>
                  </a:cubicBezTo>
                  <a:cubicBezTo>
                    <a:pt x="3552" y="1524"/>
                    <a:pt x="3582" y="1531"/>
                    <a:pt x="3612" y="1531"/>
                  </a:cubicBezTo>
                  <a:cubicBezTo>
                    <a:pt x="3774" y="1531"/>
                    <a:pt x="3914" y="1304"/>
                    <a:pt x="3797" y="1177"/>
                  </a:cubicBezTo>
                  <a:cubicBezTo>
                    <a:pt x="3757" y="1135"/>
                    <a:pt x="3715" y="1094"/>
                    <a:pt x="3687" y="1052"/>
                  </a:cubicBezTo>
                  <a:cubicBezTo>
                    <a:pt x="3624" y="989"/>
                    <a:pt x="3543" y="937"/>
                    <a:pt x="3459" y="937"/>
                  </a:cubicBezTo>
                  <a:cubicBezTo>
                    <a:pt x="3416" y="937"/>
                    <a:pt x="3372" y="951"/>
                    <a:pt x="3330" y="984"/>
                  </a:cubicBezTo>
                  <a:cubicBezTo>
                    <a:pt x="3247" y="1052"/>
                    <a:pt x="3179" y="1094"/>
                    <a:pt x="3096" y="1135"/>
                  </a:cubicBezTo>
                  <a:cubicBezTo>
                    <a:pt x="3027" y="1067"/>
                    <a:pt x="2959" y="1012"/>
                    <a:pt x="2876" y="956"/>
                  </a:cubicBezTo>
                  <a:cubicBezTo>
                    <a:pt x="2862" y="942"/>
                    <a:pt x="2834" y="929"/>
                    <a:pt x="2807" y="915"/>
                  </a:cubicBezTo>
                  <a:lnTo>
                    <a:pt x="2807" y="832"/>
                  </a:lnTo>
                  <a:cubicBezTo>
                    <a:pt x="2807" y="695"/>
                    <a:pt x="2807" y="544"/>
                    <a:pt x="2779" y="406"/>
                  </a:cubicBezTo>
                  <a:cubicBezTo>
                    <a:pt x="2761" y="268"/>
                    <a:pt x="2662" y="205"/>
                    <a:pt x="2560" y="205"/>
                  </a:cubicBezTo>
                  <a:cubicBezTo>
                    <a:pt x="2438" y="205"/>
                    <a:pt x="2312" y="296"/>
                    <a:pt x="2312" y="461"/>
                  </a:cubicBezTo>
                  <a:lnTo>
                    <a:pt x="2312" y="695"/>
                  </a:lnTo>
                  <a:cubicBezTo>
                    <a:pt x="2202" y="667"/>
                    <a:pt x="2091" y="639"/>
                    <a:pt x="1981" y="639"/>
                  </a:cubicBezTo>
                  <a:cubicBezTo>
                    <a:pt x="1776" y="406"/>
                    <a:pt x="1541" y="214"/>
                    <a:pt x="1321" y="48"/>
                  </a:cubicBezTo>
                  <a:cubicBezTo>
                    <a:pt x="1276" y="15"/>
                    <a:pt x="1231" y="1"/>
                    <a:pt x="1188"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04" name="Google Shape;1300;p11"/>
          <p:cNvSpPr/>
          <p:nvPr/>
        </p:nvSpPr>
        <p:spPr>
          <a:xfrm>
            <a:off x="7499351" y="-277813"/>
            <a:ext cx="1079500" cy="582613"/>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05" name="Google Shape;1301;p11"/>
          <p:cNvGrpSpPr>
            <a:grpSpLocks/>
          </p:cNvGrpSpPr>
          <p:nvPr/>
        </p:nvGrpSpPr>
        <p:grpSpPr bwMode="auto">
          <a:xfrm>
            <a:off x="11387139" y="2217742"/>
            <a:ext cx="1077912" cy="1292225"/>
            <a:chOff x="5937150" y="5007400"/>
            <a:chExt cx="373225" cy="447450"/>
          </a:xfrm>
        </p:grpSpPr>
        <p:sp>
          <p:nvSpPr>
            <p:cNvPr id="106" name="Google Shape;1302;p11"/>
            <p:cNvSpPr/>
            <p:nvPr/>
          </p:nvSpPr>
          <p:spPr>
            <a:xfrm>
              <a:off x="5937150" y="5007400"/>
              <a:ext cx="373225" cy="444701"/>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7" name="Google Shape;1303;p11"/>
            <p:cNvSpPr/>
            <p:nvPr/>
          </p:nvSpPr>
          <p:spPr>
            <a:xfrm>
              <a:off x="5993766" y="5046428"/>
              <a:ext cx="307265" cy="399077"/>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8" name="Google Shape;1304;p11"/>
            <p:cNvSpPr/>
            <p:nvPr/>
          </p:nvSpPr>
          <p:spPr>
            <a:xfrm>
              <a:off x="5937150" y="5008499"/>
              <a:ext cx="364430" cy="446351"/>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09" name="Google Shape;1305;p11"/>
          <p:cNvSpPr/>
          <p:nvPr/>
        </p:nvSpPr>
        <p:spPr>
          <a:xfrm rot="9900039">
            <a:off x="11582403" y="3824292"/>
            <a:ext cx="1516063" cy="708025"/>
          </a:xfrm>
          <a:custGeom>
            <a:avLst/>
            <a:gdLst/>
            <a:ahLst/>
            <a:cxnLst/>
            <a:rect l="l" t="t" r="r" b="b"/>
            <a:pathLst>
              <a:path w="22644" h="10586" extrusionOk="0">
                <a:moveTo>
                  <a:pt x="9057" y="1600"/>
                </a:moveTo>
                <a:cubicBezTo>
                  <a:pt x="9289" y="1600"/>
                  <a:pt x="9519" y="1640"/>
                  <a:pt x="9739" y="1713"/>
                </a:cubicBezTo>
                <a:cubicBezTo>
                  <a:pt x="9904" y="1768"/>
                  <a:pt x="10096" y="1851"/>
                  <a:pt x="10221" y="1988"/>
                </a:cubicBezTo>
                <a:cubicBezTo>
                  <a:pt x="10358" y="2153"/>
                  <a:pt x="10276" y="2333"/>
                  <a:pt x="10138" y="2470"/>
                </a:cubicBezTo>
                <a:cubicBezTo>
                  <a:pt x="9849" y="2759"/>
                  <a:pt x="9395" y="2938"/>
                  <a:pt x="9023" y="3089"/>
                </a:cubicBezTo>
                <a:cubicBezTo>
                  <a:pt x="8625" y="3241"/>
                  <a:pt x="8198" y="3364"/>
                  <a:pt x="7772" y="3446"/>
                </a:cubicBezTo>
                <a:cubicBezTo>
                  <a:pt x="7554" y="3489"/>
                  <a:pt x="7333" y="3521"/>
                  <a:pt x="7111" y="3543"/>
                </a:cubicBezTo>
                <a:lnTo>
                  <a:pt x="7111" y="3543"/>
                </a:lnTo>
                <a:cubicBezTo>
                  <a:pt x="7111" y="3470"/>
                  <a:pt x="7116" y="3397"/>
                  <a:pt x="7125" y="3323"/>
                </a:cubicBezTo>
                <a:cubicBezTo>
                  <a:pt x="7222" y="2525"/>
                  <a:pt x="7813" y="1851"/>
                  <a:pt x="8583" y="1658"/>
                </a:cubicBezTo>
                <a:cubicBezTo>
                  <a:pt x="8740" y="1619"/>
                  <a:pt x="8899" y="1600"/>
                  <a:pt x="9057" y="1600"/>
                </a:cubicBezTo>
                <a:close/>
                <a:moveTo>
                  <a:pt x="20667" y="1022"/>
                </a:moveTo>
                <a:cubicBezTo>
                  <a:pt x="21074" y="1022"/>
                  <a:pt x="21470" y="1137"/>
                  <a:pt x="21791" y="1438"/>
                </a:cubicBezTo>
                <a:cubicBezTo>
                  <a:pt x="22080" y="1700"/>
                  <a:pt x="22218" y="2071"/>
                  <a:pt x="22163" y="2456"/>
                </a:cubicBezTo>
                <a:cubicBezTo>
                  <a:pt x="22093" y="2869"/>
                  <a:pt x="21846" y="3226"/>
                  <a:pt x="21585" y="3529"/>
                </a:cubicBezTo>
                <a:cubicBezTo>
                  <a:pt x="21062" y="4134"/>
                  <a:pt x="20387" y="4630"/>
                  <a:pt x="19699" y="5042"/>
                </a:cubicBezTo>
                <a:cubicBezTo>
                  <a:pt x="18900" y="5513"/>
                  <a:pt x="18040" y="5867"/>
                  <a:pt x="17145" y="6118"/>
                </a:cubicBezTo>
                <a:lnTo>
                  <a:pt x="17145" y="6118"/>
                </a:lnTo>
                <a:cubicBezTo>
                  <a:pt x="17001" y="5752"/>
                  <a:pt x="16906" y="5368"/>
                  <a:pt x="16880" y="4974"/>
                </a:cubicBezTo>
                <a:cubicBezTo>
                  <a:pt x="16825" y="4189"/>
                  <a:pt x="17045" y="3419"/>
                  <a:pt x="17526" y="2786"/>
                </a:cubicBezTo>
                <a:cubicBezTo>
                  <a:pt x="18008" y="2153"/>
                  <a:pt x="18681" y="1658"/>
                  <a:pt x="19411" y="1328"/>
                </a:cubicBezTo>
                <a:cubicBezTo>
                  <a:pt x="19793" y="1151"/>
                  <a:pt x="20237" y="1022"/>
                  <a:pt x="20667" y="1022"/>
                </a:cubicBezTo>
                <a:close/>
                <a:moveTo>
                  <a:pt x="282" y="1"/>
                </a:moveTo>
                <a:cubicBezTo>
                  <a:pt x="141" y="1"/>
                  <a:pt x="0" y="149"/>
                  <a:pt x="95" y="310"/>
                </a:cubicBezTo>
                <a:cubicBezTo>
                  <a:pt x="976" y="1837"/>
                  <a:pt x="2406" y="3006"/>
                  <a:pt x="4057" y="3598"/>
                </a:cubicBezTo>
                <a:cubicBezTo>
                  <a:pt x="4814" y="3860"/>
                  <a:pt x="5612" y="3988"/>
                  <a:pt x="6409" y="3988"/>
                </a:cubicBezTo>
                <a:cubicBezTo>
                  <a:pt x="6519" y="3988"/>
                  <a:pt x="6629" y="3985"/>
                  <a:pt x="6739" y="3981"/>
                </a:cubicBezTo>
                <a:lnTo>
                  <a:pt x="6739" y="3981"/>
                </a:lnTo>
                <a:cubicBezTo>
                  <a:pt x="6739" y="3982"/>
                  <a:pt x="6739" y="3983"/>
                  <a:pt x="6740" y="3984"/>
                </a:cubicBezTo>
                <a:cubicBezTo>
                  <a:pt x="6891" y="4837"/>
                  <a:pt x="7497" y="5552"/>
                  <a:pt x="8212" y="6005"/>
                </a:cubicBezTo>
                <a:cubicBezTo>
                  <a:pt x="9065" y="6528"/>
                  <a:pt x="10083" y="6721"/>
                  <a:pt x="11059" y="6845"/>
                </a:cubicBezTo>
                <a:cubicBezTo>
                  <a:pt x="11855" y="6957"/>
                  <a:pt x="12650" y="7012"/>
                  <a:pt x="13445" y="7012"/>
                </a:cubicBezTo>
                <a:cubicBezTo>
                  <a:pt x="13531" y="7012"/>
                  <a:pt x="13616" y="7012"/>
                  <a:pt x="13701" y="7010"/>
                </a:cubicBezTo>
                <a:cubicBezTo>
                  <a:pt x="14779" y="6985"/>
                  <a:pt x="15863" y="6856"/>
                  <a:pt x="16914" y="6596"/>
                </a:cubicBezTo>
                <a:lnTo>
                  <a:pt x="16914" y="6596"/>
                </a:lnTo>
                <a:cubicBezTo>
                  <a:pt x="17639" y="8115"/>
                  <a:pt x="19062" y="9146"/>
                  <a:pt x="20539" y="9927"/>
                </a:cubicBezTo>
                <a:cubicBezTo>
                  <a:pt x="20965" y="10147"/>
                  <a:pt x="21392" y="10353"/>
                  <a:pt x="21818" y="10560"/>
                </a:cubicBezTo>
                <a:cubicBezTo>
                  <a:pt x="21852" y="10578"/>
                  <a:pt x="21885" y="10585"/>
                  <a:pt x="21916" y="10585"/>
                </a:cubicBezTo>
                <a:cubicBezTo>
                  <a:pt x="22103" y="10585"/>
                  <a:pt x="22225" y="10310"/>
                  <a:pt x="22025" y="10215"/>
                </a:cubicBezTo>
                <a:cubicBezTo>
                  <a:pt x="20484" y="9459"/>
                  <a:pt x="18806" y="8661"/>
                  <a:pt x="17773" y="7244"/>
                </a:cubicBezTo>
                <a:cubicBezTo>
                  <a:pt x="17601" y="7007"/>
                  <a:pt x="17445" y="6755"/>
                  <a:pt x="17312" y="6491"/>
                </a:cubicBezTo>
                <a:lnTo>
                  <a:pt x="17312" y="6491"/>
                </a:lnTo>
                <a:cubicBezTo>
                  <a:pt x="17840" y="6342"/>
                  <a:pt x="18358" y="6159"/>
                  <a:pt x="18861" y="5937"/>
                </a:cubicBezTo>
                <a:cubicBezTo>
                  <a:pt x="19644" y="5579"/>
                  <a:pt x="20387" y="5139"/>
                  <a:pt x="21048" y="4589"/>
                </a:cubicBezTo>
                <a:cubicBezTo>
                  <a:pt x="21736" y="4039"/>
                  <a:pt x="22506" y="3309"/>
                  <a:pt x="22575" y="2388"/>
                </a:cubicBezTo>
                <a:cubicBezTo>
                  <a:pt x="22644" y="1493"/>
                  <a:pt x="21901" y="792"/>
                  <a:pt x="21075" y="654"/>
                </a:cubicBezTo>
                <a:cubicBezTo>
                  <a:pt x="20928" y="626"/>
                  <a:pt x="20781" y="613"/>
                  <a:pt x="20633" y="613"/>
                </a:cubicBezTo>
                <a:cubicBezTo>
                  <a:pt x="19829" y="613"/>
                  <a:pt x="19030" y="998"/>
                  <a:pt x="18379" y="1452"/>
                </a:cubicBezTo>
                <a:cubicBezTo>
                  <a:pt x="17650" y="1933"/>
                  <a:pt x="17030" y="2593"/>
                  <a:pt x="16700" y="3406"/>
                </a:cubicBezTo>
                <a:cubicBezTo>
                  <a:pt x="16370" y="4231"/>
                  <a:pt x="16398" y="5152"/>
                  <a:pt x="16673" y="5992"/>
                </a:cubicBezTo>
                <a:cubicBezTo>
                  <a:pt x="16698" y="6070"/>
                  <a:pt x="16725" y="6146"/>
                  <a:pt x="16754" y="6221"/>
                </a:cubicBezTo>
                <a:lnTo>
                  <a:pt x="16754" y="6221"/>
                </a:lnTo>
                <a:cubicBezTo>
                  <a:pt x="15666" y="6488"/>
                  <a:pt x="14535" y="6610"/>
                  <a:pt x="13407" y="6610"/>
                </a:cubicBezTo>
                <a:cubicBezTo>
                  <a:pt x="12399" y="6610"/>
                  <a:pt x="11395" y="6513"/>
                  <a:pt x="10427" y="6336"/>
                </a:cubicBezTo>
                <a:cubicBezTo>
                  <a:pt x="9560" y="6185"/>
                  <a:pt x="8666" y="5923"/>
                  <a:pt x="7992" y="5332"/>
                </a:cubicBezTo>
                <a:cubicBezTo>
                  <a:pt x="7584" y="4964"/>
                  <a:pt x="7263" y="4481"/>
                  <a:pt x="7152" y="3951"/>
                </a:cubicBezTo>
                <a:lnTo>
                  <a:pt x="7152" y="3951"/>
                </a:lnTo>
                <a:cubicBezTo>
                  <a:pt x="8029" y="3864"/>
                  <a:pt x="8891" y="3624"/>
                  <a:pt x="9684" y="3241"/>
                </a:cubicBezTo>
                <a:cubicBezTo>
                  <a:pt x="10056" y="3048"/>
                  <a:pt x="10509" y="2828"/>
                  <a:pt x="10661" y="2415"/>
                </a:cubicBezTo>
                <a:cubicBezTo>
                  <a:pt x="10826" y="1961"/>
                  <a:pt x="10482" y="1603"/>
                  <a:pt x="10111" y="1425"/>
                </a:cubicBezTo>
                <a:cubicBezTo>
                  <a:pt x="9784" y="1270"/>
                  <a:pt x="9426" y="1192"/>
                  <a:pt x="9069" y="1192"/>
                </a:cubicBezTo>
                <a:cubicBezTo>
                  <a:pt x="8539" y="1192"/>
                  <a:pt x="8012" y="1362"/>
                  <a:pt x="7593" y="1700"/>
                </a:cubicBezTo>
                <a:cubicBezTo>
                  <a:pt x="7028" y="2149"/>
                  <a:pt x="6705" y="2859"/>
                  <a:pt x="6704" y="3572"/>
                </a:cubicBezTo>
                <a:lnTo>
                  <a:pt x="6704" y="3572"/>
                </a:lnTo>
                <a:cubicBezTo>
                  <a:pt x="6607" y="3576"/>
                  <a:pt x="6510" y="3578"/>
                  <a:pt x="6413" y="3578"/>
                </a:cubicBezTo>
                <a:cubicBezTo>
                  <a:pt x="5993" y="3578"/>
                  <a:pt x="5572" y="3540"/>
                  <a:pt x="5158" y="3461"/>
                </a:cubicBezTo>
                <a:cubicBezTo>
                  <a:pt x="3575" y="3158"/>
                  <a:pt x="2131" y="2291"/>
                  <a:pt x="1099" y="1053"/>
                </a:cubicBezTo>
                <a:cubicBezTo>
                  <a:pt x="851" y="750"/>
                  <a:pt x="645" y="434"/>
                  <a:pt x="453" y="104"/>
                </a:cubicBezTo>
                <a:cubicBezTo>
                  <a:pt x="410" y="31"/>
                  <a:pt x="346" y="1"/>
                  <a:pt x="282" y="1"/>
                </a:cubicBezTo>
                <a:close/>
              </a:path>
            </a:pathLst>
          </a:custGeom>
          <a:solidFill>
            <a:schemeClr val="l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110" name="Google Shape;1306;p11"/>
          <p:cNvSpPr/>
          <p:nvPr/>
        </p:nvSpPr>
        <p:spPr>
          <a:xfrm rot="5400000">
            <a:off x="5384800" y="-730250"/>
            <a:ext cx="350838" cy="1601788"/>
          </a:xfrm>
          <a:custGeom>
            <a:avLst/>
            <a:gdLst/>
            <a:ahLst/>
            <a:cxnLst/>
            <a:rect l="l" t="t" r="r" b="b"/>
            <a:pathLst>
              <a:path w="4053" h="18490" extrusionOk="0">
                <a:moveTo>
                  <a:pt x="420" y="1"/>
                </a:moveTo>
                <a:cubicBezTo>
                  <a:pt x="347" y="1"/>
                  <a:pt x="305" y="89"/>
                  <a:pt x="351" y="148"/>
                </a:cubicBezTo>
                <a:cubicBezTo>
                  <a:pt x="1397" y="1289"/>
                  <a:pt x="2347" y="2377"/>
                  <a:pt x="2910" y="3848"/>
                </a:cubicBezTo>
                <a:cubicBezTo>
                  <a:pt x="3433" y="5238"/>
                  <a:pt x="3653" y="6752"/>
                  <a:pt x="3598" y="8237"/>
                </a:cubicBezTo>
                <a:cubicBezTo>
                  <a:pt x="3530" y="9943"/>
                  <a:pt x="3103" y="11622"/>
                  <a:pt x="2497" y="13218"/>
                </a:cubicBezTo>
                <a:cubicBezTo>
                  <a:pt x="1837" y="14964"/>
                  <a:pt x="861" y="16533"/>
                  <a:pt x="76" y="18226"/>
                </a:cubicBezTo>
                <a:cubicBezTo>
                  <a:pt x="0" y="18367"/>
                  <a:pt x="114" y="18489"/>
                  <a:pt x="236" y="18489"/>
                </a:cubicBezTo>
                <a:cubicBezTo>
                  <a:pt x="292" y="18489"/>
                  <a:pt x="350" y="18464"/>
                  <a:pt x="393" y="18404"/>
                </a:cubicBezTo>
                <a:cubicBezTo>
                  <a:pt x="1424" y="16863"/>
                  <a:pt x="2237" y="15047"/>
                  <a:pt x="2897" y="13314"/>
                </a:cubicBezTo>
                <a:cubicBezTo>
                  <a:pt x="3543" y="11594"/>
                  <a:pt x="3983" y="9778"/>
                  <a:pt x="4011" y="7935"/>
                </a:cubicBezTo>
                <a:cubicBezTo>
                  <a:pt x="4053" y="5169"/>
                  <a:pt x="3090" y="1427"/>
                  <a:pt x="461" y="10"/>
                </a:cubicBezTo>
                <a:cubicBezTo>
                  <a:pt x="447" y="4"/>
                  <a:pt x="433" y="1"/>
                  <a:pt x="420" y="1"/>
                </a:cubicBezTo>
                <a:close/>
              </a:path>
            </a:pathLst>
          </a:custGeom>
          <a:solidFill>
            <a:schemeClr val="accent3"/>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11" name="Google Shape;1307;p11"/>
          <p:cNvGrpSpPr>
            <a:grpSpLocks/>
          </p:cNvGrpSpPr>
          <p:nvPr/>
        </p:nvGrpSpPr>
        <p:grpSpPr bwMode="auto">
          <a:xfrm>
            <a:off x="8578851" y="6424617"/>
            <a:ext cx="444500" cy="263525"/>
            <a:chOff x="2645275" y="3236825"/>
            <a:chExt cx="333650" cy="198650"/>
          </a:xfrm>
        </p:grpSpPr>
        <p:sp>
          <p:nvSpPr>
            <p:cNvPr id="112" name="Google Shape;1308;p11"/>
            <p:cNvSpPr/>
            <p:nvPr/>
          </p:nvSpPr>
          <p:spPr>
            <a:xfrm>
              <a:off x="2953902" y="3314609"/>
              <a:ext cx="25023" cy="27524"/>
            </a:xfrm>
            <a:custGeom>
              <a:avLst/>
              <a:gdLst/>
              <a:ahLst/>
              <a:cxnLst/>
              <a:rect l="l" t="t" r="r" b="b"/>
              <a:pathLst>
                <a:path w="1019" h="1095" extrusionOk="0">
                  <a:moveTo>
                    <a:pt x="976" y="0"/>
                  </a:moveTo>
                  <a:lnTo>
                    <a:pt x="976" y="0"/>
                  </a:lnTo>
                  <a:cubicBezTo>
                    <a:pt x="715" y="166"/>
                    <a:pt x="495" y="290"/>
                    <a:pt x="275" y="441"/>
                  </a:cubicBezTo>
                  <a:cubicBezTo>
                    <a:pt x="96" y="565"/>
                    <a:pt x="0" y="771"/>
                    <a:pt x="151" y="950"/>
                  </a:cubicBezTo>
                  <a:cubicBezTo>
                    <a:pt x="231" y="1041"/>
                    <a:pt x="396" y="1095"/>
                    <a:pt x="536" y="1095"/>
                  </a:cubicBezTo>
                  <a:cubicBezTo>
                    <a:pt x="565" y="1095"/>
                    <a:pt x="593" y="1093"/>
                    <a:pt x="619" y="1088"/>
                  </a:cubicBezTo>
                  <a:cubicBezTo>
                    <a:pt x="756" y="1060"/>
                    <a:pt x="936" y="908"/>
                    <a:pt x="963" y="785"/>
                  </a:cubicBezTo>
                  <a:cubicBezTo>
                    <a:pt x="1018" y="538"/>
                    <a:pt x="976" y="262"/>
                    <a:pt x="976"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3" name="Google Shape;1309;p11"/>
            <p:cNvSpPr/>
            <p:nvPr/>
          </p:nvSpPr>
          <p:spPr>
            <a:xfrm>
              <a:off x="2918153" y="3421115"/>
              <a:ext cx="15491" cy="14360"/>
            </a:xfrm>
            <a:custGeom>
              <a:avLst/>
              <a:gdLst/>
              <a:ahLst/>
              <a:cxnLst/>
              <a:rect l="l" t="t" r="r" b="b"/>
              <a:pathLst>
                <a:path w="617" h="594" extrusionOk="0">
                  <a:moveTo>
                    <a:pt x="374" y="0"/>
                  </a:moveTo>
                  <a:cubicBezTo>
                    <a:pt x="342" y="0"/>
                    <a:pt x="309" y="5"/>
                    <a:pt x="276" y="15"/>
                  </a:cubicBezTo>
                  <a:cubicBezTo>
                    <a:pt x="166" y="43"/>
                    <a:pt x="28" y="167"/>
                    <a:pt x="14" y="277"/>
                  </a:cubicBezTo>
                  <a:cubicBezTo>
                    <a:pt x="1" y="346"/>
                    <a:pt x="166" y="456"/>
                    <a:pt x="289" y="593"/>
                  </a:cubicBezTo>
                  <a:cubicBezTo>
                    <a:pt x="441" y="442"/>
                    <a:pt x="592" y="360"/>
                    <a:pt x="606" y="250"/>
                  </a:cubicBezTo>
                  <a:cubicBezTo>
                    <a:pt x="617" y="93"/>
                    <a:pt x="510" y="0"/>
                    <a:pt x="374"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4" name="Google Shape;1310;p11"/>
            <p:cNvSpPr/>
            <p:nvPr/>
          </p:nvSpPr>
          <p:spPr>
            <a:xfrm>
              <a:off x="2922920" y="3331363"/>
              <a:ext cx="5958" cy="5984"/>
            </a:xfrm>
            <a:custGeom>
              <a:avLst/>
              <a:gdLst/>
              <a:ahLst/>
              <a:cxnLst/>
              <a:rect l="l" t="t" r="r" b="b"/>
              <a:pathLst>
                <a:path w="207" h="248" extrusionOk="0">
                  <a:moveTo>
                    <a:pt x="110" y="0"/>
                  </a:moveTo>
                  <a:cubicBezTo>
                    <a:pt x="55" y="55"/>
                    <a:pt x="14" y="96"/>
                    <a:pt x="0" y="138"/>
                  </a:cubicBezTo>
                  <a:cubicBezTo>
                    <a:pt x="0" y="165"/>
                    <a:pt x="55" y="206"/>
                    <a:pt x="83" y="248"/>
                  </a:cubicBezTo>
                  <a:cubicBezTo>
                    <a:pt x="124" y="206"/>
                    <a:pt x="179" y="165"/>
                    <a:pt x="206" y="123"/>
                  </a:cubicBezTo>
                  <a:cubicBezTo>
                    <a:pt x="206" y="96"/>
                    <a:pt x="151" y="55"/>
                    <a:pt x="110"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5" name="Google Shape;1311;p11"/>
            <p:cNvSpPr/>
            <p:nvPr/>
          </p:nvSpPr>
          <p:spPr>
            <a:xfrm>
              <a:off x="2645275" y="3236825"/>
              <a:ext cx="78646" cy="104111"/>
            </a:xfrm>
            <a:custGeom>
              <a:avLst/>
              <a:gdLst/>
              <a:ahLst/>
              <a:cxnLst/>
              <a:rect l="l" t="t" r="r" b="b"/>
              <a:pathLst>
                <a:path w="3160" h="4150" extrusionOk="0">
                  <a:moveTo>
                    <a:pt x="2713" y="0"/>
                  </a:moveTo>
                  <a:cubicBezTo>
                    <a:pt x="2698" y="0"/>
                    <a:pt x="2684" y="3"/>
                    <a:pt x="2669" y="7"/>
                  </a:cubicBezTo>
                  <a:cubicBezTo>
                    <a:pt x="2132" y="131"/>
                    <a:pt x="1844" y="778"/>
                    <a:pt x="1582" y="1314"/>
                  </a:cubicBezTo>
                  <a:lnTo>
                    <a:pt x="1554" y="1286"/>
                  </a:lnTo>
                  <a:cubicBezTo>
                    <a:pt x="1251" y="819"/>
                    <a:pt x="949" y="62"/>
                    <a:pt x="330" y="7"/>
                  </a:cubicBezTo>
                  <a:cubicBezTo>
                    <a:pt x="323" y="6"/>
                    <a:pt x="315" y="5"/>
                    <a:pt x="308" y="5"/>
                  </a:cubicBezTo>
                  <a:cubicBezTo>
                    <a:pt x="249" y="5"/>
                    <a:pt x="204" y="54"/>
                    <a:pt x="193" y="103"/>
                  </a:cubicBezTo>
                  <a:cubicBezTo>
                    <a:pt x="0" y="736"/>
                    <a:pt x="701" y="1396"/>
                    <a:pt x="1031" y="1892"/>
                  </a:cubicBezTo>
                  <a:cubicBezTo>
                    <a:pt x="1073" y="1947"/>
                    <a:pt x="1114" y="2016"/>
                    <a:pt x="1156" y="2084"/>
                  </a:cubicBezTo>
                  <a:cubicBezTo>
                    <a:pt x="798" y="2649"/>
                    <a:pt x="398" y="3240"/>
                    <a:pt x="330" y="3873"/>
                  </a:cubicBezTo>
                  <a:cubicBezTo>
                    <a:pt x="319" y="4019"/>
                    <a:pt x="476" y="4150"/>
                    <a:pt x="618" y="4150"/>
                  </a:cubicBezTo>
                  <a:cubicBezTo>
                    <a:pt x="663" y="4150"/>
                    <a:pt x="707" y="4137"/>
                    <a:pt x="743" y="4107"/>
                  </a:cubicBezTo>
                  <a:cubicBezTo>
                    <a:pt x="1156" y="3818"/>
                    <a:pt x="1417" y="3350"/>
                    <a:pt x="1664" y="2869"/>
                  </a:cubicBezTo>
                  <a:cubicBezTo>
                    <a:pt x="1912" y="3240"/>
                    <a:pt x="2159" y="3612"/>
                    <a:pt x="2449" y="3955"/>
                  </a:cubicBezTo>
                  <a:cubicBezTo>
                    <a:pt x="2520" y="4041"/>
                    <a:pt x="2605" y="4076"/>
                    <a:pt x="2688" y="4076"/>
                  </a:cubicBezTo>
                  <a:cubicBezTo>
                    <a:pt x="2928" y="4076"/>
                    <a:pt x="3159" y="3781"/>
                    <a:pt x="3027" y="3515"/>
                  </a:cubicBezTo>
                  <a:cubicBezTo>
                    <a:pt x="2752" y="3007"/>
                    <a:pt x="2421"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6" name="Google Shape;1312;p11"/>
            <p:cNvSpPr/>
            <p:nvPr/>
          </p:nvSpPr>
          <p:spPr>
            <a:xfrm>
              <a:off x="2741796" y="3236825"/>
              <a:ext cx="78646" cy="104111"/>
            </a:xfrm>
            <a:custGeom>
              <a:avLst/>
              <a:gdLst/>
              <a:ahLst/>
              <a:cxnLst/>
              <a:rect l="l" t="t" r="r" b="b"/>
              <a:pathLst>
                <a:path w="3170" h="4150" extrusionOk="0">
                  <a:moveTo>
                    <a:pt x="2713" y="0"/>
                  </a:moveTo>
                  <a:cubicBezTo>
                    <a:pt x="2698" y="0"/>
                    <a:pt x="2684" y="3"/>
                    <a:pt x="2669" y="7"/>
                  </a:cubicBezTo>
                  <a:cubicBezTo>
                    <a:pt x="2132" y="131"/>
                    <a:pt x="1844" y="778"/>
                    <a:pt x="1582" y="1314"/>
                  </a:cubicBezTo>
                  <a:cubicBezTo>
                    <a:pt x="1582" y="1301"/>
                    <a:pt x="1569" y="1301"/>
                    <a:pt x="1569" y="1286"/>
                  </a:cubicBezTo>
                  <a:cubicBezTo>
                    <a:pt x="1252" y="819"/>
                    <a:pt x="949" y="62"/>
                    <a:pt x="330" y="7"/>
                  </a:cubicBezTo>
                  <a:cubicBezTo>
                    <a:pt x="324" y="6"/>
                    <a:pt x="318" y="5"/>
                    <a:pt x="312" y="5"/>
                  </a:cubicBezTo>
                  <a:cubicBezTo>
                    <a:pt x="264" y="5"/>
                    <a:pt x="217" y="54"/>
                    <a:pt x="193" y="103"/>
                  </a:cubicBezTo>
                  <a:cubicBezTo>
                    <a:pt x="0" y="736"/>
                    <a:pt x="716" y="1396"/>
                    <a:pt x="1032" y="1892"/>
                  </a:cubicBezTo>
                  <a:cubicBezTo>
                    <a:pt x="1073" y="1947"/>
                    <a:pt x="1114" y="2016"/>
                    <a:pt x="1156" y="2084"/>
                  </a:cubicBezTo>
                  <a:cubicBezTo>
                    <a:pt x="811" y="2649"/>
                    <a:pt x="399" y="3240"/>
                    <a:pt x="344" y="3873"/>
                  </a:cubicBezTo>
                  <a:cubicBezTo>
                    <a:pt x="323" y="4019"/>
                    <a:pt x="477" y="4150"/>
                    <a:pt x="624" y="4150"/>
                  </a:cubicBezTo>
                  <a:cubicBezTo>
                    <a:pt x="671" y="4150"/>
                    <a:pt x="717" y="4137"/>
                    <a:pt x="756" y="4107"/>
                  </a:cubicBezTo>
                  <a:cubicBezTo>
                    <a:pt x="1156" y="3818"/>
                    <a:pt x="1431" y="3350"/>
                    <a:pt x="1664" y="2869"/>
                  </a:cubicBezTo>
                  <a:cubicBezTo>
                    <a:pt x="1912" y="3240"/>
                    <a:pt x="2174" y="3612"/>
                    <a:pt x="2449" y="3955"/>
                  </a:cubicBezTo>
                  <a:cubicBezTo>
                    <a:pt x="2520" y="4041"/>
                    <a:pt x="2606" y="4076"/>
                    <a:pt x="2690" y="4076"/>
                  </a:cubicBezTo>
                  <a:cubicBezTo>
                    <a:pt x="2934" y="4076"/>
                    <a:pt x="3170" y="3781"/>
                    <a:pt x="3027" y="3515"/>
                  </a:cubicBezTo>
                  <a:cubicBezTo>
                    <a:pt x="2765" y="3007"/>
                    <a:pt x="2435"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7" name="Google Shape;1313;p11"/>
            <p:cNvSpPr/>
            <p:nvPr/>
          </p:nvSpPr>
          <p:spPr>
            <a:xfrm>
              <a:off x="2838315" y="3236825"/>
              <a:ext cx="78646" cy="104111"/>
            </a:xfrm>
            <a:custGeom>
              <a:avLst/>
              <a:gdLst/>
              <a:ahLst/>
              <a:cxnLst/>
              <a:rect l="l" t="t" r="r" b="b"/>
              <a:pathLst>
                <a:path w="3158" h="4150" extrusionOk="0">
                  <a:moveTo>
                    <a:pt x="2700" y="0"/>
                  </a:moveTo>
                  <a:cubicBezTo>
                    <a:pt x="2686" y="0"/>
                    <a:pt x="2671" y="3"/>
                    <a:pt x="2656" y="7"/>
                  </a:cubicBezTo>
                  <a:cubicBezTo>
                    <a:pt x="2134" y="131"/>
                    <a:pt x="1831" y="778"/>
                    <a:pt x="1569" y="1314"/>
                  </a:cubicBezTo>
                  <a:cubicBezTo>
                    <a:pt x="1569" y="1301"/>
                    <a:pt x="1556" y="1301"/>
                    <a:pt x="1556" y="1286"/>
                  </a:cubicBezTo>
                  <a:cubicBezTo>
                    <a:pt x="1239" y="819"/>
                    <a:pt x="936" y="62"/>
                    <a:pt x="331" y="7"/>
                  </a:cubicBezTo>
                  <a:cubicBezTo>
                    <a:pt x="323" y="6"/>
                    <a:pt x="316" y="5"/>
                    <a:pt x="309" y="5"/>
                  </a:cubicBezTo>
                  <a:cubicBezTo>
                    <a:pt x="251" y="5"/>
                    <a:pt x="206" y="54"/>
                    <a:pt x="193" y="103"/>
                  </a:cubicBezTo>
                  <a:cubicBezTo>
                    <a:pt x="1" y="736"/>
                    <a:pt x="703" y="1396"/>
                    <a:pt x="1033" y="1892"/>
                  </a:cubicBezTo>
                  <a:cubicBezTo>
                    <a:pt x="1074" y="1947"/>
                    <a:pt x="1116" y="2016"/>
                    <a:pt x="1143" y="2084"/>
                  </a:cubicBezTo>
                  <a:cubicBezTo>
                    <a:pt x="799" y="2649"/>
                    <a:pt x="386" y="3240"/>
                    <a:pt x="331" y="3873"/>
                  </a:cubicBezTo>
                  <a:cubicBezTo>
                    <a:pt x="321" y="4019"/>
                    <a:pt x="469" y="4150"/>
                    <a:pt x="613" y="4150"/>
                  </a:cubicBezTo>
                  <a:cubicBezTo>
                    <a:pt x="659" y="4150"/>
                    <a:pt x="704" y="4137"/>
                    <a:pt x="744" y="4107"/>
                  </a:cubicBezTo>
                  <a:cubicBezTo>
                    <a:pt x="1143" y="3818"/>
                    <a:pt x="1418" y="3350"/>
                    <a:pt x="1666" y="2869"/>
                  </a:cubicBezTo>
                  <a:cubicBezTo>
                    <a:pt x="1899" y="3240"/>
                    <a:pt x="2161" y="3612"/>
                    <a:pt x="2450" y="3955"/>
                  </a:cubicBezTo>
                  <a:cubicBezTo>
                    <a:pt x="2520" y="4041"/>
                    <a:pt x="2605" y="4076"/>
                    <a:pt x="2689" y="4076"/>
                  </a:cubicBezTo>
                  <a:cubicBezTo>
                    <a:pt x="2928" y="4076"/>
                    <a:pt x="3157" y="3781"/>
                    <a:pt x="3014" y="3515"/>
                  </a:cubicBezTo>
                  <a:cubicBezTo>
                    <a:pt x="2752" y="3007"/>
                    <a:pt x="2422" y="2525"/>
                    <a:pt x="2079" y="2044"/>
                  </a:cubicBezTo>
                  <a:cubicBezTo>
                    <a:pt x="2394" y="1493"/>
                    <a:pt x="3042" y="750"/>
                    <a:pt x="2849" y="118"/>
                  </a:cubicBezTo>
                  <a:cubicBezTo>
                    <a:pt x="2826" y="50"/>
                    <a:pt x="2767" y="0"/>
                    <a:pt x="2700"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18" name="Google Shape;1314;p11"/>
          <p:cNvGrpSpPr>
            <a:grpSpLocks/>
          </p:cNvGrpSpPr>
          <p:nvPr/>
        </p:nvGrpSpPr>
        <p:grpSpPr bwMode="auto">
          <a:xfrm>
            <a:off x="6418263" y="6424613"/>
            <a:ext cx="977900" cy="641350"/>
            <a:chOff x="6739600" y="291450"/>
            <a:chExt cx="504925" cy="331900"/>
          </a:xfrm>
        </p:grpSpPr>
        <p:sp>
          <p:nvSpPr>
            <p:cNvPr id="119" name="Google Shape;1315;p11"/>
            <p:cNvSpPr/>
            <p:nvPr/>
          </p:nvSpPr>
          <p:spPr>
            <a:xfrm>
              <a:off x="6739600" y="557627"/>
              <a:ext cx="186068" cy="25467"/>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0" name="Google Shape;1316;p11"/>
            <p:cNvSpPr/>
            <p:nvPr/>
          </p:nvSpPr>
          <p:spPr>
            <a:xfrm>
              <a:off x="6833863" y="502584"/>
              <a:ext cx="158199" cy="27111"/>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1" name="Google Shape;1317;p11"/>
            <p:cNvSpPr/>
            <p:nvPr/>
          </p:nvSpPr>
          <p:spPr>
            <a:xfrm>
              <a:off x="6950258" y="293093"/>
              <a:ext cx="151642" cy="22181"/>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2" name="Google Shape;1318;p11"/>
            <p:cNvSpPr/>
            <p:nvPr/>
          </p:nvSpPr>
          <p:spPr>
            <a:xfrm>
              <a:off x="6785502" y="346493"/>
              <a:ext cx="132789" cy="30397"/>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3" name="Google Shape;1319;p11"/>
            <p:cNvSpPr/>
            <p:nvPr/>
          </p:nvSpPr>
          <p:spPr>
            <a:xfrm>
              <a:off x="7044522" y="349779"/>
              <a:ext cx="138526" cy="23003"/>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4" name="Google Shape;1320;p11"/>
            <p:cNvSpPr/>
            <p:nvPr/>
          </p:nvSpPr>
          <p:spPr>
            <a:xfrm>
              <a:off x="7001899" y="600347"/>
              <a:ext cx="141805" cy="23003"/>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5" name="Google Shape;1321;p11"/>
            <p:cNvSpPr/>
            <p:nvPr/>
          </p:nvSpPr>
          <p:spPr>
            <a:xfrm>
              <a:off x="6858454" y="397428"/>
              <a:ext cx="115576" cy="25468"/>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6" name="Google Shape;1322;p11"/>
            <p:cNvSpPr/>
            <p:nvPr/>
          </p:nvSpPr>
          <p:spPr>
            <a:xfrm>
              <a:off x="7128949" y="293093"/>
              <a:ext cx="115576" cy="23824"/>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7" name="Google Shape;1323;p11"/>
            <p:cNvSpPr/>
            <p:nvPr/>
          </p:nvSpPr>
          <p:spPr>
            <a:xfrm>
              <a:off x="7116654" y="547769"/>
              <a:ext cx="122133" cy="22181"/>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8" name="Google Shape;1324;p11"/>
            <p:cNvSpPr/>
            <p:nvPr/>
          </p:nvSpPr>
          <p:spPr>
            <a:xfrm>
              <a:off x="7011735" y="449185"/>
              <a:ext cx="113936" cy="23824"/>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9" name="Google Shape;1325;p11"/>
            <p:cNvSpPr/>
            <p:nvPr/>
          </p:nvSpPr>
          <p:spPr>
            <a:xfrm>
              <a:off x="7088785" y="501763"/>
              <a:ext cx="98362" cy="21360"/>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0" name="Google Shape;1326;p11"/>
            <p:cNvSpPr/>
            <p:nvPr/>
          </p:nvSpPr>
          <p:spPr>
            <a:xfrm>
              <a:off x="6991243" y="398250"/>
              <a:ext cx="92624" cy="26289"/>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1" name="Google Shape;1327;p11"/>
            <p:cNvSpPr/>
            <p:nvPr/>
          </p:nvSpPr>
          <p:spPr>
            <a:xfrm>
              <a:off x="7101080" y="404000"/>
              <a:ext cx="82788" cy="21360"/>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2" name="Google Shape;1328;p11"/>
            <p:cNvSpPr/>
            <p:nvPr/>
          </p:nvSpPr>
          <p:spPr>
            <a:xfrm>
              <a:off x="6953537" y="553519"/>
              <a:ext cx="87706" cy="19717"/>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3" name="Google Shape;1329;p11"/>
            <p:cNvSpPr/>
            <p:nvPr/>
          </p:nvSpPr>
          <p:spPr>
            <a:xfrm>
              <a:off x="6859274" y="291450"/>
              <a:ext cx="65575" cy="23824"/>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4" name="Google Shape;1330;p11"/>
            <p:cNvSpPr/>
            <p:nvPr/>
          </p:nvSpPr>
          <p:spPr>
            <a:xfrm>
              <a:off x="6944521" y="350600"/>
              <a:ext cx="68853" cy="19717"/>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5" name="Google Shape;1331;p11"/>
            <p:cNvSpPr/>
            <p:nvPr/>
          </p:nvSpPr>
          <p:spPr>
            <a:xfrm>
              <a:off x="6751895" y="510799"/>
              <a:ext cx="70493" cy="20539"/>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6" name="Google Shape;1332;p11"/>
            <p:cNvSpPr/>
            <p:nvPr/>
          </p:nvSpPr>
          <p:spPr>
            <a:xfrm>
              <a:off x="7013374" y="501763"/>
              <a:ext cx="64755" cy="18895"/>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7" name="Google Shape;1333;p11"/>
            <p:cNvSpPr/>
            <p:nvPr/>
          </p:nvSpPr>
          <p:spPr>
            <a:xfrm>
              <a:off x="6871569" y="454114"/>
              <a:ext cx="47542" cy="19717"/>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8" name="Google Shape;1334;p11"/>
            <p:cNvSpPr/>
            <p:nvPr/>
          </p:nvSpPr>
          <p:spPr>
            <a:xfrm>
              <a:off x="6801896" y="451649"/>
              <a:ext cx="45082" cy="22182"/>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9" name="Google Shape;1335;p11"/>
            <p:cNvSpPr/>
            <p:nvPr/>
          </p:nvSpPr>
          <p:spPr>
            <a:xfrm>
              <a:off x="6936324" y="600347"/>
              <a:ext cx="48361" cy="19717"/>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0" name="Google Shape;1336;p11"/>
            <p:cNvSpPr/>
            <p:nvPr/>
          </p:nvSpPr>
          <p:spPr>
            <a:xfrm>
              <a:off x="6942881" y="450006"/>
              <a:ext cx="45082" cy="18074"/>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1" name="Google Shape;1337;p11"/>
            <p:cNvSpPr/>
            <p:nvPr/>
          </p:nvSpPr>
          <p:spPr>
            <a:xfrm>
              <a:off x="7055998" y="547769"/>
              <a:ext cx="34427" cy="18895"/>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2" name="Google Shape;1338;p11"/>
            <p:cNvSpPr/>
            <p:nvPr/>
          </p:nvSpPr>
          <p:spPr>
            <a:xfrm>
              <a:off x="6884684" y="603633"/>
              <a:ext cx="39345" cy="16431"/>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43" name="Google Shape;1339;p11"/>
          <p:cNvSpPr/>
          <p:nvPr/>
        </p:nvSpPr>
        <p:spPr>
          <a:xfrm>
            <a:off x="4414839" y="6424613"/>
            <a:ext cx="1079500" cy="887412"/>
          </a:xfrm>
          <a:custGeom>
            <a:avLst/>
            <a:gdLst/>
            <a:ahLst/>
            <a:cxnLst/>
            <a:rect l="l" t="t" r="r" b="b"/>
            <a:pathLst>
              <a:path w="19455" h="16028" extrusionOk="0">
                <a:moveTo>
                  <a:pt x="17597" y="2889"/>
                </a:moveTo>
                <a:cubicBezTo>
                  <a:pt x="19454" y="5324"/>
                  <a:pt x="19137" y="9383"/>
                  <a:pt x="16868" y="11557"/>
                </a:cubicBezTo>
                <a:cubicBezTo>
                  <a:pt x="15547" y="12795"/>
                  <a:pt x="13882" y="13043"/>
                  <a:pt x="12190" y="12795"/>
                </a:cubicBezTo>
                <a:cubicBezTo>
                  <a:pt x="11255" y="12671"/>
                  <a:pt x="10250" y="12437"/>
                  <a:pt x="9301" y="12643"/>
                </a:cubicBezTo>
                <a:cubicBezTo>
                  <a:pt x="8366" y="12850"/>
                  <a:pt x="7788" y="13593"/>
                  <a:pt x="7113" y="14226"/>
                </a:cubicBezTo>
                <a:cubicBezTo>
                  <a:pt x="5752" y="15505"/>
                  <a:pt x="3646" y="16028"/>
                  <a:pt x="2050" y="14941"/>
                </a:cubicBezTo>
                <a:cubicBezTo>
                  <a:pt x="1459" y="14529"/>
                  <a:pt x="922" y="13936"/>
                  <a:pt x="564" y="13276"/>
                </a:cubicBezTo>
                <a:cubicBezTo>
                  <a:pt x="248" y="12891"/>
                  <a:pt x="42" y="12313"/>
                  <a:pt x="28" y="11873"/>
                </a:cubicBezTo>
                <a:cubicBezTo>
                  <a:pt x="1" y="10649"/>
                  <a:pt x="359" y="9286"/>
                  <a:pt x="1487" y="8653"/>
                </a:cubicBezTo>
                <a:cubicBezTo>
                  <a:pt x="2876" y="7883"/>
                  <a:pt x="5049" y="8475"/>
                  <a:pt x="6192" y="7250"/>
                </a:cubicBezTo>
                <a:cubicBezTo>
                  <a:pt x="7306" y="6039"/>
                  <a:pt x="7513" y="4278"/>
                  <a:pt x="8696" y="3095"/>
                </a:cubicBezTo>
                <a:cubicBezTo>
                  <a:pt x="11090" y="674"/>
                  <a:pt x="15382" y="0"/>
                  <a:pt x="17597" y="2889"/>
                </a:cubicBezTo>
                <a:close/>
                <a:moveTo>
                  <a:pt x="10855" y="3000"/>
                </a:moveTo>
                <a:cubicBezTo>
                  <a:pt x="10044" y="3481"/>
                  <a:pt x="9274" y="4113"/>
                  <a:pt x="8833" y="4981"/>
                </a:cubicBezTo>
                <a:cubicBezTo>
                  <a:pt x="8434" y="5764"/>
                  <a:pt x="8118" y="6604"/>
                  <a:pt x="7623" y="7347"/>
                </a:cubicBezTo>
                <a:cubicBezTo>
                  <a:pt x="6480" y="9066"/>
                  <a:pt x="4829" y="9011"/>
                  <a:pt x="3028" y="9286"/>
                </a:cubicBezTo>
                <a:cubicBezTo>
                  <a:pt x="2078" y="9438"/>
                  <a:pt x="1362" y="9782"/>
                  <a:pt x="1101" y="10786"/>
                </a:cubicBezTo>
                <a:cubicBezTo>
                  <a:pt x="1087" y="10842"/>
                  <a:pt x="1074" y="10965"/>
                  <a:pt x="1060" y="11130"/>
                </a:cubicBezTo>
                <a:cubicBezTo>
                  <a:pt x="1239" y="11777"/>
                  <a:pt x="1500" y="12396"/>
                  <a:pt x="1858" y="12918"/>
                </a:cubicBezTo>
                <a:cubicBezTo>
                  <a:pt x="1982" y="12946"/>
                  <a:pt x="2078" y="13056"/>
                  <a:pt x="2064" y="13180"/>
                </a:cubicBezTo>
                <a:cubicBezTo>
                  <a:pt x="2697" y="13964"/>
                  <a:pt x="3605" y="14404"/>
                  <a:pt x="4857" y="14088"/>
                </a:cubicBezTo>
                <a:cubicBezTo>
                  <a:pt x="5875" y="13826"/>
                  <a:pt x="6480" y="12973"/>
                  <a:pt x="7251" y="12286"/>
                </a:cubicBezTo>
                <a:cubicBezTo>
                  <a:pt x="7870" y="11735"/>
                  <a:pt x="8613" y="11364"/>
                  <a:pt x="9424" y="11282"/>
                </a:cubicBezTo>
                <a:cubicBezTo>
                  <a:pt x="10374" y="11172"/>
                  <a:pt x="11295" y="11295"/>
                  <a:pt x="12231" y="11419"/>
                </a:cubicBezTo>
                <a:cubicBezTo>
                  <a:pt x="13084" y="11529"/>
                  <a:pt x="14019" y="11653"/>
                  <a:pt x="14845" y="11254"/>
                </a:cubicBezTo>
                <a:cubicBezTo>
                  <a:pt x="17721" y="9892"/>
                  <a:pt x="18394" y="5091"/>
                  <a:pt x="15877" y="3123"/>
                </a:cubicBezTo>
                <a:cubicBezTo>
                  <a:pt x="14474" y="2022"/>
                  <a:pt x="12396" y="2092"/>
                  <a:pt x="10855" y="3000"/>
                </a:cubicBezTo>
                <a:close/>
              </a:path>
            </a:pathLst>
          </a:custGeom>
          <a:solidFill>
            <a:schemeClr val="l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44" name="Google Shape;1340;p11"/>
          <p:cNvGrpSpPr>
            <a:grpSpLocks/>
          </p:cNvGrpSpPr>
          <p:nvPr/>
        </p:nvGrpSpPr>
        <p:grpSpPr bwMode="auto">
          <a:xfrm>
            <a:off x="9434515" y="6016629"/>
            <a:ext cx="1279525" cy="1077913"/>
            <a:chOff x="1844900" y="831875"/>
            <a:chExt cx="538300" cy="453625"/>
          </a:xfrm>
        </p:grpSpPr>
        <p:sp>
          <p:nvSpPr>
            <p:cNvPr id="145" name="Google Shape;1341;p11"/>
            <p:cNvSpPr/>
            <p:nvPr/>
          </p:nvSpPr>
          <p:spPr>
            <a:xfrm>
              <a:off x="1902336" y="868619"/>
              <a:ext cx="452145" cy="416881"/>
            </a:xfrm>
            <a:custGeom>
              <a:avLst/>
              <a:gdLst/>
              <a:ahLst/>
              <a:cxnLst/>
              <a:rect l="l" t="t" r="r" b="b"/>
              <a:pathLst>
                <a:path w="18092" h="16683" extrusionOk="0">
                  <a:moveTo>
                    <a:pt x="7982" y="1"/>
                  </a:moveTo>
                  <a:cubicBezTo>
                    <a:pt x="7788" y="1"/>
                    <a:pt x="7597" y="94"/>
                    <a:pt x="7402" y="282"/>
                  </a:cubicBezTo>
                  <a:cubicBezTo>
                    <a:pt x="7209" y="474"/>
                    <a:pt x="7057" y="708"/>
                    <a:pt x="6947" y="955"/>
                  </a:cubicBezTo>
                  <a:cubicBezTo>
                    <a:pt x="6782" y="1313"/>
                    <a:pt x="6672" y="1685"/>
                    <a:pt x="6562" y="2070"/>
                  </a:cubicBezTo>
                  <a:cubicBezTo>
                    <a:pt x="6287" y="3144"/>
                    <a:pt x="6149" y="4244"/>
                    <a:pt x="6081" y="5358"/>
                  </a:cubicBezTo>
                  <a:cubicBezTo>
                    <a:pt x="6026" y="6088"/>
                    <a:pt x="5984" y="6831"/>
                    <a:pt x="5971" y="7574"/>
                  </a:cubicBezTo>
                  <a:cubicBezTo>
                    <a:pt x="5971" y="7587"/>
                    <a:pt x="5957" y="7601"/>
                    <a:pt x="5943" y="7614"/>
                  </a:cubicBezTo>
                  <a:cubicBezTo>
                    <a:pt x="5874" y="7559"/>
                    <a:pt x="5847" y="7463"/>
                    <a:pt x="5819" y="7394"/>
                  </a:cubicBezTo>
                  <a:cubicBezTo>
                    <a:pt x="5448" y="6638"/>
                    <a:pt x="5021" y="5895"/>
                    <a:pt x="4568" y="5180"/>
                  </a:cubicBezTo>
                  <a:cubicBezTo>
                    <a:pt x="4278" y="4753"/>
                    <a:pt x="3976" y="4340"/>
                    <a:pt x="3605" y="3969"/>
                  </a:cubicBezTo>
                  <a:cubicBezTo>
                    <a:pt x="3412" y="3762"/>
                    <a:pt x="3205" y="3584"/>
                    <a:pt x="2957" y="3432"/>
                  </a:cubicBezTo>
                  <a:cubicBezTo>
                    <a:pt x="2545" y="3199"/>
                    <a:pt x="2132" y="2992"/>
                    <a:pt x="1651" y="2937"/>
                  </a:cubicBezTo>
                  <a:cubicBezTo>
                    <a:pt x="1601" y="2930"/>
                    <a:pt x="1552" y="2927"/>
                    <a:pt x="1504" y="2927"/>
                  </a:cubicBezTo>
                  <a:cubicBezTo>
                    <a:pt x="1263" y="2927"/>
                    <a:pt x="1048" y="3012"/>
                    <a:pt x="853" y="3184"/>
                  </a:cubicBezTo>
                  <a:cubicBezTo>
                    <a:pt x="716" y="3309"/>
                    <a:pt x="605" y="3459"/>
                    <a:pt x="523" y="3625"/>
                  </a:cubicBezTo>
                  <a:cubicBezTo>
                    <a:pt x="344" y="3941"/>
                    <a:pt x="233" y="4285"/>
                    <a:pt x="151" y="4629"/>
                  </a:cubicBezTo>
                  <a:cubicBezTo>
                    <a:pt x="0" y="5207"/>
                    <a:pt x="0" y="5798"/>
                    <a:pt x="41" y="6390"/>
                  </a:cubicBezTo>
                  <a:cubicBezTo>
                    <a:pt x="123" y="7601"/>
                    <a:pt x="509" y="8702"/>
                    <a:pt x="1141" y="9720"/>
                  </a:cubicBezTo>
                  <a:cubicBezTo>
                    <a:pt x="1774" y="10724"/>
                    <a:pt x="2504" y="11659"/>
                    <a:pt x="3343" y="12499"/>
                  </a:cubicBezTo>
                  <a:cubicBezTo>
                    <a:pt x="3673" y="12842"/>
                    <a:pt x="4003" y="13200"/>
                    <a:pt x="4333" y="13544"/>
                  </a:cubicBezTo>
                  <a:cubicBezTo>
                    <a:pt x="4663" y="13902"/>
                    <a:pt x="5021" y="14218"/>
                    <a:pt x="5393" y="14521"/>
                  </a:cubicBezTo>
                  <a:cubicBezTo>
                    <a:pt x="6054" y="15044"/>
                    <a:pt x="6755" y="15484"/>
                    <a:pt x="7457" y="15924"/>
                  </a:cubicBezTo>
                  <a:cubicBezTo>
                    <a:pt x="7760" y="16117"/>
                    <a:pt x="8075" y="16269"/>
                    <a:pt x="8406" y="16406"/>
                  </a:cubicBezTo>
                  <a:cubicBezTo>
                    <a:pt x="8653" y="16502"/>
                    <a:pt x="8915" y="16584"/>
                    <a:pt x="9176" y="16639"/>
                  </a:cubicBezTo>
                  <a:cubicBezTo>
                    <a:pt x="9298" y="16665"/>
                    <a:pt x="9420" y="16683"/>
                    <a:pt x="9539" y="16683"/>
                  </a:cubicBezTo>
                  <a:cubicBezTo>
                    <a:pt x="9743" y="16683"/>
                    <a:pt x="9938" y="16631"/>
                    <a:pt x="10112" y="16474"/>
                  </a:cubicBezTo>
                  <a:cubicBezTo>
                    <a:pt x="10139" y="16461"/>
                    <a:pt x="10167" y="16447"/>
                    <a:pt x="10208" y="16447"/>
                  </a:cubicBezTo>
                  <a:cubicBezTo>
                    <a:pt x="10621" y="16324"/>
                    <a:pt x="10992" y="16103"/>
                    <a:pt x="11350" y="15841"/>
                  </a:cubicBezTo>
                  <a:cubicBezTo>
                    <a:pt x="12547" y="14920"/>
                    <a:pt x="13648" y="13888"/>
                    <a:pt x="14652" y="12747"/>
                  </a:cubicBezTo>
                  <a:cubicBezTo>
                    <a:pt x="15670" y="11591"/>
                    <a:pt x="16399" y="10256"/>
                    <a:pt x="16895" y="8797"/>
                  </a:cubicBezTo>
                  <a:cubicBezTo>
                    <a:pt x="17156" y="8027"/>
                    <a:pt x="17403" y="7257"/>
                    <a:pt x="17610" y="6473"/>
                  </a:cubicBezTo>
                  <a:cubicBezTo>
                    <a:pt x="17775" y="5826"/>
                    <a:pt x="17926" y="5180"/>
                    <a:pt x="18023" y="4519"/>
                  </a:cubicBezTo>
                  <a:cubicBezTo>
                    <a:pt x="18064" y="4272"/>
                    <a:pt x="18091" y="4037"/>
                    <a:pt x="18091" y="3790"/>
                  </a:cubicBezTo>
                  <a:cubicBezTo>
                    <a:pt x="18091" y="3349"/>
                    <a:pt x="18009" y="2923"/>
                    <a:pt x="17816" y="2524"/>
                  </a:cubicBezTo>
                  <a:cubicBezTo>
                    <a:pt x="17761" y="2414"/>
                    <a:pt x="17693" y="2304"/>
                    <a:pt x="17610" y="2208"/>
                  </a:cubicBezTo>
                  <a:cubicBezTo>
                    <a:pt x="17449" y="2022"/>
                    <a:pt x="17244" y="1914"/>
                    <a:pt x="17005" y="1914"/>
                  </a:cubicBezTo>
                  <a:cubicBezTo>
                    <a:pt x="16978" y="1914"/>
                    <a:pt x="16950" y="1916"/>
                    <a:pt x="16922" y="1919"/>
                  </a:cubicBezTo>
                  <a:cubicBezTo>
                    <a:pt x="16675" y="1933"/>
                    <a:pt x="16454" y="2001"/>
                    <a:pt x="16248" y="2125"/>
                  </a:cubicBezTo>
                  <a:cubicBezTo>
                    <a:pt x="16042" y="2263"/>
                    <a:pt x="15849" y="2414"/>
                    <a:pt x="15670" y="2579"/>
                  </a:cubicBezTo>
                  <a:cubicBezTo>
                    <a:pt x="15340" y="2882"/>
                    <a:pt x="15064" y="3239"/>
                    <a:pt x="14789" y="3584"/>
                  </a:cubicBezTo>
                  <a:cubicBezTo>
                    <a:pt x="14061" y="4547"/>
                    <a:pt x="13510" y="5606"/>
                    <a:pt x="13056" y="6721"/>
                  </a:cubicBezTo>
                  <a:cubicBezTo>
                    <a:pt x="12643" y="7752"/>
                    <a:pt x="12313" y="8812"/>
                    <a:pt x="11983" y="9857"/>
                  </a:cubicBezTo>
                  <a:cubicBezTo>
                    <a:pt x="11707" y="10779"/>
                    <a:pt x="11432" y="11701"/>
                    <a:pt x="11116" y="12609"/>
                  </a:cubicBezTo>
                  <a:cubicBezTo>
                    <a:pt x="11020" y="12884"/>
                    <a:pt x="10924" y="13145"/>
                    <a:pt x="10841" y="13407"/>
                  </a:cubicBezTo>
                  <a:lnTo>
                    <a:pt x="10799" y="13407"/>
                  </a:lnTo>
                  <a:cubicBezTo>
                    <a:pt x="10827" y="13200"/>
                    <a:pt x="10854" y="12994"/>
                    <a:pt x="10869" y="12802"/>
                  </a:cubicBezTo>
                  <a:cubicBezTo>
                    <a:pt x="10992" y="11714"/>
                    <a:pt x="11075" y="10641"/>
                    <a:pt x="11089" y="9555"/>
                  </a:cubicBezTo>
                  <a:cubicBezTo>
                    <a:pt x="11116" y="8385"/>
                    <a:pt x="11034" y="7216"/>
                    <a:pt x="10799" y="6060"/>
                  </a:cubicBezTo>
                  <a:cubicBezTo>
                    <a:pt x="10579" y="5028"/>
                    <a:pt x="10318" y="3997"/>
                    <a:pt x="10029" y="2978"/>
                  </a:cubicBezTo>
                  <a:cubicBezTo>
                    <a:pt x="9906" y="2579"/>
                    <a:pt x="9754" y="2194"/>
                    <a:pt x="9589" y="1823"/>
                  </a:cubicBezTo>
                  <a:cubicBezTo>
                    <a:pt x="9438" y="1451"/>
                    <a:pt x="9245" y="1107"/>
                    <a:pt x="9025" y="790"/>
                  </a:cubicBezTo>
                  <a:cubicBezTo>
                    <a:pt x="8873" y="585"/>
                    <a:pt x="8708" y="392"/>
                    <a:pt x="8516" y="227"/>
                  </a:cubicBezTo>
                  <a:cubicBezTo>
                    <a:pt x="8333" y="77"/>
                    <a:pt x="8156" y="1"/>
                    <a:pt x="7982"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6" name="Google Shape;1342;p11"/>
            <p:cNvSpPr/>
            <p:nvPr/>
          </p:nvSpPr>
          <p:spPr>
            <a:xfrm>
              <a:off x="1844900" y="877973"/>
              <a:ext cx="158952" cy="170360"/>
            </a:xfrm>
            <a:custGeom>
              <a:avLst/>
              <a:gdLst/>
              <a:ahLst/>
              <a:cxnLst/>
              <a:rect l="l" t="t" r="r" b="b"/>
              <a:pathLst>
                <a:path w="6357" h="6820" extrusionOk="0">
                  <a:moveTo>
                    <a:pt x="4075" y="0"/>
                  </a:moveTo>
                  <a:cubicBezTo>
                    <a:pt x="4070" y="0"/>
                    <a:pt x="4065" y="1"/>
                    <a:pt x="4059" y="3"/>
                  </a:cubicBezTo>
                  <a:cubicBezTo>
                    <a:pt x="4017" y="17"/>
                    <a:pt x="3962" y="30"/>
                    <a:pt x="3922" y="58"/>
                  </a:cubicBezTo>
                  <a:cubicBezTo>
                    <a:pt x="3784" y="155"/>
                    <a:pt x="3646" y="250"/>
                    <a:pt x="3522" y="347"/>
                  </a:cubicBezTo>
                  <a:cubicBezTo>
                    <a:pt x="2986" y="746"/>
                    <a:pt x="2738" y="1283"/>
                    <a:pt x="2711" y="1943"/>
                  </a:cubicBezTo>
                  <a:lnTo>
                    <a:pt x="2711" y="2424"/>
                  </a:lnTo>
                  <a:cubicBezTo>
                    <a:pt x="2711" y="2466"/>
                    <a:pt x="2724" y="2521"/>
                    <a:pt x="2656" y="2534"/>
                  </a:cubicBezTo>
                  <a:cubicBezTo>
                    <a:pt x="2586" y="2466"/>
                    <a:pt x="2546" y="2383"/>
                    <a:pt x="2504" y="2301"/>
                  </a:cubicBezTo>
                  <a:cubicBezTo>
                    <a:pt x="2449" y="2204"/>
                    <a:pt x="2394" y="2108"/>
                    <a:pt x="2339" y="2026"/>
                  </a:cubicBezTo>
                  <a:cubicBezTo>
                    <a:pt x="2229" y="1846"/>
                    <a:pt x="2106" y="1695"/>
                    <a:pt x="1968" y="1558"/>
                  </a:cubicBezTo>
                  <a:cubicBezTo>
                    <a:pt x="1944" y="1534"/>
                    <a:pt x="1921" y="1500"/>
                    <a:pt x="1879" y="1500"/>
                  </a:cubicBezTo>
                  <a:cubicBezTo>
                    <a:pt x="1873" y="1500"/>
                    <a:pt x="1866" y="1501"/>
                    <a:pt x="1858" y="1503"/>
                  </a:cubicBezTo>
                  <a:cubicBezTo>
                    <a:pt x="1803" y="1530"/>
                    <a:pt x="1789" y="1571"/>
                    <a:pt x="1789" y="1626"/>
                  </a:cubicBezTo>
                  <a:lnTo>
                    <a:pt x="1789" y="1750"/>
                  </a:lnTo>
                  <a:cubicBezTo>
                    <a:pt x="1789" y="1998"/>
                    <a:pt x="1858" y="2218"/>
                    <a:pt x="1981" y="2424"/>
                  </a:cubicBezTo>
                  <a:cubicBezTo>
                    <a:pt x="2078" y="2589"/>
                    <a:pt x="2161" y="2754"/>
                    <a:pt x="2256" y="2919"/>
                  </a:cubicBezTo>
                  <a:cubicBezTo>
                    <a:pt x="2271" y="2947"/>
                    <a:pt x="2298" y="2989"/>
                    <a:pt x="2271" y="3044"/>
                  </a:cubicBezTo>
                  <a:cubicBezTo>
                    <a:pt x="2078" y="3044"/>
                    <a:pt x="1899" y="3057"/>
                    <a:pt x="1706" y="3071"/>
                  </a:cubicBezTo>
                  <a:cubicBezTo>
                    <a:pt x="1238" y="3099"/>
                    <a:pt x="881" y="3332"/>
                    <a:pt x="620" y="3732"/>
                  </a:cubicBezTo>
                  <a:cubicBezTo>
                    <a:pt x="565" y="3814"/>
                    <a:pt x="523" y="3910"/>
                    <a:pt x="482" y="3992"/>
                  </a:cubicBezTo>
                  <a:cubicBezTo>
                    <a:pt x="248" y="4502"/>
                    <a:pt x="138" y="5038"/>
                    <a:pt x="0" y="5561"/>
                  </a:cubicBezTo>
                  <a:lnTo>
                    <a:pt x="0" y="5588"/>
                  </a:lnTo>
                  <a:cubicBezTo>
                    <a:pt x="14" y="5603"/>
                    <a:pt x="14" y="5616"/>
                    <a:pt x="28" y="5616"/>
                  </a:cubicBezTo>
                  <a:cubicBezTo>
                    <a:pt x="35" y="5623"/>
                    <a:pt x="45" y="5627"/>
                    <a:pt x="54" y="5627"/>
                  </a:cubicBezTo>
                  <a:cubicBezTo>
                    <a:pt x="62" y="5627"/>
                    <a:pt x="69" y="5623"/>
                    <a:pt x="69" y="5616"/>
                  </a:cubicBezTo>
                  <a:cubicBezTo>
                    <a:pt x="97" y="5588"/>
                    <a:pt x="124" y="5548"/>
                    <a:pt x="152" y="5520"/>
                  </a:cubicBezTo>
                  <a:cubicBezTo>
                    <a:pt x="372" y="5148"/>
                    <a:pt x="675" y="4860"/>
                    <a:pt x="1046" y="4667"/>
                  </a:cubicBezTo>
                  <a:cubicBezTo>
                    <a:pt x="1183" y="4598"/>
                    <a:pt x="1321" y="4515"/>
                    <a:pt x="1445" y="4433"/>
                  </a:cubicBezTo>
                  <a:cubicBezTo>
                    <a:pt x="1623" y="4309"/>
                    <a:pt x="1816" y="4199"/>
                    <a:pt x="1954" y="4007"/>
                  </a:cubicBezTo>
                  <a:lnTo>
                    <a:pt x="1954" y="4007"/>
                  </a:lnTo>
                  <a:cubicBezTo>
                    <a:pt x="2009" y="4102"/>
                    <a:pt x="1954" y="4199"/>
                    <a:pt x="1926" y="4282"/>
                  </a:cubicBezTo>
                  <a:cubicBezTo>
                    <a:pt x="1803" y="4640"/>
                    <a:pt x="1761" y="4997"/>
                    <a:pt x="1789" y="5368"/>
                  </a:cubicBezTo>
                  <a:cubicBezTo>
                    <a:pt x="1803" y="5808"/>
                    <a:pt x="1899" y="6263"/>
                    <a:pt x="1954" y="6703"/>
                  </a:cubicBezTo>
                  <a:cubicBezTo>
                    <a:pt x="1954" y="6731"/>
                    <a:pt x="1968" y="6772"/>
                    <a:pt x="1981" y="6799"/>
                  </a:cubicBezTo>
                  <a:cubicBezTo>
                    <a:pt x="1988" y="6813"/>
                    <a:pt x="2006" y="6820"/>
                    <a:pt x="2023" y="6820"/>
                  </a:cubicBezTo>
                  <a:cubicBezTo>
                    <a:pt x="2040" y="6820"/>
                    <a:pt x="2057" y="6813"/>
                    <a:pt x="2064" y="6799"/>
                  </a:cubicBezTo>
                  <a:cubicBezTo>
                    <a:pt x="2091" y="6772"/>
                    <a:pt x="2106" y="6731"/>
                    <a:pt x="2119" y="6689"/>
                  </a:cubicBezTo>
                  <a:cubicBezTo>
                    <a:pt x="2188" y="6511"/>
                    <a:pt x="2284" y="6359"/>
                    <a:pt x="2408" y="6208"/>
                  </a:cubicBezTo>
                  <a:lnTo>
                    <a:pt x="2614" y="5960"/>
                  </a:lnTo>
                  <a:cubicBezTo>
                    <a:pt x="3041" y="5465"/>
                    <a:pt x="3289" y="4887"/>
                    <a:pt x="3316" y="4213"/>
                  </a:cubicBezTo>
                  <a:cubicBezTo>
                    <a:pt x="3316" y="4172"/>
                    <a:pt x="3302" y="4102"/>
                    <a:pt x="3344" y="4062"/>
                  </a:cubicBezTo>
                  <a:cubicBezTo>
                    <a:pt x="3371" y="4075"/>
                    <a:pt x="3384" y="4075"/>
                    <a:pt x="3384" y="4089"/>
                  </a:cubicBezTo>
                  <a:cubicBezTo>
                    <a:pt x="3481" y="4323"/>
                    <a:pt x="3646" y="4502"/>
                    <a:pt x="3839" y="4653"/>
                  </a:cubicBezTo>
                  <a:cubicBezTo>
                    <a:pt x="4224" y="4955"/>
                    <a:pt x="4623" y="5217"/>
                    <a:pt x="5050" y="5465"/>
                  </a:cubicBezTo>
                  <a:lnTo>
                    <a:pt x="5132" y="5506"/>
                  </a:lnTo>
                  <a:cubicBezTo>
                    <a:pt x="5157" y="5517"/>
                    <a:pt x="5180" y="5522"/>
                    <a:pt x="5200" y="5522"/>
                  </a:cubicBezTo>
                  <a:cubicBezTo>
                    <a:pt x="5259" y="5522"/>
                    <a:pt x="5297" y="5478"/>
                    <a:pt x="5297" y="5396"/>
                  </a:cubicBezTo>
                  <a:cubicBezTo>
                    <a:pt x="5283" y="5066"/>
                    <a:pt x="5255" y="4750"/>
                    <a:pt x="5132" y="4447"/>
                  </a:cubicBezTo>
                  <a:cubicBezTo>
                    <a:pt x="5008" y="4130"/>
                    <a:pt x="4843" y="3842"/>
                    <a:pt x="4623" y="3580"/>
                  </a:cubicBezTo>
                  <a:cubicBezTo>
                    <a:pt x="4499" y="3429"/>
                    <a:pt x="4362" y="3305"/>
                    <a:pt x="4224" y="3167"/>
                  </a:cubicBezTo>
                  <a:cubicBezTo>
                    <a:pt x="4210" y="3167"/>
                    <a:pt x="4197" y="3139"/>
                    <a:pt x="4197" y="3126"/>
                  </a:cubicBezTo>
                  <a:cubicBezTo>
                    <a:pt x="4197" y="3099"/>
                    <a:pt x="4224" y="3084"/>
                    <a:pt x="4252" y="3084"/>
                  </a:cubicBezTo>
                  <a:cubicBezTo>
                    <a:pt x="4582" y="3071"/>
                    <a:pt x="4857" y="2906"/>
                    <a:pt x="5118" y="2699"/>
                  </a:cubicBezTo>
                  <a:cubicBezTo>
                    <a:pt x="5448" y="2438"/>
                    <a:pt x="5793" y="2204"/>
                    <a:pt x="6164" y="1998"/>
                  </a:cubicBezTo>
                  <a:cubicBezTo>
                    <a:pt x="6219" y="1971"/>
                    <a:pt x="6274" y="1929"/>
                    <a:pt x="6315" y="1888"/>
                  </a:cubicBezTo>
                  <a:cubicBezTo>
                    <a:pt x="6343" y="1861"/>
                    <a:pt x="6356" y="1833"/>
                    <a:pt x="6343" y="1791"/>
                  </a:cubicBezTo>
                  <a:cubicBezTo>
                    <a:pt x="6329" y="1764"/>
                    <a:pt x="6301" y="1750"/>
                    <a:pt x="6260" y="1736"/>
                  </a:cubicBezTo>
                  <a:cubicBezTo>
                    <a:pt x="6246" y="1736"/>
                    <a:pt x="6219" y="1736"/>
                    <a:pt x="6191" y="1750"/>
                  </a:cubicBezTo>
                  <a:cubicBezTo>
                    <a:pt x="6076" y="1765"/>
                    <a:pt x="5962" y="1771"/>
                    <a:pt x="5849" y="1771"/>
                  </a:cubicBezTo>
                  <a:cubicBezTo>
                    <a:pt x="5652" y="1771"/>
                    <a:pt x="5457" y="1754"/>
                    <a:pt x="5255" y="1736"/>
                  </a:cubicBezTo>
                  <a:cubicBezTo>
                    <a:pt x="5201" y="1733"/>
                    <a:pt x="5148" y="1732"/>
                    <a:pt x="5094" y="1732"/>
                  </a:cubicBezTo>
                  <a:cubicBezTo>
                    <a:pt x="4658" y="1732"/>
                    <a:pt x="4244" y="1833"/>
                    <a:pt x="3852" y="2053"/>
                  </a:cubicBezTo>
                  <a:cubicBezTo>
                    <a:pt x="3811" y="2081"/>
                    <a:pt x="3756" y="2108"/>
                    <a:pt x="3701" y="2121"/>
                  </a:cubicBezTo>
                  <a:cubicBezTo>
                    <a:pt x="3694" y="2125"/>
                    <a:pt x="3687" y="2127"/>
                    <a:pt x="3680" y="2127"/>
                  </a:cubicBezTo>
                  <a:cubicBezTo>
                    <a:pt x="3661" y="2127"/>
                    <a:pt x="3646" y="2114"/>
                    <a:pt x="3646" y="2094"/>
                  </a:cubicBezTo>
                  <a:cubicBezTo>
                    <a:pt x="3632" y="2053"/>
                    <a:pt x="3632" y="1998"/>
                    <a:pt x="3632" y="1943"/>
                  </a:cubicBezTo>
                  <a:cubicBezTo>
                    <a:pt x="3646" y="1544"/>
                    <a:pt x="3729" y="1158"/>
                    <a:pt x="3894" y="787"/>
                  </a:cubicBezTo>
                  <a:cubicBezTo>
                    <a:pt x="3962" y="636"/>
                    <a:pt x="4032" y="485"/>
                    <a:pt x="4087" y="333"/>
                  </a:cubicBezTo>
                  <a:cubicBezTo>
                    <a:pt x="4127" y="250"/>
                    <a:pt x="4155" y="155"/>
                    <a:pt x="4142" y="58"/>
                  </a:cubicBezTo>
                  <a:cubicBezTo>
                    <a:pt x="4142" y="34"/>
                    <a:pt x="4110" y="0"/>
                    <a:pt x="4075"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7" name="Google Shape;1343;p11"/>
            <p:cNvSpPr/>
            <p:nvPr/>
          </p:nvSpPr>
          <p:spPr>
            <a:xfrm>
              <a:off x="2025891" y="831875"/>
              <a:ext cx="143591" cy="110901"/>
            </a:xfrm>
            <a:custGeom>
              <a:avLst/>
              <a:gdLst/>
              <a:ahLst/>
              <a:cxnLst/>
              <a:rect l="l" t="t" r="r" b="b"/>
              <a:pathLst>
                <a:path w="5725" h="4428" extrusionOk="0">
                  <a:moveTo>
                    <a:pt x="3902" y="0"/>
                  </a:moveTo>
                  <a:cubicBezTo>
                    <a:pt x="3886" y="0"/>
                    <a:pt x="3870" y="4"/>
                    <a:pt x="3853" y="10"/>
                  </a:cubicBezTo>
                  <a:cubicBezTo>
                    <a:pt x="3826" y="10"/>
                    <a:pt x="3784" y="24"/>
                    <a:pt x="3756" y="38"/>
                  </a:cubicBezTo>
                  <a:cubicBezTo>
                    <a:pt x="3523" y="134"/>
                    <a:pt x="3344" y="313"/>
                    <a:pt x="3206" y="533"/>
                  </a:cubicBezTo>
                  <a:cubicBezTo>
                    <a:pt x="3041" y="781"/>
                    <a:pt x="2918" y="1056"/>
                    <a:pt x="2821" y="1331"/>
                  </a:cubicBezTo>
                  <a:cubicBezTo>
                    <a:pt x="2793" y="1427"/>
                    <a:pt x="2766" y="1524"/>
                    <a:pt x="2697" y="1606"/>
                  </a:cubicBezTo>
                  <a:cubicBezTo>
                    <a:pt x="2601" y="1551"/>
                    <a:pt x="2491" y="1482"/>
                    <a:pt x="2395" y="1441"/>
                  </a:cubicBezTo>
                  <a:cubicBezTo>
                    <a:pt x="2188" y="1326"/>
                    <a:pt x="1986" y="1271"/>
                    <a:pt x="1789" y="1271"/>
                  </a:cubicBezTo>
                  <a:cubicBezTo>
                    <a:pt x="1514" y="1271"/>
                    <a:pt x="1248" y="1378"/>
                    <a:pt x="991" y="1579"/>
                  </a:cubicBezTo>
                  <a:cubicBezTo>
                    <a:pt x="675" y="1840"/>
                    <a:pt x="372" y="2115"/>
                    <a:pt x="97" y="2432"/>
                  </a:cubicBezTo>
                  <a:cubicBezTo>
                    <a:pt x="56" y="2473"/>
                    <a:pt x="28" y="2514"/>
                    <a:pt x="1" y="2555"/>
                  </a:cubicBezTo>
                  <a:lnTo>
                    <a:pt x="1" y="2597"/>
                  </a:lnTo>
                  <a:cubicBezTo>
                    <a:pt x="14" y="2610"/>
                    <a:pt x="42" y="2624"/>
                    <a:pt x="56" y="2638"/>
                  </a:cubicBezTo>
                  <a:cubicBezTo>
                    <a:pt x="83" y="2638"/>
                    <a:pt x="111" y="2638"/>
                    <a:pt x="139" y="2624"/>
                  </a:cubicBezTo>
                  <a:cubicBezTo>
                    <a:pt x="289" y="2569"/>
                    <a:pt x="454" y="2542"/>
                    <a:pt x="619" y="2514"/>
                  </a:cubicBezTo>
                  <a:cubicBezTo>
                    <a:pt x="1047" y="2445"/>
                    <a:pt x="1487" y="2377"/>
                    <a:pt x="1927" y="2280"/>
                  </a:cubicBezTo>
                  <a:cubicBezTo>
                    <a:pt x="1936" y="2275"/>
                    <a:pt x="1945" y="2274"/>
                    <a:pt x="1955" y="2274"/>
                  </a:cubicBezTo>
                  <a:cubicBezTo>
                    <a:pt x="1974" y="2274"/>
                    <a:pt x="1996" y="2280"/>
                    <a:pt x="2023" y="2280"/>
                  </a:cubicBezTo>
                  <a:cubicBezTo>
                    <a:pt x="2010" y="2267"/>
                    <a:pt x="2023" y="2252"/>
                    <a:pt x="2037" y="2252"/>
                  </a:cubicBezTo>
                  <a:cubicBezTo>
                    <a:pt x="2050" y="2252"/>
                    <a:pt x="2050" y="2267"/>
                    <a:pt x="2050" y="2267"/>
                  </a:cubicBezTo>
                  <a:cubicBezTo>
                    <a:pt x="2050" y="2283"/>
                    <a:pt x="2046" y="2289"/>
                    <a:pt x="2039" y="2289"/>
                  </a:cubicBezTo>
                  <a:cubicBezTo>
                    <a:pt x="2035" y="2289"/>
                    <a:pt x="2029" y="2286"/>
                    <a:pt x="2023" y="2280"/>
                  </a:cubicBezTo>
                  <a:cubicBezTo>
                    <a:pt x="2023" y="2362"/>
                    <a:pt x="1968" y="2390"/>
                    <a:pt x="1927" y="2417"/>
                  </a:cubicBezTo>
                  <a:cubicBezTo>
                    <a:pt x="1597" y="2693"/>
                    <a:pt x="1377" y="3023"/>
                    <a:pt x="1212" y="3422"/>
                  </a:cubicBezTo>
                  <a:cubicBezTo>
                    <a:pt x="1102" y="3683"/>
                    <a:pt x="1032" y="3958"/>
                    <a:pt x="950" y="4220"/>
                  </a:cubicBezTo>
                  <a:cubicBezTo>
                    <a:pt x="936" y="4261"/>
                    <a:pt x="936" y="4289"/>
                    <a:pt x="936" y="4330"/>
                  </a:cubicBezTo>
                  <a:cubicBezTo>
                    <a:pt x="922" y="4358"/>
                    <a:pt x="922" y="4399"/>
                    <a:pt x="964" y="4413"/>
                  </a:cubicBezTo>
                  <a:cubicBezTo>
                    <a:pt x="974" y="4423"/>
                    <a:pt x="985" y="4428"/>
                    <a:pt x="995" y="4428"/>
                  </a:cubicBezTo>
                  <a:cubicBezTo>
                    <a:pt x="1012" y="4428"/>
                    <a:pt x="1029" y="4416"/>
                    <a:pt x="1047" y="4399"/>
                  </a:cubicBezTo>
                  <a:cubicBezTo>
                    <a:pt x="1157" y="4316"/>
                    <a:pt x="1267" y="4220"/>
                    <a:pt x="1390" y="4138"/>
                  </a:cubicBezTo>
                  <a:cubicBezTo>
                    <a:pt x="1707" y="3918"/>
                    <a:pt x="1982" y="3628"/>
                    <a:pt x="2230" y="3325"/>
                  </a:cubicBezTo>
                  <a:cubicBezTo>
                    <a:pt x="2353" y="3175"/>
                    <a:pt x="2463" y="3010"/>
                    <a:pt x="2573" y="2845"/>
                  </a:cubicBezTo>
                  <a:cubicBezTo>
                    <a:pt x="2601" y="2803"/>
                    <a:pt x="2615" y="2748"/>
                    <a:pt x="2670" y="2748"/>
                  </a:cubicBezTo>
                  <a:cubicBezTo>
                    <a:pt x="2711" y="2830"/>
                    <a:pt x="2697" y="2913"/>
                    <a:pt x="2711" y="3010"/>
                  </a:cubicBezTo>
                  <a:cubicBezTo>
                    <a:pt x="2738" y="3518"/>
                    <a:pt x="3013" y="3903"/>
                    <a:pt x="3330" y="4261"/>
                  </a:cubicBezTo>
                  <a:cubicBezTo>
                    <a:pt x="3360" y="4291"/>
                    <a:pt x="3392" y="4305"/>
                    <a:pt x="3422" y="4305"/>
                  </a:cubicBezTo>
                  <a:cubicBezTo>
                    <a:pt x="3462" y="4305"/>
                    <a:pt x="3499" y="4280"/>
                    <a:pt x="3523" y="4234"/>
                  </a:cubicBezTo>
                  <a:cubicBezTo>
                    <a:pt x="3646" y="3931"/>
                    <a:pt x="3743" y="3628"/>
                    <a:pt x="3716" y="3285"/>
                  </a:cubicBezTo>
                  <a:cubicBezTo>
                    <a:pt x="3688" y="3050"/>
                    <a:pt x="3619" y="2830"/>
                    <a:pt x="3509" y="2610"/>
                  </a:cubicBezTo>
                  <a:cubicBezTo>
                    <a:pt x="3481" y="2542"/>
                    <a:pt x="3440" y="2473"/>
                    <a:pt x="3399" y="2390"/>
                  </a:cubicBezTo>
                  <a:cubicBezTo>
                    <a:pt x="3385" y="2362"/>
                    <a:pt x="3358" y="2335"/>
                    <a:pt x="3385" y="2307"/>
                  </a:cubicBezTo>
                  <a:cubicBezTo>
                    <a:pt x="3399" y="2294"/>
                    <a:pt x="3440" y="2280"/>
                    <a:pt x="3454" y="2280"/>
                  </a:cubicBezTo>
                  <a:cubicBezTo>
                    <a:pt x="3495" y="2294"/>
                    <a:pt x="3523" y="2294"/>
                    <a:pt x="3550" y="2294"/>
                  </a:cubicBezTo>
                  <a:cubicBezTo>
                    <a:pt x="3651" y="2313"/>
                    <a:pt x="3751" y="2322"/>
                    <a:pt x="3849" y="2322"/>
                  </a:cubicBezTo>
                  <a:cubicBezTo>
                    <a:pt x="4045" y="2322"/>
                    <a:pt x="4238" y="2285"/>
                    <a:pt x="4431" y="2212"/>
                  </a:cubicBezTo>
                  <a:cubicBezTo>
                    <a:pt x="4734" y="2115"/>
                    <a:pt x="5022" y="1977"/>
                    <a:pt x="5297" y="1799"/>
                  </a:cubicBezTo>
                  <a:cubicBezTo>
                    <a:pt x="5422" y="1730"/>
                    <a:pt x="5532" y="1647"/>
                    <a:pt x="5655" y="1564"/>
                  </a:cubicBezTo>
                  <a:cubicBezTo>
                    <a:pt x="5724" y="1496"/>
                    <a:pt x="5710" y="1414"/>
                    <a:pt x="5627" y="1386"/>
                  </a:cubicBezTo>
                  <a:cubicBezTo>
                    <a:pt x="5352" y="1276"/>
                    <a:pt x="5077" y="1179"/>
                    <a:pt x="4774" y="1152"/>
                  </a:cubicBezTo>
                  <a:cubicBezTo>
                    <a:pt x="4734" y="1150"/>
                    <a:pt x="4694" y="1149"/>
                    <a:pt x="4655" y="1149"/>
                  </a:cubicBezTo>
                  <a:cubicBezTo>
                    <a:pt x="4451" y="1149"/>
                    <a:pt x="4253" y="1177"/>
                    <a:pt x="4046" y="1234"/>
                  </a:cubicBezTo>
                  <a:cubicBezTo>
                    <a:pt x="3982" y="1255"/>
                    <a:pt x="3927" y="1285"/>
                    <a:pt x="3867" y="1285"/>
                  </a:cubicBezTo>
                  <a:cubicBezTo>
                    <a:pt x="3849" y="1285"/>
                    <a:pt x="3830" y="1282"/>
                    <a:pt x="3811" y="1276"/>
                  </a:cubicBezTo>
                  <a:cubicBezTo>
                    <a:pt x="3798" y="1262"/>
                    <a:pt x="3798" y="1249"/>
                    <a:pt x="3798" y="1234"/>
                  </a:cubicBezTo>
                  <a:cubicBezTo>
                    <a:pt x="3798" y="1152"/>
                    <a:pt x="3826" y="1097"/>
                    <a:pt x="3853" y="1028"/>
                  </a:cubicBezTo>
                  <a:cubicBezTo>
                    <a:pt x="3936" y="849"/>
                    <a:pt x="4004" y="656"/>
                    <a:pt x="4018" y="451"/>
                  </a:cubicBezTo>
                  <a:cubicBezTo>
                    <a:pt x="4031" y="326"/>
                    <a:pt x="4031" y="203"/>
                    <a:pt x="4004" y="93"/>
                  </a:cubicBezTo>
                  <a:cubicBezTo>
                    <a:pt x="3983" y="31"/>
                    <a:pt x="3947" y="0"/>
                    <a:pt x="3902"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8" name="Google Shape;1344;p11"/>
            <p:cNvSpPr/>
            <p:nvPr/>
          </p:nvSpPr>
          <p:spPr>
            <a:xfrm>
              <a:off x="2265656" y="874632"/>
              <a:ext cx="117544" cy="100212"/>
            </a:xfrm>
            <a:custGeom>
              <a:avLst/>
              <a:gdLst/>
              <a:ahLst/>
              <a:cxnLst/>
              <a:rect l="l" t="t" r="r" b="b"/>
              <a:pathLst>
                <a:path w="4706" h="3991" extrusionOk="0">
                  <a:moveTo>
                    <a:pt x="2504" y="0"/>
                  </a:moveTo>
                  <a:cubicBezTo>
                    <a:pt x="2462" y="0"/>
                    <a:pt x="2449" y="41"/>
                    <a:pt x="2435" y="69"/>
                  </a:cubicBezTo>
                  <a:cubicBezTo>
                    <a:pt x="2422" y="83"/>
                    <a:pt x="2422" y="96"/>
                    <a:pt x="2422" y="110"/>
                  </a:cubicBezTo>
                  <a:cubicBezTo>
                    <a:pt x="2380" y="358"/>
                    <a:pt x="2312" y="591"/>
                    <a:pt x="2229" y="826"/>
                  </a:cubicBezTo>
                  <a:cubicBezTo>
                    <a:pt x="2187" y="936"/>
                    <a:pt x="2174" y="1059"/>
                    <a:pt x="2147" y="1169"/>
                  </a:cubicBezTo>
                  <a:cubicBezTo>
                    <a:pt x="2132" y="1211"/>
                    <a:pt x="2147" y="1266"/>
                    <a:pt x="2105" y="1279"/>
                  </a:cubicBezTo>
                  <a:cubicBezTo>
                    <a:pt x="2050" y="1279"/>
                    <a:pt x="2022" y="1239"/>
                    <a:pt x="1982" y="1211"/>
                  </a:cubicBezTo>
                  <a:cubicBezTo>
                    <a:pt x="1857" y="1114"/>
                    <a:pt x="1720" y="1032"/>
                    <a:pt x="1582" y="963"/>
                  </a:cubicBezTo>
                  <a:cubicBezTo>
                    <a:pt x="1211" y="771"/>
                    <a:pt x="798" y="729"/>
                    <a:pt x="386" y="729"/>
                  </a:cubicBezTo>
                  <a:cubicBezTo>
                    <a:pt x="303" y="729"/>
                    <a:pt x="206" y="743"/>
                    <a:pt x="124" y="757"/>
                  </a:cubicBezTo>
                  <a:cubicBezTo>
                    <a:pt x="41" y="771"/>
                    <a:pt x="0" y="853"/>
                    <a:pt x="28" y="936"/>
                  </a:cubicBezTo>
                  <a:cubicBezTo>
                    <a:pt x="28" y="949"/>
                    <a:pt x="28" y="963"/>
                    <a:pt x="41" y="977"/>
                  </a:cubicBezTo>
                  <a:cubicBezTo>
                    <a:pt x="206" y="1321"/>
                    <a:pt x="426" y="1609"/>
                    <a:pt x="757" y="1789"/>
                  </a:cubicBezTo>
                  <a:cubicBezTo>
                    <a:pt x="977" y="1899"/>
                    <a:pt x="1197" y="1995"/>
                    <a:pt x="1431" y="2077"/>
                  </a:cubicBezTo>
                  <a:cubicBezTo>
                    <a:pt x="1582" y="2132"/>
                    <a:pt x="1582" y="2160"/>
                    <a:pt x="1486" y="2284"/>
                  </a:cubicBezTo>
                  <a:cubicBezTo>
                    <a:pt x="1389" y="2407"/>
                    <a:pt x="1307" y="2518"/>
                    <a:pt x="1211" y="2628"/>
                  </a:cubicBezTo>
                  <a:cubicBezTo>
                    <a:pt x="936" y="2972"/>
                    <a:pt x="812" y="3385"/>
                    <a:pt x="729" y="3811"/>
                  </a:cubicBezTo>
                  <a:cubicBezTo>
                    <a:pt x="716" y="3838"/>
                    <a:pt x="716" y="3866"/>
                    <a:pt x="716" y="3893"/>
                  </a:cubicBezTo>
                  <a:cubicBezTo>
                    <a:pt x="716" y="3946"/>
                    <a:pt x="755" y="3990"/>
                    <a:pt x="804" y="3990"/>
                  </a:cubicBezTo>
                  <a:cubicBezTo>
                    <a:pt x="820" y="3990"/>
                    <a:pt x="837" y="3986"/>
                    <a:pt x="853" y="3976"/>
                  </a:cubicBezTo>
                  <a:cubicBezTo>
                    <a:pt x="922" y="3948"/>
                    <a:pt x="1004" y="3908"/>
                    <a:pt x="1073" y="3866"/>
                  </a:cubicBezTo>
                  <a:cubicBezTo>
                    <a:pt x="1444" y="3605"/>
                    <a:pt x="1761" y="3275"/>
                    <a:pt x="2022" y="2890"/>
                  </a:cubicBezTo>
                  <a:cubicBezTo>
                    <a:pt x="2064" y="2820"/>
                    <a:pt x="2105" y="2738"/>
                    <a:pt x="2187" y="2669"/>
                  </a:cubicBezTo>
                  <a:cubicBezTo>
                    <a:pt x="2229" y="2683"/>
                    <a:pt x="2242" y="2724"/>
                    <a:pt x="2257" y="2765"/>
                  </a:cubicBezTo>
                  <a:cubicBezTo>
                    <a:pt x="2352" y="3040"/>
                    <a:pt x="2545" y="3247"/>
                    <a:pt x="2738" y="3426"/>
                  </a:cubicBezTo>
                  <a:cubicBezTo>
                    <a:pt x="2958" y="3632"/>
                    <a:pt x="3205" y="3756"/>
                    <a:pt x="3453" y="3921"/>
                  </a:cubicBezTo>
                  <a:cubicBezTo>
                    <a:pt x="3467" y="3935"/>
                    <a:pt x="3495" y="3948"/>
                    <a:pt x="3522" y="3948"/>
                  </a:cubicBezTo>
                  <a:cubicBezTo>
                    <a:pt x="3539" y="3954"/>
                    <a:pt x="3556" y="3957"/>
                    <a:pt x="3571" y="3957"/>
                  </a:cubicBezTo>
                  <a:cubicBezTo>
                    <a:pt x="3631" y="3957"/>
                    <a:pt x="3679" y="3915"/>
                    <a:pt x="3701" y="3838"/>
                  </a:cubicBezTo>
                  <a:cubicBezTo>
                    <a:pt x="3728" y="3756"/>
                    <a:pt x="3756" y="3660"/>
                    <a:pt x="3743" y="3563"/>
                  </a:cubicBezTo>
                  <a:cubicBezTo>
                    <a:pt x="3715" y="3398"/>
                    <a:pt x="3673" y="3233"/>
                    <a:pt x="3591" y="3082"/>
                  </a:cubicBezTo>
                  <a:cubicBezTo>
                    <a:pt x="3453" y="2862"/>
                    <a:pt x="3315" y="2642"/>
                    <a:pt x="3137" y="2462"/>
                  </a:cubicBezTo>
                  <a:cubicBezTo>
                    <a:pt x="3095" y="2422"/>
                    <a:pt x="3055" y="2367"/>
                    <a:pt x="3013" y="2325"/>
                  </a:cubicBezTo>
                  <a:lnTo>
                    <a:pt x="3013" y="2284"/>
                  </a:lnTo>
                  <a:cubicBezTo>
                    <a:pt x="3013" y="2270"/>
                    <a:pt x="3040" y="2257"/>
                    <a:pt x="3055" y="2257"/>
                  </a:cubicBezTo>
                  <a:cubicBezTo>
                    <a:pt x="3150" y="2257"/>
                    <a:pt x="3247" y="2257"/>
                    <a:pt x="3343" y="2242"/>
                  </a:cubicBezTo>
                  <a:cubicBezTo>
                    <a:pt x="3838" y="2202"/>
                    <a:pt x="4265" y="2009"/>
                    <a:pt x="4623" y="1651"/>
                  </a:cubicBezTo>
                  <a:cubicBezTo>
                    <a:pt x="4651" y="1624"/>
                    <a:pt x="4664" y="1596"/>
                    <a:pt x="4691" y="1569"/>
                  </a:cubicBezTo>
                  <a:cubicBezTo>
                    <a:pt x="4706" y="1541"/>
                    <a:pt x="4691" y="1486"/>
                    <a:pt x="4664" y="1459"/>
                  </a:cubicBezTo>
                  <a:cubicBezTo>
                    <a:pt x="4636" y="1444"/>
                    <a:pt x="4596" y="1431"/>
                    <a:pt x="4568" y="1431"/>
                  </a:cubicBezTo>
                  <a:cubicBezTo>
                    <a:pt x="4351" y="1401"/>
                    <a:pt x="4135" y="1375"/>
                    <a:pt x="3919" y="1375"/>
                  </a:cubicBezTo>
                  <a:cubicBezTo>
                    <a:pt x="3736" y="1375"/>
                    <a:pt x="3554" y="1394"/>
                    <a:pt x="3371" y="1444"/>
                  </a:cubicBezTo>
                  <a:cubicBezTo>
                    <a:pt x="3275" y="1486"/>
                    <a:pt x="3165" y="1499"/>
                    <a:pt x="3055" y="1527"/>
                  </a:cubicBezTo>
                  <a:cubicBezTo>
                    <a:pt x="3047" y="1530"/>
                    <a:pt x="3039" y="1531"/>
                    <a:pt x="3032" y="1531"/>
                  </a:cubicBezTo>
                  <a:cubicBezTo>
                    <a:pt x="2999" y="1531"/>
                    <a:pt x="2972" y="1506"/>
                    <a:pt x="2972" y="1472"/>
                  </a:cubicBezTo>
                  <a:cubicBezTo>
                    <a:pt x="2958" y="1046"/>
                    <a:pt x="2793" y="661"/>
                    <a:pt x="2655" y="276"/>
                  </a:cubicBezTo>
                  <a:cubicBezTo>
                    <a:pt x="2628" y="193"/>
                    <a:pt x="2587" y="110"/>
                    <a:pt x="2559" y="41"/>
                  </a:cubicBezTo>
                  <a:cubicBezTo>
                    <a:pt x="2545" y="28"/>
                    <a:pt x="2518" y="0"/>
                    <a:pt x="2504"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9" name="Google Shape;1345;p11"/>
            <p:cNvSpPr/>
            <p:nvPr/>
          </p:nvSpPr>
          <p:spPr>
            <a:xfrm>
              <a:off x="2281684" y="1088417"/>
              <a:ext cx="20036" cy="25387"/>
            </a:xfrm>
            <a:custGeom>
              <a:avLst/>
              <a:gdLst/>
              <a:ahLst/>
              <a:cxnLst/>
              <a:rect l="l" t="t" r="r" b="b"/>
              <a:pathLst>
                <a:path w="799" h="1001" extrusionOk="0">
                  <a:moveTo>
                    <a:pt x="633" y="1"/>
                  </a:moveTo>
                  <a:cubicBezTo>
                    <a:pt x="551" y="1"/>
                    <a:pt x="496" y="56"/>
                    <a:pt x="441" y="138"/>
                  </a:cubicBezTo>
                  <a:cubicBezTo>
                    <a:pt x="331" y="331"/>
                    <a:pt x="221" y="551"/>
                    <a:pt x="55" y="729"/>
                  </a:cubicBezTo>
                  <a:cubicBezTo>
                    <a:pt x="0" y="784"/>
                    <a:pt x="15" y="881"/>
                    <a:pt x="55" y="936"/>
                  </a:cubicBezTo>
                  <a:cubicBezTo>
                    <a:pt x="82" y="979"/>
                    <a:pt x="129" y="1001"/>
                    <a:pt x="181" y="1001"/>
                  </a:cubicBezTo>
                  <a:cubicBezTo>
                    <a:pt x="212" y="1001"/>
                    <a:pt x="245" y="993"/>
                    <a:pt x="276" y="977"/>
                  </a:cubicBezTo>
                  <a:cubicBezTo>
                    <a:pt x="331" y="950"/>
                    <a:pt x="372" y="909"/>
                    <a:pt x="400" y="854"/>
                  </a:cubicBezTo>
                  <a:cubicBezTo>
                    <a:pt x="523" y="674"/>
                    <a:pt x="633" y="482"/>
                    <a:pt x="743" y="289"/>
                  </a:cubicBezTo>
                  <a:cubicBezTo>
                    <a:pt x="758" y="262"/>
                    <a:pt x="771" y="234"/>
                    <a:pt x="785" y="193"/>
                  </a:cubicBezTo>
                  <a:cubicBezTo>
                    <a:pt x="798" y="111"/>
                    <a:pt x="730" y="1"/>
                    <a:pt x="63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0" name="Google Shape;1346;p11"/>
            <p:cNvSpPr/>
            <p:nvPr/>
          </p:nvSpPr>
          <p:spPr>
            <a:xfrm>
              <a:off x="1958437" y="1106455"/>
              <a:ext cx="18700" cy="22046"/>
            </a:xfrm>
            <a:custGeom>
              <a:avLst/>
              <a:gdLst/>
              <a:ahLst/>
              <a:cxnLst/>
              <a:rect l="l" t="t" r="r" b="b"/>
              <a:pathLst>
                <a:path w="758" h="866" extrusionOk="0">
                  <a:moveTo>
                    <a:pt x="207" y="0"/>
                  </a:moveTo>
                  <a:cubicBezTo>
                    <a:pt x="138" y="0"/>
                    <a:pt x="83" y="13"/>
                    <a:pt x="55" y="68"/>
                  </a:cubicBezTo>
                  <a:cubicBezTo>
                    <a:pt x="14" y="123"/>
                    <a:pt x="0" y="193"/>
                    <a:pt x="28" y="234"/>
                  </a:cubicBezTo>
                  <a:lnTo>
                    <a:pt x="440" y="811"/>
                  </a:lnTo>
                  <a:cubicBezTo>
                    <a:pt x="469" y="848"/>
                    <a:pt x="510" y="865"/>
                    <a:pt x="552" y="865"/>
                  </a:cubicBezTo>
                  <a:cubicBezTo>
                    <a:pt x="590" y="865"/>
                    <a:pt x="628" y="852"/>
                    <a:pt x="660" y="826"/>
                  </a:cubicBezTo>
                  <a:cubicBezTo>
                    <a:pt x="730" y="771"/>
                    <a:pt x="757" y="688"/>
                    <a:pt x="702" y="606"/>
                  </a:cubicBezTo>
                  <a:cubicBezTo>
                    <a:pt x="578" y="413"/>
                    <a:pt x="440" y="234"/>
                    <a:pt x="303" y="55"/>
                  </a:cubicBezTo>
                  <a:cubicBezTo>
                    <a:pt x="275" y="28"/>
                    <a:pt x="235" y="13"/>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1" name="Google Shape;1347;p11"/>
            <p:cNvSpPr/>
            <p:nvPr/>
          </p:nvSpPr>
          <p:spPr>
            <a:xfrm>
              <a:off x="2259645" y="1071047"/>
              <a:ext cx="14025" cy="22715"/>
            </a:xfrm>
            <a:custGeom>
              <a:avLst/>
              <a:gdLst/>
              <a:ahLst/>
              <a:cxnLst/>
              <a:rect l="l" t="t" r="r" b="b"/>
              <a:pathLst>
                <a:path w="579" h="922" extrusionOk="0">
                  <a:moveTo>
                    <a:pt x="411" y="0"/>
                  </a:moveTo>
                  <a:cubicBezTo>
                    <a:pt x="355" y="0"/>
                    <a:pt x="305" y="27"/>
                    <a:pt x="276" y="95"/>
                  </a:cubicBezTo>
                  <a:cubicBezTo>
                    <a:pt x="179" y="288"/>
                    <a:pt x="97" y="495"/>
                    <a:pt x="14" y="700"/>
                  </a:cubicBezTo>
                  <a:cubicBezTo>
                    <a:pt x="1" y="715"/>
                    <a:pt x="1" y="728"/>
                    <a:pt x="1" y="742"/>
                  </a:cubicBezTo>
                  <a:cubicBezTo>
                    <a:pt x="1" y="811"/>
                    <a:pt x="28" y="880"/>
                    <a:pt x="97" y="907"/>
                  </a:cubicBezTo>
                  <a:cubicBezTo>
                    <a:pt x="116" y="917"/>
                    <a:pt x="135" y="922"/>
                    <a:pt x="154" y="922"/>
                  </a:cubicBezTo>
                  <a:cubicBezTo>
                    <a:pt x="189" y="922"/>
                    <a:pt x="221" y="906"/>
                    <a:pt x="248" y="880"/>
                  </a:cubicBezTo>
                  <a:cubicBezTo>
                    <a:pt x="289" y="852"/>
                    <a:pt x="331" y="797"/>
                    <a:pt x="358" y="742"/>
                  </a:cubicBezTo>
                  <a:cubicBezTo>
                    <a:pt x="413" y="605"/>
                    <a:pt x="469" y="467"/>
                    <a:pt x="537" y="330"/>
                  </a:cubicBezTo>
                  <a:cubicBezTo>
                    <a:pt x="551" y="288"/>
                    <a:pt x="564" y="247"/>
                    <a:pt x="564" y="219"/>
                  </a:cubicBezTo>
                  <a:cubicBezTo>
                    <a:pt x="579" y="123"/>
                    <a:pt x="551" y="54"/>
                    <a:pt x="482" y="13"/>
                  </a:cubicBezTo>
                  <a:cubicBezTo>
                    <a:pt x="458" y="5"/>
                    <a:pt x="434" y="0"/>
                    <a:pt x="411"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2" name="Google Shape;1348;p11"/>
            <p:cNvSpPr/>
            <p:nvPr/>
          </p:nvSpPr>
          <p:spPr>
            <a:xfrm>
              <a:off x="2068635" y="1204662"/>
              <a:ext cx="17365" cy="21378"/>
            </a:xfrm>
            <a:custGeom>
              <a:avLst/>
              <a:gdLst/>
              <a:ahLst/>
              <a:cxnLst/>
              <a:rect l="l" t="t" r="r" b="b"/>
              <a:pathLst>
                <a:path w="701" h="849" extrusionOk="0">
                  <a:moveTo>
                    <a:pt x="162" y="1"/>
                  </a:moveTo>
                  <a:cubicBezTo>
                    <a:pt x="133" y="1"/>
                    <a:pt x="106" y="8"/>
                    <a:pt x="83" y="19"/>
                  </a:cubicBezTo>
                  <a:cubicBezTo>
                    <a:pt x="28" y="46"/>
                    <a:pt x="1" y="129"/>
                    <a:pt x="1" y="197"/>
                  </a:cubicBezTo>
                  <a:cubicBezTo>
                    <a:pt x="15" y="239"/>
                    <a:pt x="28" y="280"/>
                    <a:pt x="56" y="307"/>
                  </a:cubicBezTo>
                  <a:cubicBezTo>
                    <a:pt x="152" y="459"/>
                    <a:pt x="263" y="610"/>
                    <a:pt x="373" y="762"/>
                  </a:cubicBezTo>
                  <a:cubicBezTo>
                    <a:pt x="400" y="803"/>
                    <a:pt x="441" y="830"/>
                    <a:pt x="483" y="844"/>
                  </a:cubicBezTo>
                  <a:cubicBezTo>
                    <a:pt x="493" y="847"/>
                    <a:pt x="504" y="848"/>
                    <a:pt x="514" y="848"/>
                  </a:cubicBezTo>
                  <a:cubicBezTo>
                    <a:pt x="613" y="848"/>
                    <a:pt x="700" y="737"/>
                    <a:pt x="675" y="637"/>
                  </a:cubicBezTo>
                  <a:cubicBezTo>
                    <a:pt x="661" y="597"/>
                    <a:pt x="648" y="555"/>
                    <a:pt x="620" y="527"/>
                  </a:cubicBezTo>
                  <a:lnTo>
                    <a:pt x="331" y="115"/>
                  </a:lnTo>
                  <a:cubicBezTo>
                    <a:pt x="318" y="87"/>
                    <a:pt x="290" y="60"/>
                    <a:pt x="276" y="46"/>
                  </a:cubicBezTo>
                  <a:cubicBezTo>
                    <a:pt x="244" y="14"/>
                    <a:pt x="202" y="1"/>
                    <a:pt x="1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3" name="Google Shape;1349;p11"/>
            <p:cNvSpPr/>
            <p:nvPr/>
          </p:nvSpPr>
          <p:spPr>
            <a:xfrm>
              <a:off x="2140097" y="1123157"/>
              <a:ext cx="10018" cy="22047"/>
            </a:xfrm>
            <a:custGeom>
              <a:avLst/>
              <a:gdLst/>
              <a:ahLst/>
              <a:cxnLst/>
              <a:rect l="l" t="t" r="r" b="b"/>
              <a:pathLst>
                <a:path w="400" h="885" extrusionOk="0">
                  <a:moveTo>
                    <a:pt x="160" y="0"/>
                  </a:moveTo>
                  <a:cubicBezTo>
                    <a:pt x="148" y="0"/>
                    <a:pt x="136" y="2"/>
                    <a:pt x="125" y="4"/>
                  </a:cubicBezTo>
                  <a:cubicBezTo>
                    <a:pt x="70" y="18"/>
                    <a:pt x="28" y="59"/>
                    <a:pt x="15" y="114"/>
                  </a:cubicBezTo>
                  <a:cubicBezTo>
                    <a:pt x="0" y="156"/>
                    <a:pt x="0" y="183"/>
                    <a:pt x="0" y="224"/>
                  </a:cubicBezTo>
                  <a:cubicBezTo>
                    <a:pt x="28" y="389"/>
                    <a:pt x="42" y="554"/>
                    <a:pt x="70" y="719"/>
                  </a:cubicBezTo>
                  <a:cubicBezTo>
                    <a:pt x="83" y="829"/>
                    <a:pt x="138" y="884"/>
                    <a:pt x="220" y="884"/>
                  </a:cubicBezTo>
                  <a:cubicBezTo>
                    <a:pt x="303" y="884"/>
                    <a:pt x="385" y="816"/>
                    <a:pt x="400" y="692"/>
                  </a:cubicBezTo>
                  <a:lnTo>
                    <a:pt x="400" y="609"/>
                  </a:lnTo>
                  <a:cubicBezTo>
                    <a:pt x="385" y="472"/>
                    <a:pt x="358" y="334"/>
                    <a:pt x="345" y="183"/>
                  </a:cubicBezTo>
                  <a:cubicBezTo>
                    <a:pt x="330" y="141"/>
                    <a:pt x="317" y="101"/>
                    <a:pt x="303" y="73"/>
                  </a:cubicBezTo>
                  <a:cubicBezTo>
                    <a:pt x="280" y="27"/>
                    <a:pt x="219" y="0"/>
                    <a:pt x="16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4" name="Google Shape;1350;p11"/>
            <p:cNvSpPr/>
            <p:nvPr/>
          </p:nvSpPr>
          <p:spPr>
            <a:xfrm>
              <a:off x="2114050" y="1008916"/>
              <a:ext cx="10018" cy="22046"/>
            </a:xfrm>
            <a:custGeom>
              <a:avLst/>
              <a:gdLst/>
              <a:ahLst/>
              <a:cxnLst/>
              <a:rect l="l" t="t" r="r" b="b"/>
              <a:pathLst>
                <a:path w="401" h="886" extrusionOk="0">
                  <a:moveTo>
                    <a:pt x="180" y="0"/>
                  </a:moveTo>
                  <a:cubicBezTo>
                    <a:pt x="170" y="0"/>
                    <a:pt x="161" y="1"/>
                    <a:pt x="153" y="3"/>
                  </a:cubicBezTo>
                  <a:cubicBezTo>
                    <a:pt x="70" y="3"/>
                    <a:pt x="15" y="71"/>
                    <a:pt x="1" y="154"/>
                  </a:cubicBezTo>
                  <a:cubicBezTo>
                    <a:pt x="1" y="361"/>
                    <a:pt x="28" y="566"/>
                    <a:pt x="70" y="773"/>
                  </a:cubicBezTo>
                  <a:cubicBezTo>
                    <a:pt x="82" y="846"/>
                    <a:pt x="136" y="886"/>
                    <a:pt x="205" y="886"/>
                  </a:cubicBezTo>
                  <a:cubicBezTo>
                    <a:pt x="215" y="886"/>
                    <a:pt x="225" y="885"/>
                    <a:pt x="235" y="883"/>
                  </a:cubicBezTo>
                  <a:cubicBezTo>
                    <a:pt x="318" y="883"/>
                    <a:pt x="373" y="814"/>
                    <a:pt x="400" y="649"/>
                  </a:cubicBezTo>
                  <a:cubicBezTo>
                    <a:pt x="373" y="511"/>
                    <a:pt x="358" y="306"/>
                    <a:pt x="318" y="113"/>
                  </a:cubicBezTo>
                  <a:cubicBezTo>
                    <a:pt x="305" y="41"/>
                    <a:pt x="241" y="0"/>
                    <a:pt x="18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5" name="Google Shape;1351;p11"/>
            <p:cNvSpPr/>
            <p:nvPr/>
          </p:nvSpPr>
          <p:spPr>
            <a:xfrm>
              <a:off x="2204212" y="1159233"/>
              <a:ext cx="14025" cy="19374"/>
            </a:xfrm>
            <a:custGeom>
              <a:avLst/>
              <a:gdLst/>
              <a:ahLst/>
              <a:cxnLst/>
              <a:rect l="l" t="t" r="r" b="b"/>
              <a:pathLst>
                <a:path w="579" h="769" extrusionOk="0">
                  <a:moveTo>
                    <a:pt x="400" y="0"/>
                  </a:moveTo>
                  <a:cubicBezTo>
                    <a:pt x="353" y="0"/>
                    <a:pt x="307" y="22"/>
                    <a:pt x="275" y="62"/>
                  </a:cubicBezTo>
                  <a:cubicBezTo>
                    <a:pt x="152" y="213"/>
                    <a:pt x="83" y="378"/>
                    <a:pt x="14" y="530"/>
                  </a:cubicBezTo>
                  <a:cubicBezTo>
                    <a:pt x="0" y="640"/>
                    <a:pt x="28" y="708"/>
                    <a:pt x="97" y="750"/>
                  </a:cubicBezTo>
                  <a:cubicBezTo>
                    <a:pt x="118" y="762"/>
                    <a:pt x="142" y="768"/>
                    <a:pt x="166" y="768"/>
                  </a:cubicBezTo>
                  <a:cubicBezTo>
                    <a:pt x="220" y="768"/>
                    <a:pt x="275" y="738"/>
                    <a:pt x="303" y="680"/>
                  </a:cubicBezTo>
                  <a:cubicBezTo>
                    <a:pt x="385" y="543"/>
                    <a:pt x="468" y="392"/>
                    <a:pt x="537" y="240"/>
                  </a:cubicBezTo>
                  <a:cubicBezTo>
                    <a:pt x="578" y="158"/>
                    <a:pt x="550" y="75"/>
                    <a:pt x="495" y="34"/>
                  </a:cubicBezTo>
                  <a:cubicBezTo>
                    <a:pt x="467" y="11"/>
                    <a:pt x="433" y="0"/>
                    <a:pt x="40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6" name="Google Shape;1352;p11"/>
            <p:cNvSpPr/>
            <p:nvPr/>
          </p:nvSpPr>
          <p:spPr>
            <a:xfrm>
              <a:off x="2321756" y="1020941"/>
              <a:ext cx="13357" cy="18038"/>
            </a:xfrm>
            <a:custGeom>
              <a:avLst/>
              <a:gdLst/>
              <a:ahLst/>
              <a:cxnLst/>
              <a:rect l="l" t="t" r="r" b="b"/>
              <a:pathLst>
                <a:path w="524" h="719" extrusionOk="0">
                  <a:moveTo>
                    <a:pt x="344" y="0"/>
                  </a:moveTo>
                  <a:cubicBezTo>
                    <a:pt x="300" y="0"/>
                    <a:pt x="260" y="16"/>
                    <a:pt x="234" y="58"/>
                  </a:cubicBezTo>
                  <a:cubicBezTo>
                    <a:pt x="138" y="210"/>
                    <a:pt x="56" y="361"/>
                    <a:pt x="14" y="540"/>
                  </a:cubicBezTo>
                  <a:cubicBezTo>
                    <a:pt x="1" y="608"/>
                    <a:pt x="56" y="678"/>
                    <a:pt x="111" y="705"/>
                  </a:cubicBezTo>
                  <a:cubicBezTo>
                    <a:pt x="133" y="714"/>
                    <a:pt x="156" y="719"/>
                    <a:pt x="178" y="719"/>
                  </a:cubicBezTo>
                  <a:cubicBezTo>
                    <a:pt x="222" y="719"/>
                    <a:pt x="262" y="700"/>
                    <a:pt x="289" y="663"/>
                  </a:cubicBezTo>
                  <a:cubicBezTo>
                    <a:pt x="303" y="650"/>
                    <a:pt x="317" y="623"/>
                    <a:pt x="331" y="608"/>
                  </a:cubicBezTo>
                  <a:cubicBezTo>
                    <a:pt x="399" y="485"/>
                    <a:pt x="454" y="361"/>
                    <a:pt x="496" y="278"/>
                  </a:cubicBezTo>
                  <a:cubicBezTo>
                    <a:pt x="523" y="140"/>
                    <a:pt x="496" y="58"/>
                    <a:pt x="427" y="17"/>
                  </a:cubicBezTo>
                  <a:cubicBezTo>
                    <a:pt x="400" y="7"/>
                    <a:pt x="371" y="0"/>
                    <a:pt x="34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7" name="Google Shape;1353;p11"/>
            <p:cNvSpPr/>
            <p:nvPr/>
          </p:nvSpPr>
          <p:spPr>
            <a:xfrm>
              <a:off x="2093346" y="1049000"/>
              <a:ext cx="9350" cy="16034"/>
            </a:xfrm>
            <a:custGeom>
              <a:avLst/>
              <a:gdLst/>
              <a:ahLst/>
              <a:cxnLst/>
              <a:rect l="l" t="t" r="r" b="b"/>
              <a:pathLst>
                <a:path w="373" h="655" extrusionOk="0">
                  <a:moveTo>
                    <a:pt x="164" y="1"/>
                  </a:moveTo>
                  <a:cubicBezTo>
                    <a:pt x="150" y="1"/>
                    <a:pt x="137" y="3"/>
                    <a:pt x="125" y="6"/>
                  </a:cubicBezTo>
                  <a:cubicBezTo>
                    <a:pt x="55" y="33"/>
                    <a:pt x="0" y="74"/>
                    <a:pt x="0" y="143"/>
                  </a:cubicBezTo>
                  <a:cubicBezTo>
                    <a:pt x="0" y="294"/>
                    <a:pt x="14" y="432"/>
                    <a:pt x="70" y="569"/>
                  </a:cubicBezTo>
                  <a:cubicBezTo>
                    <a:pt x="93" y="617"/>
                    <a:pt x="158" y="655"/>
                    <a:pt x="211" y="655"/>
                  </a:cubicBezTo>
                  <a:cubicBezTo>
                    <a:pt x="219" y="655"/>
                    <a:pt x="227" y="654"/>
                    <a:pt x="235" y="652"/>
                  </a:cubicBezTo>
                  <a:cubicBezTo>
                    <a:pt x="303" y="624"/>
                    <a:pt x="358" y="584"/>
                    <a:pt x="372" y="474"/>
                  </a:cubicBezTo>
                  <a:cubicBezTo>
                    <a:pt x="372" y="364"/>
                    <a:pt x="358" y="212"/>
                    <a:pt x="290" y="74"/>
                  </a:cubicBezTo>
                  <a:cubicBezTo>
                    <a:pt x="257" y="21"/>
                    <a:pt x="209" y="1"/>
                    <a:pt x="164"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8" name="Google Shape;1354;p11"/>
            <p:cNvSpPr/>
            <p:nvPr/>
          </p:nvSpPr>
          <p:spPr>
            <a:xfrm>
              <a:off x="2030567" y="1135851"/>
              <a:ext cx="12022" cy="14029"/>
            </a:xfrm>
            <a:custGeom>
              <a:avLst/>
              <a:gdLst/>
              <a:ahLst/>
              <a:cxnLst/>
              <a:rect l="l" t="t" r="r" b="b"/>
              <a:pathLst>
                <a:path w="481" h="576" extrusionOk="0">
                  <a:moveTo>
                    <a:pt x="181" y="0"/>
                  </a:moveTo>
                  <a:cubicBezTo>
                    <a:pt x="141" y="0"/>
                    <a:pt x="100" y="15"/>
                    <a:pt x="68" y="39"/>
                  </a:cubicBezTo>
                  <a:cubicBezTo>
                    <a:pt x="28" y="80"/>
                    <a:pt x="0" y="163"/>
                    <a:pt x="13" y="218"/>
                  </a:cubicBezTo>
                  <a:cubicBezTo>
                    <a:pt x="55" y="341"/>
                    <a:pt x="123" y="438"/>
                    <a:pt x="220" y="534"/>
                  </a:cubicBezTo>
                  <a:cubicBezTo>
                    <a:pt x="246" y="561"/>
                    <a:pt x="278" y="576"/>
                    <a:pt x="313" y="576"/>
                  </a:cubicBezTo>
                  <a:cubicBezTo>
                    <a:pt x="332" y="576"/>
                    <a:pt x="351" y="571"/>
                    <a:pt x="371" y="561"/>
                  </a:cubicBezTo>
                  <a:cubicBezTo>
                    <a:pt x="440" y="534"/>
                    <a:pt x="468" y="493"/>
                    <a:pt x="481" y="424"/>
                  </a:cubicBezTo>
                  <a:lnTo>
                    <a:pt x="481" y="383"/>
                  </a:lnTo>
                  <a:cubicBezTo>
                    <a:pt x="440" y="245"/>
                    <a:pt x="371" y="121"/>
                    <a:pt x="261" y="25"/>
                  </a:cubicBezTo>
                  <a:cubicBezTo>
                    <a:pt x="238" y="8"/>
                    <a:pt x="210" y="0"/>
                    <a:pt x="181"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9" name="Google Shape;1355;p11"/>
            <p:cNvSpPr/>
            <p:nvPr/>
          </p:nvSpPr>
          <p:spPr>
            <a:xfrm>
              <a:off x="1983148" y="1046996"/>
              <a:ext cx="11354" cy="13362"/>
            </a:xfrm>
            <a:custGeom>
              <a:avLst/>
              <a:gdLst/>
              <a:ahLst/>
              <a:cxnLst/>
              <a:rect l="l" t="t" r="r" b="b"/>
              <a:pathLst>
                <a:path w="456" h="541" extrusionOk="0">
                  <a:moveTo>
                    <a:pt x="170" y="0"/>
                  </a:moveTo>
                  <a:cubicBezTo>
                    <a:pt x="90" y="0"/>
                    <a:pt x="11" y="67"/>
                    <a:pt x="1" y="149"/>
                  </a:cubicBezTo>
                  <a:cubicBezTo>
                    <a:pt x="1" y="273"/>
                    <a:pt x="138" y="507"/>
                    <a:pt x="248" y="534"/>
                  </a:cubicBezTo>
                  <a:cubicBezTo>
                    <a:pt x="263" y="538"/>
                    <a:pt x="278" y="540"/>
                    <a:pt x="292" y="540"/>
                  </a:cubicBezTo>
                  <a:cubicBezTo>
                    <a:pt x="372" y="540"/>
                    <a:pt x="443" y="479"/>
                    <a:pt x="455" y="397"/>
                  </a:cubicBezTo>
                  <a:lnTo>
                    <a:pt x="455" y="356"/>
                  </a:lnTo>
                  <a:cubicBezTo>
                    <a:pt x="413" y="218"/>
                    <a:pt x="345" y="108"/>
                    <a:pt x="248" y="26"/>
                  </a:cubicBezTo>
                  <a:cubicBezTo>
                    <a:pt x="224" y="8"/>
                    <a:pt x="197" y="0"/>
                    <a:pt x="17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60" name="Google Shape;1356;p11"/>
          <p:cNvSpPr/>
          <p:nvPr/>
        </p:nvSpPr>
        <p:spPr>
          <a:xfrm>
            <a:off x="9434515" y="-706438"/>
            <a:ext cx="5224463" cy="1160463"/>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dk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161" name="Google Shape;1357;p11"/>
          <p:cNvSpPr/>
          <p:nvPr/>
        </p:nvSpPr>
        <p:spPr>
          <a:xfrm>
            <a:off x="-244473" y="3290891"/>
            <a:ext cx="519113" cy="276225"/>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l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62" name="Google Shape;1358;p11"/>
          <p:cNvGrpSpPr>
            <a:grpSpLocks/>
          </p:cNvGrpSpPr>
          <p:nvPr/>
        </p:nvGrpSpPr>
        <p:grpSpPr bwMode="auto">
          <a:xfrm>
            <a:off x="11125200" y="5956304"/>
            <a:ext cx="1600200" cy="1577975"/>
            <a:chOff x="960250" y="302050"/>
            <a:chExt cx="721300" cy="710500"/>
          </a:xfrm>
        </p:grpSpPr>
        <p:sp>
          <p:nvSpPr>
            <p:cNvPr id="163" name="Google Shape;1359;p11"/>
            <p:cNvSpPr/>
            <p:nvPr/>
          </p:nvSpPr>
          <p:spPr>
            <a:xfrm>
              <a:off x="960250" y="305624"/>
              <a:ext cx="721300" cy="706926"/>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4" name="Google Shape;1360;p11"/>
            <p:cNvSpPr/>
            <p:nvPr/>
          </p:nvSpPr>
          <p:spPr>
            <a:xfrm>
              <a:off x="960250" y="305624"/>
              <a:ext cx="721300" cy="706926"/>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5" name="Google Shape;1361;p11"/>
            <p:cNvSpPr/>
            <p:nvPr/>
          </p:nvSpPr>
          <p:spPr>
            <a:xfrm>
              <a:off x="960966" y="563663"/>
              <a:ext cx="49374" cy="51465"/>
            </a:xfrm>
            <a:custGeom>
              <a:avLst/>
              <a:gdLst/>
              <a:ahLst/>
              <a:cxnLst/>
              <a:rect l="l" t="t" r="r" b="b"/>
              <a:pathLst>
                <a:path w="1968" h="2064" extrusionOk="0">
                  <a:moveTo>
                    <a:pt x="1569" y="1"/>
                  </a:moveTo>
                  <a:lnTo>
                    <a:pt x="1569" y="1"/>
                  </a:lnTo>
                  <a:cubicBezTo>
                    <a:pt x="1101" y="249"/>
                    <a:pt x="634" y="496"/>
                    <a:pt x="151" y="744"/>
                  </a:cubicBezTo>
                  <a:cubicBezTo>
                    <a:pt x="96" y="896"/>
                    <a:pt x="41" y="1033"/>
                    <a:pt x="1" y="1184"/>
                  </a:cubicBezTo>
                  <a:cubicBezTo>
                    <a:pt x="289" y="1474"/>
                    <a:pt x="592" y="1762"/>
                    <a:pt x="894" y="2037"/>
                  </a:cubicBezTo>
                  <a:cubicBezTo>
                    <a:pt x="913" y="2056"/>
                    <a:pt x="951" y="2063"/>
                    <a:pt x="993" y="2063"/>
                  </a:cubicBezTo>
                  <a:cubicBezTo>
                    <a:pt x="1043" y="2063"/>
                    <a:pt x="1099" y="2052"/>
                    <a:pt x="1129" y="2037"/>
                  </a:cubicBezTo>
                  <a:cubicBezTo>
                    <a:pt x="1720" y="1707"/>
                    <a:pt x="1968" y="634"/>
                    <a:pt x="1569"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6" name="Google Shape;1362;p11"/>
            <p:cNvSpPr/>
            <p:nvPr/>
          </p:nvSpPr>
          <p:spPr>
            <a:xfrm>
              <a:off x="1369559" y="483606"/>
              <a:ext cx="97318" cy="89349"/>
            </a:xfrm>
            <a:custGeom>
              <a:avLst/>
              <a:gdLst/>
              <a:ahLst/>
              <a:cxnLst/>
              <a:rect l="l" t="t" r="r" b="b"/>
              <a:pathLst>
                <a:path w="3881" h="3565" extrusionOk="0">
                  <a:moveTo>
                    <a:pt x="1766" y="0"/>
                  </a:moveTo>
                  <a:cubicBezTo>
                    <a:pt x="1100" y="0"/>
                    <a:pt x="583" y="399"/>
                    <a:pt x="331" y="1135"/>
                  </a:cubicBezTo>
                  <a:cubicBezTo>
                    <a:pt x="1" y="2098"/>
                    <a:pt x="496" y="3171"/>
                    <a:pt x="1417" y="3473"/>
                  </a:cubicBezTo>
                  <a:cubicBezTo>
                    <a:pt x="1597" y="3535"/>
                    <a:pt x="1779" y="3564"/>
                    <a:pt x="1959" y="3564"/>
                  </a:cubicBezTo>
                  <a:cubicBezTo>
                    <a:pt x="2662" y="3564"/>
                    <a:pt x="3320" y="3118"/>
                    <a:pt x="3551" y="2428"/>
                  </a:cubicBezTo>
                  <a:cubicBezTo>
                    <a:pt x="3881" y="1437"/>
                    <a:pt x="3399" y="447"/>
                    <a:pt x="2422" y="116"/>
                  </a:cubicBezTo>
                  <a:cubicBezTo>
                    <a:pt x="2192" y="39"/>
                    <a:pt x="1972" y="0"/>
                    <a:pt x="176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7" name="Google Shape;1363;p11"/>
            <p:cNvSpPr/>
            <p:nvPr/>
          </p:nvSpPr>
          <p:spPr>
            <a:xfrm>
              <a:off x="1442548" y="640145"/>
              <a:ext cx="89447" cy="74338"/>
            </a:xfrm>
            <a:custGeom>
              <a:avLst/>
              <a:gdLst/>
              <a:ahLst/>
              <a:cxnLst/>
              <a:rect l="l" t="t" r="r" b="b"/>
              <a:pathLst>
                <a:path w="3564" h="2977" extrusionOk="0">
                  <a:moveTo>
                    <a:pt x="1841" y="1"/>
                  </a:moveTo>
                  <a:cubicBezTo>
                    <a:pt x="1157" y="1"/>
                    <a:pt x="503" y="399"/>
                    <a:pt x="276" y="1027"/>
                  </a:cubicBezTo>
                  <a:cubicBezTo>
                    <a:pt x="1" y="1770"/>
                    <a:pt x="441" y="2609"/>
                    <a:pt x="1239" y="2885"/>
                  </a:cubicBezTo>
                  <a:cubicBezTo>
                    <a:pt x="1418" y="2947"/>
                    <a:pt x="1604" y="2977"/>
                    <a:pt x="1788" y="2977"/>
                  </a:cubicBezTo>
                  <a:cubicBezTo>
                    <a:pt x="2450" y="2977"/>
                    <a:pt x="3087" y="2593"/>
                    <a:pt x="3303" y="1990"/>
                  </a:cubicBezTo>
                  <a:cubicBezTo>
                    <a:pt x="3563" y="1206"/>
                    <a:pt x="3165" y="366"/>
                    <a:pt x="2395" y="91"/>
                  </a:cubicBezTo>
                  <a:cubicBezTo>
                    <a:pt x="2213" y="30"/>
                    <a:pt x="2026" y="1"/>
                    <a:pt x="1841"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8" name="Google Shape;1364;p11"/>
            <p:cNvSpPr/>
            <p:nvPr/>
          </p:nvSpPr>
          <p:spPr>
            <a:xfrm>
              <a:off x="1395320" y="838142"/>
              <a:ext cx="93741" cy="73623"/>
            </a:xfrm>
            <a:custGeom>
              <a:avLst/>
              <a:gdLst/>
              <a:ahLst/>
              <a:cxnLst/>
              <a:rect l="l" t="t" r="r" b="b"/>
              <a:pathLst>
                <a:path w="3756" h="2958" extrusionOk="0">
                  <a:moveTo>
                    <a:pt x="2059" y="0"/>
                  </a:moveTo>
                  <a:cubicBezTo>
                    <a:pt x="1399" y="0"/>
                    <a:pt x="858" y="278"/>
                    <a:pt x="468" y="833"/>
                  </a:cubicBezTo>
                  <a:cubicBezTo>
                    <a:pt x="0" y="1493"/>
                    <a:pt x="178" y="2166"/>
                    <a:pt x="440" y="2841"/>
                  </a:cubicBezTo>
                  <a:cubicBezTo>
                    <a:pt x="464" y="2899"/>
                    <a:pt x="634" y="2957"/>
                    <a:pt x="753" y="2957"/>
                  </a:cubicBezTo>
                  <a:cubicBezTo>
                    <a:pt x="774" y="2957"/>
                    <a:pt x="794" y="2955"/>
                    <a:pt x="811" y="2951"/>
                  </a:cubicBezTo>
                  <a:cubicBezTo>
                    <a:pt x="1747" y="2676"/>
                    <a:pt x="2572" y="2208"/>
                    <a:pt x="3315" y="1589"/>
                  </a:cubicBezTo>
                  <a:cubicBezTo>
                    <a:pt x="3742" y="1245"/>
                    <a:pt x="3755" y="928"/>
                    <a:pt x="3370" y="530"/>
                  </a:cubicBezTo>
                  <a:cubicBezTo>
                    <a:pt x="3205" y="350"/>
                    <a:pt x="2985" y="240"/>
                    <a:pt x="2834" y="130"/>
                  </a:cubicBezTo>
                  <a:cubicBezTo>
                    <a:pt x="2587" y="75"/>
                    <a:pt x="2421" y="20"/>
                    <a:pt x="2242" y="7"/>
                  </a:cubicBezTo>
                  <a:cubicBezTo>
                    <a:pt x="2180" y="2"/>
                    <a:pt x="2119" y="0"/>
                    <a:pt x="205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9" name="Google Shape;1365;p11"/>
            <p:cNvSpPr/>
            <p:nvPr/>
          </p:nvSpPr>
          <p:spPr>
            <a:xfrm>
              <a:off x="1172776" y="589395"/>
              <a:ext cx="81576" cy="77197"/>
            </a:xfrm>
            <a:custGeom>
              <a:avLst/>
              <a:gdLst/>
              <a:ahLst/>
              <a:cxnLst/>
              <a:rect l="l" t="t" r="r" b="b"/>
              <a:pathLst>
                <a:path w="3289" h="3091" extrusionOk="0">
                  <a:moveTo>
                    <a:pt x="1368" y="1"/>
                  </a:moveTo>
                  <a:cubicBezTo>
                    <a:pt x="914" y="1"/>
                    <a:pt x="494" y="298"/>
                    <a:pt x="317" y="809"/>
                  </a:cubicBezTo>
                  <a:cubicBezTo>
                    <a:pt x="1" y="1703"/>
                    <a:pt x="454" y="2639"/>
                    <a:pt x="1349" y="2982"/>
                  </a:cubicBezTo>
                  <a:cubicBezTo>
                    <a:pt x="1537" y="3055"/>
                    <a:pt x="1725" y="3091"/>
                    <a:pt x="1906" y="3091"/>
                  </a:cubicBezTo>
                  <a:cubicBezTo>
                    <a:pt x="2308" y="3091"/>
                    <a:pt x="2675" y="2915"/>
                    <a:pt x="2931" y="2584"/>
                  </a:cubicBezTo>
                  <a:cubicBezTo>
                    <a:pt x="3275" y="2157"/>
                    <a:pt x="3289" y="1551"/>
                    <a:pt x="2890" y="1043"/>
                  </a:cubicBezTo>
                  <a:cubicBezTo>
                    <a:pt x="2656" y="726"/>
                    <a:pt x="2353" y="451"/>
                    <a:pt x="2023" y="217"/>
                  </a:cubicBezTo>
                  <a:cubicBezTo>
                    <a:pt x="1813" y="70"/>
                    <a:pt x="1587" y="1"/>
                    <a:pt x="1368"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0" name="Google Shape;1366;p11"/>
            <p:cNvSpPr/>
            <p:nvPr/>
          </p:nvSpPr>
          <p:spPr>
            <a:xfrm>
              <a:off x="1245049" y="770237"/>
              <a:ext cx="92309" cy="67905"/>
            </a:xfrm>
            <a:custGeom>
              <a:avLst/>
              <a:gdLst/>
              <a:ahLst/>
              <a:cxnLst/>
              <a:rect l="l" t="t" r="r" b="b"/>
              <a:pathLst>
                <a:path w="3715" h="2717" extrusionOk="0">
                  <a:moveTo>
                    <a:pt x="2095" y="0"/>
                  </a:moveTo>
                  <a:cubicBezTo>
                    <a:pt x="1539" y="0"/>
                    <a:pt x="950" y="239"/>
                    <a:pt x="605" y="634"/>
                  </a:cubicBezTo>
                  <a:cubicBezTo>
                    <a:pt x="0" y="1349"/>
                    <a:pt x="248" y="2298"/>
                    <a:pt x="1114" y="2615"/>
                  </a:cubicBezTo>
                  <a:cubicBezTo>
                    <a:pt x="1305" y="2683"/>
                    <a:pt x="1508" y="2716"/>
                    <a:pt x="1711" y="2716"/>
                  </a:cubicBezTo>
                  <a:cubicBezTo>
                    <a:pt x="2325" y="2716"/>
                    <a:pt x="2944" y="2417"/>
                    <a:pt x="3275" y="1900"/>
                  </a:cubicBezTo>
                  <a:cubicBezTo>
                    <a:pt x="3715" y="1212"/>
                    <a:pt x="3440" y="372"/>
                    <a:pt x="2669" y="97"/>
                  </a:cubicBezTo>
                  <a:cubicBezTo>
                    <a:pt x="2491" y="31"/>
                    <a:pt x="2295" y="0"/>
                    <a:pt x="2095"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1" name="Google Shape;1367;p11"/>
            <p:cNvSpPr/>
            <p:nvPr/>
          </p:nvSpPr>
          <p:spPr>
            <a:xfrm>
              <a:off x="1190665" y="302050"/>
              <a:ext cx="80860" cy="80056"/>
            </a:xfrm>
            <a:custGeom>
              <a:avLst/>
              <a:gdLst/>
              <a:ahLst/>
              <a:cxnLst/>
              <a:rect l="l" t="t" r="r" b="b"/>
              <a:pathLst>
                <a:path w="3235" h="3205" extrusionOk="0">
                  <a:moveTo>
                    <a:pt x="339" y="1"/>
                  </a:moveTo>
                  <a:cubicBezTo>
                    <a:pt x="226" y="1"/>
                    <a:pt x="42" y="103"/>
                    <a:pt x="28" y="181"/>
                  </a:cubicBezTo>
                  <a:cubicBezTo>
                    <a:pt x="1" y="291"/>
                    <a:pt x="111" y="442"/>
                    <a:pt x="180" y="552"/>
                  </a:cubicBezTo>
                  <a:cubicBezTo>
                    <a:pt x="413" y="924"/>
                    <a:pt x="703" y="1254"/>
                    <a:pt x="895" y="1640"/>
                  </a:cubicBezTo>
                  <a:cubicBezTo>
                    <a:pt x="1088" y="2052"/>
                    <a:pt x="1226" y="2506"/>
                    <a:pt x="1363" y="2946"/>
                  </a:cubicBezTo>
                  <a:cubicBezTo>
                    <a:pt x="1420" y="3118"/>
                    <a:pt x="1506" y="3204"/>
                    <a:pt x="1660" y="3204"/>
                  </a:cubicBezTo>
                  <a:cubicBezTo>
                    <a:pt x="1691" y="3204"/>
                    <a:pt x="1725" y="3201"/>
                    <a:pt x="1762" y="3194"/>
                  </a:cubicBezTo>
                  <a:cubicBezTo>
                    <a:pt x="2381" y="3071"/>
                    <a:pt x="2835" y="2754"/>
                    <a:pt x="3069" y="2107"/>
                  </a:cubicBezTo>
                  <a:cubicBezTo>
                    <a:pt x="3234" y="1612"/>
                    <a:pt x="3179" y="1089"/>
                    <a:pt x="2972" y="567"/>
                  </a:cubicBezTo>
                  <a:cubicBezTo>
                    <a:pt x="2932" y="470"/>
                    <a:pt x="2807" y="346"/>
                    <a:pt x="2697" y="332"/>
                  </a:cubicBezTo>
                  <a:cubicBezTo>
                    <a:pt x="1927" y="209"/>
                    <a:pt x="1143" y="99"/>
                    <a:pt x="358" y="2"/>
                  </a:cubicBezTo>
                  <a:cubicBezTo>
                    <a:pt x="352" y="1"/>
                    <a:pt x="346" y="1"/>
                    <a:pt x="339"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2" name="Google Shape;1368;p11"/>
            <p:cNvSpPr/>
            <p:nvPr/>
          </p:nvSpPr>
          <p:spPr>
            <a:xfrm>
              <a:off x="1502656" y="540789"/>
              <a:ext cx="80144" cy="88634"/>
            </a:xfrm>
            <a:custGeom>
              <a:avLst/>
              <a:gdLst/>
              <a:ahLst/>
              <a:cxnLst/>
              <a:rect l="l" t="t" r="r" b="b"/>
              <a:pathLst>
                <a:path w="3193" h="3543" extrusionOk="0">
                  <a:moveTo>
                    <a:pt x="1159" y="0"/>
                  </a:moveTo>
                  <a:cubicBezTo>
                    <a:pt x="1121" y="0"/>
                    <a:pt x="1089" y="7"/>
                    <a:pt x="1074" y="22"/>
                  </a:cubicBezTo>
                  <a:cubicBezTo>
                    <a:pt x="813" y="256"/>
                    <a:pt x="524" y="490"/>
                    <a:pt x="358" y="793"/>
                  </a:cubicBezTo>
                  <a:cubicBezTo>
                    <a:pt x="1" y="1481"/>
                    <a:pt x="166" y="2237"/>
                    <a:pt x="730" y="2815"/>
                  </a:cubicBezTo>
                  <a:cubicBezTo>
                    <a:pt x="1188" y="3282"/>
                    <a:pt x="1840" y="3543"/>
                    <a:pt x="2454" y="3543"/>
                  </a:cubicBezTo>
                  <a:cubicBezTo>
                    <a:pt x="2708" y="3543"/>
                    <a:pt x="2955" y="3499"/>
                    <a:pt x="3179" y="3407"/>
                  </a:cubicBezTo>
                  <a:cubicBezTo>
                    <a:pt x="3179" y="3379"/>
                    <a:pt x="3193" y="3352"/>
                    <a:pt x="3193" y="3337"/>
                  </a:cubicBezTo>
                  <a:cubicBezTo>
                    <a:pt x="2615" y="2251"/>
                    <a:pt x="2037" y="1178"/>
                    <a:pt x="1432" y="105"/>
                  </a:cubicBezTo>
                  <a:cubicBezTo>
                    <a:pt x="1402" y="45"/>
                    <a:pt x="1258" y="0"/>
                    <a:pt x="115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3" name="Google Shape;1369;p11"/>
            <p:cNvSpPr/>
            <p:nvPr/>
          </p:nvSpPr>
          <p:spPr>
            <a:xfrm>
              <a:off x="1555609" y="713768"/>
              <a:ext cx="80860" cy="76483"/>
            </a:xfrm>
            <a:custGeom>
              <a:avLst/>
              <a:gdLst/>
              <a:ahLst/>
              <a:cxnLst/>
              <a:rect l="l" t="t" r="r" b="b"/>
              <a:pathLst>
                <a:path w="3233" h="3056" extrusionOk="0">
                  <a:moveTo>
                    <a:pt x="1756" y="0"/>
                  </a:moveTo>
                  <a:cubicBezTo>
                    <a:pt x="1731" y="0"/>
                    <a:pt x="1705" y="1"/>
                    <a:pt x="1679" y="2"/>
                  </a:cubicBezTo>
                  <a:cubicBezTo>
                    <a:pt x="1046" y="15"/>
                    <a:pt x="633" y="373"/>
                    <a:pt x="358" y="923"/>
                  </a:cubicBezTo>
                  <a:cubicBezTo>
                    <a:pt x="0" y="1653"/>
                    <a:pt x="151" y="2341"/>
                    <a:pt x="509" y="3056"/>
                  </a:cubicBezTo>
                  <a:cubicBezTo>
                    <a:pt x="1417" y="2299"/>
                    <a:pt x="2312" y="1570"/>
                    <a:pt x="3233" y="827"/>
                  </a:cubicBezTo>
                  <a:cubicBezTo>
                    <a:pt x="2862" y="325"/>
                    <a:pt x="2391" y="0"/>
                    <a:pt x="175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4" name="Google Shape;1370;p11"/>
            <p:cNvSpPr/>
            <p:nvPr/>
          </p:nvSpPr>
          <p:spPr>
            <a:xfrm>
              <a:off x="1027514" y="637286"/>
              <a:ext cx="94456" cy="66475"/>
            </a:xfrm>
            <a:custGeom>
              <a:avLst/>
              <a:gdLst/>
              <a:ahLst/>
              <a:cxnLst/>
              <a:rect l="l" t="t" r="r" b="b"/>
              <a:pathLst>
                <a:path w="3771" h="2638" extrusionOk="0">
                  <a:moveTo>
                    <a:pt x="1252" y="1"/>
                  </a:moveTo>
                  <a:cubicBezTo>
                    <a:pt x="840" y="1"/>
                    <a:pt x="424" y="125"/>
                    <a:pt x="0" y="437"/>
                  </a:cubicBezTo>
                  <a:cubicBezTo>
                    <a:pt x="1253" y="1262"/>
                    <a:pt x="2436" y="2046"/>
                    <a:pt x="3770" y="2638"/>
                  </a:cubicBezTo>
                  <a:cubicBezTo>
                    <a:pt x="3770" y="1565"/>
                    <a:pt x="3165" y="560"/>
                    <a:pt x="2299" y="230"/>
                  </a:cubicBezTo>
                  <a:cubicBezTo>
                    <a:pt x="1950" y="91"/>
                    <a:pt x="1602" y="1"/>
                    <a:pt x="1252"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5" name="Google Shape;1371;p11"/>
            <p:cNvSpPr/>
            <p:nvPr/>
          </p:nvSpPr>
          <p:spPr>
            <a:xfrm>
              <a:off x="1396036" y="742360"/>
              <a:ext cx="64402" cy="55754"/>
            </a:xfrm>
            <a:custGeom>
              <a:avLst/>
              <a:gdLst/>
              <a:ahLst/>
              <a:cxnLst/>
              <a:rect l="l" t="t" r="r" b="b"/>
              <a:pathLst>
                <a:path w="2560" h="2244" extrusionOk="0">
                  <a:moveTo>
                    <a:pt x="1299" y="0"/>
                  </a:moveTo>
                  <a:cubicBezTo>
                    <a:pt x="829" y="0"/>
                    <a:pt x="392" y="266"/>
                    <a:pt x="221" y="715"/>
                  </a:cubicBezTo>
                  <a:cubicBezTo>
                    <a:pt x="1" y="1293"/>
                    <a:pt x="318" y="1967"/>
                    <a:pt x="881" y="2174"/>
                  </a:cubicBezTo>
                  <a:cubicBezTo>
                    <a:pt x="1007" y="2222"/>
                    <a:pt x="1138" y="2244"/>
                    <a:pt x="1267" y="2244"/>
                  </a:cubicBezTo>
                  <a:cubicBezTo>
                    <a:pt x="1731" y="2244"/>
                    <a:pt x="2182" y="1954"/>
                    <a:pt x="2354" y="1513"/>
                  </a:cubicBezTo>
                  <a:cubicBezTo>
                    <a:pt x="2560" y="949"/>
                    <a:pt x="2257" y="261"/>
                    <a:pt x="1707" y="68"/>
                  </a:cubicBezTo>
                  <a:cubicBezTo>
                    <a:pt x="1572" y="22"/>
                    <a:pt x="1434" y="0"/>
                    <a:pt x="129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6" name="Google Shape;1372;p11"/>
            <p:cNvSpPr/>
            <p:nvPr/>
          </p:nvSpPr>
          <p:spPr>
            <a:xfrm>
              <a:off x="1139144" y="516487"/>
              <a:ext cx="78713" cy="36454"/>
            </a:xfrm>
            <a:custGeom>
              <a:avLst/>
              <a:gdLst/>
              <a:ahLst/>
              <a:cxnLst/>
              <a:rect l="l" t="t" r="r" b="b"/>
              <a:pathLst>
                <a:path w="3123" h="1460" extrusionOk="0">
                  <a:moveTo>
                    <a:pt x="0" y="1"/>
                  </a:moveTo>
                  <a:lnTo>
                    <a:pt x="0" y="1"/>
                  </a:lnTo>
                  <a:cubicBezTo>
                    <a:pt x="206" y="799"/>
                    <a:pt x="633" y="1212"/>
                    <a:pt x="1279" y="1391"/>
                  </a:cubicBezTo>
                  <a:cubicBezTo>
                    <a:pt x="1449" y="1436"/>
                    <a:pt x="1615" y="1460"/>
                    <a:pt x="1775" y="1460"/>
                  </a:cubicBezTo>
                  <a:cubicBezTo>
                    <a:pt x="2199" y="1460"/>
                    <a:pt x="2583" y="1296"/>
                    <a:pt x="2903" y="936"/>
                  </a:cubicBezTo>
                  <a:cubicBezTo>
                    <a:pt x="3027" y="799"/>
                    <a:pt x="3123" y="566"/>
                    <a:pt x="3095" y="386"/>
                  </a:cubicBezTo>
                  <a:cubicBezTo>
                    <a:pt x="3082" y="290"/>
                    <a:pt x="2779" y="235"/>
                    <a:pt x="2614" y="180"/>
                  </a:cubicBezTo>
                  <a:cubicBezTo>
                    <a:pt x="2559" y="153"/>
                    <a:pt x="2504" y="153"/>
                    <a:pt x="2462" y="153"/>
                  </a:cubicBezTo>
                  <a:cubicBezTo>
                    <a:pt x="1679" y="98"/>
                    <a:pt x="881" y="56"/>
                    <a:pt x="0"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7" name="Google Shape;1373;p11"/>
            <p:cNvSpPr/>
            <p:nvPr/>
          </p:nvSpPr>
          <p:spPr>
            <a:xfrm>
              <a:off x="1119824" y="780244"/>
              <a:ext cx="58677" cy="61472"/>
            </a:xfrm>
            <a:custGeom>
              <a:avLst/>
              <a:gdLst/>
              <a:ahLst/>
              <a:cxnLst/>
              <a:rect l="l" t="t" r="r" b="b"/>
              <a:pathLst>
                <a:path w="2354" h="2457" extrusionOk="0">
                  <a:moveTo>
                    <a:pt x="1831" y="0"/>
                  </a:moveTo>
                  <a:cubicBezTo>
                    <a:pt x="1184" y="551"/>
                    <a:pt x="633" y="1156"/>
                    <a:pt x="207" y="1871"/>
                  </a:cubicBezTo>
                  <a:cubicBezTo>
                    <a:pt x="0" y="2216"/>
                    <a:pt x="70" y="2326"/>
                    <a:pt x="468" y="2422"/>
                  </a:cubicBezTo>
                  <a:cubicBezTo>
                    <a:pt x="561" y="2446"/>
                    <a:pt x="657" y="2457"/>
                    <a:pt x="755" y="2457"/>
                  </a:cubicBezTo>
                  <a:cubicBezTo>
                    <a:pt x="1224" y="2457"/>
                    <a:pt x="1725" y="2194"/>
                    <a:pt x="2009" y="1761"/>
                  </a:cubicBezTo>
                  <a:cubicBezTo>
                    <a:pt x="2354" y="1253"/>
                    <a:pt x="2312" y="620"/>
                    <a:pt x="1831"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8" name="Google Shape;1374;p11"/>
            <p:cNvSpPr/>
            <p:nvPr/>
          </p:nvSpPr>
          <p:spPr>
            <a:xfrm>
              <a:off x="1074742" y="902473"/>
              <a:ext cx="46513" cy="69335"/>
            </a:xfrm>
            <a:custGeom>
              <a:avLst/>
              <a:gdLst/>
              <a:ahLst/>
              <a:cxnLst/>
              <a:rect l="l" t="t" r="r" b="b"/>
              <a:pathLst>
                <a:path w="1872" h="2766" extrusionOk="0">
                  <a:moveTo>
                    <a:pt x="826" y="0"/>
                  </a:moveTo>
                  <a:cubicBezTo>
                    <a:pt x="734" y="0"/>
                    <a:pt x="666" y="69"/>
                    <a:pt x="619" y="254"/>
                  </a:cubicBezTo>
                  <a:cubicBezTo>
                    <a:pt x="509" y="667"/>
                    <a:pt x="358" y="1065"/>
                    <a:pt x="262" y="1465"/>
                  </a:cubicBezTo>
                  <a:cubicBezTo>
                    <a:pt x="152" y="1878"/>
                    <a:pt x="97" y="2290"/>
                    <a:pt x="1" y="2758"/>
                  </a:cubicBezTo>
                  <a:cubicBezTo>
                    <a:pt x="57" y="2763"/>
                    <a:pt x="111" y="2765"/>
                    <a:pt x="164" y="2765"/>
                  </a:cubicBezTo>
                  <a:cubicBezTo>
                    <a:pt x="708" y="2765"/>
                    <a:pt x="1089" y="2513"/>
                    <a:pt x="1390" y="2125"/>
                  </a:cubicBezTo>
                  <a:cubicBezTo>
                    <a:pt x="1872" y="1465"/>
                    <a:pt x="1720" y="515"/>
                    <a:pt x="1087" y="102"/>
                  </a:cubicBezTo>
                  <a:cubicBezTo>
                    <a:pt x="985" y="42"/>
                    <a:pt x="898" y="0"/>
                    <a:pt x="82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9" name="Google Shape;1375;p11"/>
            <p:cNvSpPr/>
            <p:nvPr/>
          </p:nvSpPr>
          <p:spPr>
            <a:xfrm>
              <a:off x="1241471" y="432857"/>
              <a:ext cx="50806" cy="62901"/>
            </a:xfrm>
            <a:custGeom>
              <a:avLst/>
              <a:gdLst/>
              <a:ahLst/>
              <a:cxnLst/>
              <a:rect l="l" t="t" r="r" b="b"/>
              <a:pathLst>
                <a:path w="2017" h="2517" extrusionOk="0">
                  <a:moveTo>
                    <a:pt x="412" y="0"/>
                  </a:moveTo>
                  <a:cubicBezTo>
                    <a:pt x="84" y="0"/>
                    <a:pt x="0" y="147"/>
                    <a:pt x="118" y="535"/>
                  </a:cubicBezTo>
                  <a:cubicBezTo>
                    <a:pt x="283" y="1058"/>
                    <a:pt x="476" y="1553"/>
                    <a:pt x="668" y="2063"/>
                  </a:cubicBezTo>
                  <a:cubicBezTo>
                    <a:pt x="723" y="2241"/>
                    <a:pt x="847" y="2516"/>
                    <a:pt x="944" y="2516"/>
                  </a:cubicBezTo>
                  <a:cubicBezTo>
                    <a:pt x="1122" y="2516"/>
                    <a:pt x="1315" y="2366"/>
                    <a:pt x="1466" y="2241"/>
                  </a:cubicBezTo>
                  <a:cubicBezTo>
                    <a:pt x="1576" y="2145"/>
                    <a:pt x="1632" y="1980"/>
                    <a:pt x="1672" y="1911"/>
                  </a:cubicBezTo>
                  <a:cubicBezTo>
                    <a:pt x="2017" y="976"/>
                    <a:pt x="1494" y="109"/>
                    <a:pt x="599" y="12"/>
                  </a:cubicBezTo>
                  <a:cubicBezTo>
                    <a:pt x="530" y="5"/>
                    <a:pt x="467" y="0"/>
                    <a:pt x="412"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0" name="Google Shape;1376;p11"/>
            <p:cNvSpPr/>
            <p:nvPr/>
          </p:nvSpPr>
          <p:spPr>
            <a:xfrm>
              <a:off x="1240756" y="890321"/>
              <a:ext cx="66549" cy="35739"/>
            </a:xfrm>
            <a:custGeom>
              <a:avLst/>
              <a:gdLst/>
              <a:ahLst/>
              <a:cxnLst/>
              <a:rect l="l" t="t" r="r" b="b"/>
              <a:pathLst>
                <a:path w="2655" h="1435" extrusionOk="0">
                  <a:moveTo>
                    <a:pt x="1232" y="1"/>
                  </a:moveTo>
                  <a:cubicBezTo>
                    <a:pt x="1202" y="1"/>
                    <a:pt x="1172" y="2"/>
                    <a:pt x="1141" y="4"/>
                  </a:cubicBezTo>
                  <a:cubicBezTo>
                    <a:pt x="468" y="73"/>
                    <a:pt x="0" y="679"/>
                    <a:pt x="68" y="1435"/>
                  </a:cubicBezTo>
                  <a:cubicBezTo>
                    <a:pt x="936" y="1407"/>
                    <a:pt x="1789" y="1380"/>
                    <a:pt x="2655" y="1339"/>
                  </a:cubicBezTo>
                  <a:cubicBezTo>
                    <a:pt x="2602" y="600"/>
                    <a:pt x="1930" y="1"/>
                    <a:pt x="1232"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1" name="Google Shape;1377;p11"/>
            <p:cNvSpPr/>
            <p:nvPr/>
          </p:nvSpPr>
          <p:spPr>
            <a:xfrm>
              <a:off x="1402476" y="369955"/>
              <a:ext cx="57246" cy="45746"/>
            </a:xfrm>
            <a:custGeom>
              <a:avLst/>
              <a:gdLst/>
              <a:ahLst/>
              <a:cxnLst/>
              <a:rect l="l" t="t" r="r" b="b"/>
              <a:pathLst>
                <a:path w="2312" h="1838" extrusionOk="0">
                  <a:moveTo>
                    <a:pt x="315" y="0"/>
                  </a:moveTo>
                  <a:cubicBezTo>
                    <a:pt x="303" y="0"/>
                    <a:pt x="294" y="3"/>
                    <a:pt x="289" y="8"/>
                  </a:cubicBezTo>
                  <a:cubicBezTo>
                    <a:pt x="179" y="118"/>
                    <a:pt x="83" y="297"/>
                    <a:pt x="68" y="463"/>
                  </a:cubicBezTo>
                  <a:cubicBezTo>
                    <a:pt x="0" y="958"/>
                    <a:pt x="234" y="1343"/>
                    <a:pt x="646" y="1604"/>
                  </a:cubicBezTo>
                  <a:cubicBezTo>
                    <a:pt x="894" y="1755"/>
                    <a:pt x="1148" y="1838"/>
                    <a:pt x="1422" y="1838"/>
                  </a:cubicBezTo>
                  <a:cubicBezTo>
                    <a:pt x="1695" y="1838"/>
                    <a:pt x="1988" y="1755"/>
                    <a:pt x="2312" y="1576"/>
                  </a:cubicBezTo>
                  <a:cubicBezTo>
                    <a:pt x="1719" y="1081"/>
                    <a:pt x="1211" y="628"/>
                    <a:pt x="674" y="187"/>
                  </a:cubicBezTo>
                  <a:cubicBezTo>
                    <a:pt x="579" y="104"/>
                    <a:pt x="391" y="0"/>
                    <a:pt x="315"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2" name="Google Shape;1378;p11"/>
            <p:cNvSpPr/>
            <p:nvPr/>
          </p:nvSpPr>
          <p:spPr>
            <a:xfrm>
              <a:off x="1089769" y="577244"/>
              <a:ext cx="45081" cy="40743"/>
            </a:xfrm>
            <a:custGeom>
              <a:avLst/>
              <a:gdLst/>
              <a:ahLst/>
              <a:cxnLst/>
              <a:rect l="l" t="t" r="r" b="b"/>
              <a:pathLst>
                <a:path w="1817" h="1629" extrusionOk="0">
                  <a:moveTo>
                    <a:pt x="950" y="1"/>
                  </a:moveTo>
                  <a:cubicBezTo>
                    <a:pt x="607" y="1"/>
                    <a:pt x="286" y="224"/>
                    <a:pt x="153" y="590"/>
                  </a:cubicBezTo>
                  <a:cubicBezTo>
                    <a:pt x="1" y="1003"/>
                    <a:pt x="180" y="1429"/>
                    <a:pt x="579" y="1581"/>
                  </a:cubicBezTo>
                  <a:cubicBezTo>
                    <a:pt x="667" y="1613"/>
                    <a:pt x="759" y="1628"/>
                    <a:pt x="852" y="1628"/>
                  </a:cubicBezTo>
                  <a:cubicBezTo>
                    <a:pt x="1193" y="1628"/>
                    <a:pt x="1533" y="1421"/>
                    <a:pt x="1652" y="1086"/>
                  </a:cubicBezTo>
                  <a:cubicBezTo>
                    <a:pt x="1817" y="659"/>
                    <a:pt x="1611" y="178"/>
                    <a:pt x="1198" y="40"/>
                  </a:cubicBezTo>
                  <a:cubicBezTo>
                    <a:pt x="1116" y="14"/>
                    <a:pt x="1032" y="1"/>
                    <a:pt x="950"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3" name="Google Shape;1379;p11"/>
            <p:cNvSpPr/>
            <p:nvPr/>
          </p:nvSpPr>
          <p:spPr>
            <a:xfrm>
              <a:off x="1353101" y="646578"/>
              <a:ext cx="43650" cy="37884"/>
            </a:xfrm>
            <a:custGeom>
              <a:avLst/>
              <a:gdLst/>
              <a:ahLst/>
              <a:cxnLst/>
              <a:rect l="l" t="t" r="r" b="b"/>
              <a:pathLst>
                <a:path w="1748" h="1519" extrusionOk="0">
                  <a:moveTo>
                    <a:pt x="936" y="0"/>
                  </a:moveTo>
                  <a:cubicBezTo>
                    <a:pt x="601" y="0"/>
                    <a:pt x="250" y="212"/>
                    <a:pt x="138" y="515"/>
                  </a:cubicBezTo>
                  <a:cubicBezTo>
                    <a:pt x="1" y="914"/>
                    <a:pt x="206" y="1340"/>
                    <a:pt x="619" y="1478"/>
                  </a:cubicBezTo>
                  <a:cubicBezTo>
                    <a:pt x="695" y="1506"/>
                    <a:pt x="775" y="1519"/>
                    <a:pt x="856" y="1519"/>
                  </a:cubicBezTo>
                  <a:cubicBezTo>
                    <a:pt x="1169" y="1519"/>
                    <a:pt x="1487" y="1319"/>
                    <a:pt x="1597" y="1024"/>
                  </a:cubicBezTo>
                  <a:cubicBezTo>
                    <a:pt x="1747" y="625"/>
                    <a:pt x="1541" y="171"/>
                    <a:pt x="1156" y="34"/>
                  </a:cubicBezTo>
                  <a:cubicBezTo>
                    <a:pt x="1085" y="11"/>
                    <a:pt x="1011" y="0"/>
                    <a:pt x="93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4" name="Google Shape;1380;p11"/>
            <p:cNvSpPr/>
            <p:nvPr/>
          </p:nvSpPr>
          <p:spPr>
            <a:xfrm>
              <a:off x="1314460" y="392828"/>
              <a:ext cx="39356" cy="35024"/>
            </a:xfrm>
            <a:custGeom>
              <a:avLst/>
              <a:gdLst/>
              <a:ahLst/>
              <a:cxnLst/>
              <a:rect l="l" t="t" r="r" b="b"/>
              <a:pathLst>
                <a:path w="1584" h="1397" extrusionOk="0">
                  <a:moveTo>
                    <a:pt x="770" y="0"/>
                  </a:moveTo>
                  <a:cubicBezTo>
                    <a:pt x="493" y="0"/>
                    <a:pt x="234" y="170"/>
                    <a:pt x="138" y="445"/>
                  </a:cubicBezTo>
                  <a:cubicBezTo>
                    <a:pt x="0" y="817"/>
                    <a:pt x="180" y="1216"/>
                    <a:pt x="510" y="1353"/>
                  </a:cubicBezTo>
                  <a:cubicBezTo>
                    <a:pt x="589" y="1382"/>
                    <a:pt x="671" y="1396"/>
                    <a:pt x="753" y="1396"/>
                  </a:cubicBezTo>
                  <a:cubicBezTo>
                    <a:pt x="1059" y="1396"/>
                    <a:pt x="1362" y="1206"/>
                    <a:pt x="1459" y="913"/>
                  </a:cubicBezTo>
                  <a:cubicBezTo>
                    <a:pt x="1583" y="570"/>
                    <a:pt x="1376" y="184"/>
                    <a:pt x="1019" y="47"/>
                  </a:cubicBezTo>
                  <a:cubicBezTo>
                    <a:pt x="937" y="15"/>
                    <a:pt x="852" y="0"/>
                    <a:pt x="770"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5" name="Google Shape;1381;p11"/>
            <p:cNvSpPr/>
            <p:nvPr/>
          </p:nvSpPr>
          <p:spPr>
            <a:xfrm>
              <a:off x="1294424" y="605120"/>
              <a:ext cx="29338" cy="25732"/>
            </a:xfrm>
            <a:custGeom>
              <a:avLst/>
              <a:gdLst/>
              <a:ahLst/>
              <a:cxnLst/>
              <a:rect l="l" t="t" r="r" b="b"/>
              <a:pathLst>
                <a:path w="1184" h="1015" extrusionOk="0">
                  <a:moveTo>
                    <a:pt x="596" y="1"/>
                  </a:moveTo>
                  <a:cubicBezTo>
                    <a:pt x="376" y="1"/>
                    <a:pt x="174" y="133"/>
                    <a:pt x="96" y="355"/>
                  </a:cubicBezTo>
                  <a:cubicBezTo>
                    <a:pt x="0" y="630"/>
                    <a:pt x="151" y="905"/>
                    <a:pt x="441" y="988"/>
                  </a:cubicBezTo>
                  <a:cubicBezTo>
                    <a:pt x="506" y="1006"/>
                    <a:pt x="568" y="1015"/>
                    <a:pt x="625" y="1015"/>
                  </a:cubicBezTo>
                  <a:cubicBezTo>
                    <a:pt x="829" y="1015"/>
                    <a:pt x="976" y="900"/>
                    <a:pt x="1073" y="685"/>
                  </a:cubicBezTo>
                  <a:cubicBezTo>
                    <a:pt x="1183" y="423"/>
                    <a:pt x="1032" y="120"/>
                    <a:pt x="756" y="25"/>
                  </a:cubicBezTo>
                  <a:cubicBezTo>
                    <a:pt x="703" y="9"/>
                    <a:pt x="649" y="1"/>
                    <a:pt x="596"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86" name="Google Shape;1382;p11"/>
          <p:cNvSpPr/>
          <p:nvPr/>
        </p:nvSpPr>
        <p:spPr>
          <a:xfrm rot="3059263">
            <a:off x="2247109" y="159545"/>
            <a:ext cx="498475" cy="265112"/>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accent6"/>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1198" name="Google Shape;1198;p11"/>
          <p:cNvSpPr txBox="1">
            <a:spLocks noGrp="1"/>
          </p:cNvSpPr>
          <p:nvPr>
            <p:ph type="title"/>
          </p:nvPr>
        </p:nvSpPr>
        <p:spPr>
          <a:xfrm>
            <a:off x="1712000" y="2473851"/>
            <a:ext cx="8768000" cy="1066000"/>
          </a:xfrm>
          <a:prstGeom prst="rect">
            <a:avLst/>
          </a:prstGeom>
        </p:spPr>
        <p:txBody>
          <a:bodyPr spcFirstLastPara="1" anchor="ctr">
            <a:noAutofit/>
          </a:bodyPr>
          <a:lstStyle>
            <a:lvl1pPr lvl="0" algn="ctr">
              <a:spcBef>
                <a:spcPts val="0"/>
              </a:spcBef>
              <a:spcAft>
                <a:spcPts val="0"/>
              </a:spcAft>
              <a:buSzPts val="9600"/>
              <a:buNone/>
              <a:defRPr sz="8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rPr lang="en-US"/>
              <a:t>Click to edit Master title style</a:t>
            </a:r>
            <a:endParaRPr/>
          </a:p>
        </p:txBody>
      </p:sp>
      <p:sp>
        <p:nvSpPr>
          <p:cNvPr id="1199" name="Google Shape;1199;p11"/>
          <p:cNvSpPr txBox="1">
            <a:spLocks noGrp="1"/>
          </p:cNvSpPr>
          <p:nvPr>
            <p:ph type="subTitle" idx="1"/>
          </p:nvPr>
        </p:nvSpPr>
        <p:spPr>
          <a:xfrm>
            <a:off x="1712000" y="3884951"/>
            <a:ext cx="8768000" cy="499200"/>
          </a:xfrm>
          <a:prstGeom prst="rect">
            <a:avLst/>
          </a:prstGeom>
          <a:ln>
            <a:noFill/>
          </a:ln>
        </p:spPr>
        <p:txBody>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4141320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3"/>
        <p:cNvGrpSpPr/>
        <p:nvPr/>
      </p:nvGrpSpPr>
      <p:grpSpPr>
        <a:xfrm>
          <a:off x="0" y="0"/>
          <a:ext cx="0" cy="0"/>
          <a:chOff x="0" y="0"/>
          <a:chExt cx="0" cy="0"/>
        </a:xfrm>
      </p:grpSpPr>
      <p:grpSp>
        <p:nvGrpSpPr>
          <p:cNvPr id="134" name="Google Shape;134;p4"/>
          <p:cNvGrpSpPr/>
          <p:nvPr/>
        </p:nvGrpSpPr>
        <p:grpSpPr>
          <a:xfrm>
            <a:off x="2" y="-811773"/>
            <a:ext cx="12192001" cy="7977277"/>
            <a:chOff x="0" y="-608830"/>
            <a:chExt cx="9144001" cy="5982958"/>
          </a:xfrm>
        </p:grpSpPr>
        <p:sp>
          <p:nvSpPr>
            <p:cNvPr id="135" name="Google Shape;135;p4"/>
            <p:cNvSpPr/>
            <p:nvPr/>
          </p:nvSpPr>
          <p:spPr>
            <a:xfrm rot="-5400000">
              <a:off x="-1015613" y="1015744"/>
              <a:ext cx="2811493" cy="780268"/>
            </a:xfrm>
            <a:custGeom>
              <a:avLst/>
              <a:gdLst/>
              <a:ahLst/>
              <a:cxnLst/>
              <a:rect l="l" t="t" r="r" b="b"/>
              <a:pathLst>
                <a:path w="86031" h="23876" extrusionOk="0">
                  <a:moveTo>
                    <a:pt x="763" y="1"/>
                  </a:moveTo>
                  <a:cubicBezTo>
                    <a:pt x="0" y="4481"/>
                    <a:pt x="1517" y="9326"/>
                    <a:pt x="4785" y="12504"/>
                  </a:cubicBezTo>
                  <a:cubicBezTo>
                    <a:pt x="7881" y="15513"/>
                    <a:pt x="12173" y="16841"/>
                    <a:pt x="16536" y="16841"/>
                  </a:cubicBezTo>
                  <a:cubicBezTo>
                    <a:pt x="18933" y="16841"/>
                    <a:pt x="21353" y="16439"/>
                    <a:pt x="23607" y="15696"/>
                  </a:cubicBezTo>
                  <a:cubicBezTo>
                    <a:pt x="27714" y="14341"/>
                    <a:pt x="31452" y="12009"/>
                    <a:pt x="35563" y="10670"/>
                  </a:cubicBezTo>
                  <a:cubicBezTo>
                    <a:pt x="38192" y="9814"/>
                    <a:pt x="40957" y="9390"/>
                    <a:pt x="43721" y="9390"/>
                  </a:cubicBezTo>
                  <a:cubicBezTo>
                    <a:pt x="47426" y="9390"/>
                    <a:pt x="51131" y="10152"/>
                    <a:pt x="54515" y="11659"/>
                  </a:cubicBezTo>
                  <a:cubicBezTo>
                    <a:pt x="59368" y="13823"/>
                    <a:pt x="63446" y="17384"/>
                    <a:pt x="67993" y="20134"/>
                  </a:cubicBezTo>
                  <a:cubicBezTo>
                    <a:pt x="71458" y="22233"/>
                    <a:pt x="75473" y="23875"/>
                    <a:pt x="79444" y="23875"/>
                  </a:cubicBezTo>
                  <a:cubicBezTo>
                    <a:pt x="80684" y="23875"/>
                    <a:pt x="81920" y="23715"/>
                    <a:pt x="83134" y="23358"/>
                  </a:cubicBezTo>
                  <a:cubicBezTo>
                    <a:pt x="84165" y="23054"/>
                    <a:pt x="85177" y="22594"/>
                    <a:pt x="86031" y="21948"/>
                  </a:cubicBezTo>
                  <a:lnTo>
                    <a:pt x="86031"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 name="Google Shape;136;p4"/>
            <p:cNvSpPr/>
            <p:nvPr/>
          </p:nvSpPr>
          <p:spPr>
            <a:xfrm rot="5400000">
              <a:off x="6359644" y="2359095"/>
              <a:ext cx="4358976" cy="1209737"/>
            </a:xfrm>
            <a:custGeom>
              <a:avLst/>
              <a:gdLst/>
              <a:ahLst/>
              <a:cxnLst/>
              <a:rect l="l" t="t" r="r" b="b"/>
              <a:pathLst>
                <a:path w="86031" h="23876" extrusionOk="0">
                  <a:moveTo>
                    <a:pt x="763" y="1"/>
                  </a:moveTo>
                  <a:cubicBezTo>
                    <a:pt x="0" y="4481"/>
                    <a:pt x="1517" y="9326"/>
                    <a:pt x="4785" y="12504"/>
                  </a:cubicBezTo>
                  <a:cubicBezTo>
                    <a:pt x="7881" y="15513"/>
                    <a:pt x="12173" y="16841"/>
                    <a:pt x="16536" y="16841"/>
                  </a:cubicBezTo>
                  <a:cubicBezTo>
                    <a:pt x="18933" y="16841"/>
                    <a:pt x="21353" y="16439"/>
                    <a:pt x="23607" y="15696"/>
                  </a:cubicBezTo>
                  <a:cubicBezTo>
                    <a:pt x="27714" y="14341"/>
                    <a:pt x="31452" y="12009"/>
                    <a:pt x="35563" y="10670"/>
                  </a:cubicBezTo>
                  <a:cubicBezTo>
                    <a:pt x="38192" y="9814"/>
                    <a:pt x="40957" y="9390"/>
                    <a:pt x="43721" y="9390"/>
                  </a:cubicBezTo>
                  <a:cubicBezTo>
                    <a:pt x="47426" y="9390"/>
                    <a:pt x="51131" y="10152"/>
                    <a:pt x="54515" y="11659"/>
                  </a:cubicBezTo>
                  <a:cubicBezTo>
                    <a:pt x="59368" y="13823"/>
                    <a:pt x="63446" y="17384"/>
                    <a:pt x="67993" y="20134"/>
                  </a:cubicBezTo>
                  <a:cubicBezTo>
                    <a:pt x="71458" y="22233"/>
                    <a:pt x="75473" y="23875"/>
                    <a:pt x="79444" y="23875"/>
                  </a:cubicBezTo>
                  <a:cubicBezTo>
                    <a:pt x="80684" y="23875"/>
                    <a:pt x="81920" y="23715"/>
                    <a:pt x="83134" y="23358"/>
                  </a:cubicBezTo>
                  <a:cubicBezTo>
                    <a:pt x="84165" y="23054"/>
                    <a:pt x="85177" y="22594"/>
                    <a:pt x="86031" y="21948"/>
                  </a:cubicBezTo>
                  <a:lnTo>
                    <a:pt x="86031"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7" name="Google Shape;137;p4"/>
            <p:cNvSpPr/>
            <p:nvPr/>
          </p:nvSpPr>
          <p:spPr>
            <a:xfrm flipH="1">
              <a:off x="7696444" y="4330505"/>
              <a:ext cx="472375" cy="1043623"/>
            </a:xfrm>
            <a:custGeom>
              <a:avLst/>
              <a:gdLst/>
              <a:ahLst/>
              <a:cxnLst/>
              <a:rect l="l" t="t" r="r" b="b"/>
              <a:pathLst>
                <a:path w="10009" h="22113" extrusionOk="0">
                  <a:moveTo>
                    <a:pt x="2246" y="429"/>
                  </a:moveTo>
                  <a:cubicBezTo>
                    <a:pt x="2246" y="429"/>
                    <a:pt x="2247" y="430"/>
                    <a:pt x="2247" y="433"/>
                  </a:cubicBezTo>
                  <a:cubicBezTo>
                    <a:pt x="2275" y="472"/>
                    <a:pt x="2298" y="507"/>
                    <a:pt x="2311" y="532"/>
                  </a:cubicBezTo>
                  <a:cubicBezTo>
                    <a:pt x="2405" y="710"/>
                    <a:pt x="2482" y="871"/>
                    <a:pt x="2551" y="1024"/>
                  </a:cubicBezTo>
                  <a:cubicBezTo>
                    <a:pt x="2713" y="1390"/>
                    <a:pt x="2826" y="1723"/>
                    <a:pt x="2894" y="2042"/>
                  </a:cubicBezTo>
                  <a:cubicBezTo>
                    <a:pt x="2944" y="2266"/>
                    <a:pt x="2955" y="2492"/>
                    <a:pt x="2931" y="2735"/>
                  </a:cubicBezTo>
                  <a:cubicBezTo>
                    <a:pt x="2907" y="2977"/>
                    <a:pt x="2847" y="3220"/>
                    <a:pt x="2789" y="3455"/>
                  </a:cubicBezTo>
                  <a:cubicBezTo>
                    <a:pt x="2741" y="3654"/>
                    <a:pt x="2690" y="3859"/>
                    <a:pt x="2660" y="4064"/>
                  </a:cubicBezTo>
                  <a:cubicBezTo>
                    <a:pt x="2606" y="4436"/>
                    <a:pt x="2618" y="4794"/>
                    <a:pt x="2635" y="5141"/>
                  </a:cubicBezTo>
                  <a:cubicBezTo>
                    <a:pt x="2466" y="4565"/>
                    <a:pt x="2367" y="4009"/>
                    <a:pt x="2346" y="3491"/>
                  </a:cubicBezTo>
                  <a:cubicBezTo>
                    <a:pt x="2336" y="3252"/>
                    <a:pt x="2379" y="3010"/>
                    <a:pt x="2421" y="2773"/>
                  </a:cubicBezTo>
                  <a:cubicBezTo>
                    <a:pt x="2488" y="2395"/>
                    <a:pt x="2559" y="2004"/>
                    <a:pt x="2425" y="1600"/>
                  </a:cubicBezTo>
                  <a:cubicBezTo>
                    <a:pt x="2415" y="1569"/>
                    <a:pt x="2385" y="1549"/>
                    <a:pt x="2354" y="1549"/>
                  </a:cubicBezTo>
                  <a:cubicBezTo>
                    <a:pt x="2346" y="1549"/>
                    <a:pt x="2339" y="1550"/>
                    <a:pt x="2331" y="1552"/>
                  </a:cubicBezTo>
                  <a:cubicBezTo>
                    <a:pt x="2291" y="1565"/>
                    <a:pt x="2270" y="1609"/>
                    <a:pt x="2283" y="1647"/>
                  </a:cubicBezTo>
                  <a:cubicBezTo>
                    <a:pt x="2405" y="2016"/>
                    <a:pt x="2341" y="2370"/>
                    <a:pt x="2275" y="2747"/>
                  </a:cubicBezTo>
                  <a:cubicBezTo>
                    <a:pt x="2231" y="2990"/>
                    <a:pt x="2186" y="3242"/>
                    <a:pt x="2197" y="3497"/>
                  </a:cubicBezTo>
                  <a:cubicBezTo>
                    <a:pt x="2217" y="4011"/>
                    <a:pt x="2312" y="4559"/>
                    <a:pt x="2476" y="5128"/>
                  </a:cubicBezTo>
                  <a:cubicBezTo>
                    <a:pt x="2466" y="5112"/>
                    <a:pt x="2457" y="5095"/>
                    <a:pt x="2446" y="5077"/>
                  </a:cubicBezTo>
                  <a:cubicBezTo>
                    <a:pt x="2391" y="4982"/>
                    <a:pt x="2334" y="4888"/>
                    <a:pt x="2282" y="4791"/>
                  </a:cubicBezTo>
                  <a:cubicBezTo>
                    <a:pt x="1869" y="4021"/>
                    <a:pt x="1751" y="3156"/>
                    <a:pt x="1914" y="2066"/>
                  </a:cubicBezTo>
                  <a:cubicBezTo>
                    <a:pt x="1953" y="1799"/>
                    <a:pt x="2016" y="1529"/>
                    <a:pt x="2076" y="1269"/>
                  </a:cubicBezTo>
                  <a:cubicBezTo>
                    <a:pt x="2140" y="995"/>
                    <a:pt x="2205" y="716"/>
                    <a:pt x="2246" y="429"/>
                  </a:cubicBezTo>
                  <a:close/>
                  <a:moveTo>
                    <a:pt x="364" y="5108"/>
                  </a:moveTo>
                  <a:lnTo>
                    <a:pt x="364" y="5108"/>
                  </a:lnTo>
                  <a:cubicBezTo>
                    <a:pt x="530" y="5195"/>
                    <a:pt x="703" y="5261"/>
                    <a:pt x="740" y="5274"/>
                  </a:cubicBezTo>
                  <a:cubicBezTo>
                    <a:pt x="850" y="5310"/>
                    <a:pt x="959" y="5341"/>
                    <a:pt x="1066" y="5371"/>
                  </a:cubicBezTo>
                  <a:cubicBezTo>
                    <a:pt x="1314" y="5442"/>
                    <a:pt x="1550" y="5509"/>
                    <a:pt x="1777" y="5638"/>
                  </a:cubicBezTo>
                  <a:cubicBezTo>
                    <a:pt x="1998" y="5762"/>
                    <a:pt x="2197" y="5927"/>
                    <a:pt x="2382" y="6139"/>
                  </a:cubicBezTo>
                  <a:cubicBezTo>
                    <a:pt x="2609" y="6401"/>
                    <a:pt x="2789" y="6696"/>
                    <a:pt x="2999" y="7053"/>
                  </a:cubicBezTo>
                  <a:cubicBezTo>
                    <a:pt x="3042" y="7126"/>
                    <a:pt x="3080" y="7203"/>
                    <a:pt x="3122" y="7276"/>
                  </a:cubicBezTo>
                  <a:cubicBezTo>
                    <a:pt x="3164" y="7388"/>
                    <a:pt x="3209" y="7498"/>
                    <a:pt x="3259" y="7609"/>
                  </a:cubicBezTo>
                  <a:cubicBezTo>
                    <a:pt x="3120" y="7478"/>
                    <a:pt x="2964" y="7357"/>
                    <a:pt x="2812" y="7240"/>
                  </a:cubicBezTo>
                  <a:lnTo>
                    <a:pt x="2745" y="7190"/>
                  </a:lnTo>
                  <a:cubicBezTo>
                    <a:pt x="2201" y="6770"/>
                    <a:pt x="1680" y="6305"/>
                    <a:pt x="1202" y="5811"/>
                  </a:cubicBezTo>
                  <a:cubicBezTo>
                    <a:pt x="1187" y="5796"/>
                    <a:pt x="1167" y="5788"/>
                    <a:pt x="1148" y="5788"/>
                  </a:cubicBezTo>
                  <a:cubicBezTo>
                    <a:pt x="1129" y="5788"/>
                    <a:pt x="1111" y="5795"/>
                    <a:pt x="1096" y="5808"/>
                  </a:cubicBezTo>
                  <a:cubicBezTo>
                    <a:pt x="1067" y="5837"/>
                    <a:pt x="1066" y="5885"/>
                    <a:pt x="1095" y="5914"/>
                  </a:cubicBezTo>
                  <a:cubicBezTo>
                    <a:pt x="1580" y="6414"/>
                    <a:pt x="2104" y="6883"/>
                    <a:pt x="2654" y="7305"/>
                  </a:cubicBezTo>
                  <a:lnTo>
                    <a:pt x="2722" y="7356"/>
                  </a:lnTo>
                  <a:cubicBezTo>
                    <a:pt x="2919" y="7507"/>
                    <a:pt x="3117" y="7661"/>
                    <a:pt x="3281" y="7845"/>
                  </a:cubicBezTo>
                  <a:cubicBezTo>
                    <a:pt x="3259" y="7832"/>
                    <a:pt x="3239" y="7821"/>
                    <a:pt x="3224" y="7811"/>
                  </a:cubicBezTo>
                  <a:cubicBezTo>
                    <a:pt x="2949" y="7628"/>
                    <a:pt x="2651" y="7488"/>
                    <a:pt x="2363" y="7355"/>
                  </a:cubicBezTo>
                  <a:cubicBezTo>
                    <a:pt x="1813" y="7098"/>
                    <a:pt x="1292" y="6855"/>
                    <a:pt x="924" y="6328"/>
                  </a:cubicBezTo>
                  <a:cubicBezTo>
                    <a:pt x="740" y="6063"/>
                    <a:pt x="622" y="5764"/>
                    <a:pt x="501" y="5448"/>
                  </a:cubicBezTo>
                  <a:cubicBezTo>
                    <a:pt x="458" y="5335"/>
                    <a:pt x="413" y="5221"/>
                    <a:pt x="364" y="5108"/>
                  </a:cubicBezTo>
                  <a:close/>
                  <a:moveTo>
                    <a:pt x="4904" y="3925"/>
                  </a:moveTo>
                  <a:cubicBezTo>
                    <a:pt x="5048" y="4510"/>
                    <a:pt x="5173" y="5145"/>
                    <a:pt x="5103" y="5758"/>
                  </a:cubicBezTo>
                  <a:cubicBezTo>
                    <a:pt x="5046" y="6257"/>
                    <a:pt x="4859" y="6762"/>
                    <a:pt x="4561" y="7216"/>
                  </a:cubicBezTo>
                  <a:cubicBezTo>
                    <a:pt x="4493" y="7311"/>
                    <a:pt x="4426" y="7405"/>
                    <a:pt x="4361" y="7499"/>
                  </a:cubicBezTo>
                  <a:cubicBezTo>
                    <a:pt x="4273" y="7624"/>
                    <a:pt x="4187" y="7747"/>
                    <a:pt x="4109" y="7876"/>
                  </a:cubicBezTo>
                  <a:cubicBezTo>
                    <a:pt x="4187" y="7327"/>
                    <a:pt x="4314" y="6861"/>
                    <a:pt x="4507" y="6408"/>
                  </a:cubicBezTo>
                  <a:cubicBezTo>
                    <a:pt x="4717" y="5916"/>
                    <a:pt x="4915" y="5392"/>
                    <a:pt x="4811" y="4872"/>
                  </a:cubicBezTo>
                  <a:cubicBezTo>
                    <a:pt x="4803" y="4838"/>
                    <a:pt x="4773" y="4812"/>
                    <a:pt x="4738" y="4812"/>
                  </a:cubicBezTo>
                  <a:cubicBezTo>
                    <a:pt x="4733" y="4812"/>
                    <a:pt x="4728" y="4813"/>
                    <a:pt x="4723" y="4814"/>
                  </a:cubicBezTo>
                  <a:cubicBezTo>
                    <a:pt x="4684" y="4821"/>
                    <a:pt x="4656" y="4862"/>
                    <a:pt x="4665" y="4902"/>
                  </a:cubicBezTo>
                  <a:cubicBezTo>
                    <a:pt x="4760" y="5380"/>
                    <a:pt x="4579" y="5859"/>
                    <a:pt x="4370" y="6350"/>
                  </a:cubicBezTo>
                  <a:cubicBezTo>
                    <a:pt x="4141" y="6887"/>
                    <a:pt x="4003" y="7441"/>
                    <a:pt x="3928" y="8122"/>
                  </a:cubicBezTo>
                  <a:cubicBezTo>
                    <a:pt x="3880" y="7777"/>
                    <a:pt x="3838" y="7425"/>
                    <a:pt x="3847" y="7079"/>
                  </a:cubicBezTo>
                  <a:cubicBezTo>
                    <a:pt x="3866" y="6487"/>
                    <a:pt x="3960" y="5981"/>
                    <a:pt x="4134" y="5531"/>
                  </a:cubicBezTo>
                  <a:cubicBezTo>
                    <a:pt x="4238" y="5258"/>
                    <a:pt x="4377" y="4995"/>
                    <a:pt x="4513" y="4740"/>
                  </a:cubicBezTo>
                  <a:cubicBezTo>
                    <a:pt x="4652" y="4477"/>
                    <a:pt x="4795" y="4209"/>
                    <a:pt x="4904" y="3925"/>
                  </a:cubicBezTo>
                  <a:close/>
                  <a:moveTo>
                    <a:pt x="7355" y="6722"/>
                  </a:moveTo>
                  <a:cubicBezTo>
                    <a:pt x="7321" y="7195"/>
                    <a:pt x="7268" y="7672"/>
                    <a:pt x="7195" y="8141"/>
                  </a:cubicBezTo>
                  <a:cubicBezTo>
                    <a:pt x="7126" y="8578"/>
                    <a:pt x="7051" y="8938"/>
                    <a:pt x="6899" y="9273"/>
                  </a:cubicBezTo>
                  <a:cubicBezTo>
                    <a:pt x="6699" y="9708"/>
                    <a:pt x="6370" y="10080"/>
                    <a:pt x="6107" y="10353"/>
                  </a:cubicBezTo>
                  <a:cubicBezTo>
                    <a:pt x="5908" y="10558"/>
                    <a:pt x="5690" y="10770"/>
                    <a:pt x="5431" y="10917"/>
                  </a:cubicBezTo>
                  <a:cubicBezTo>
                    <a:pt x="5402" y="10935"/>
                    <a:pt x="5379" y="10945"/>
                    <a:pt x="5358" y="10953"/>
                  </a:cubicBezTo>
                  <a:cubicBezTo>
                    <a:pt x="5444" y="10790"/>
                    <a:pt x="5520" y="10623"/>
                    <a:pt x="5593" y="10460"/>
                  </a:cubicBezTo>
                  <a:cubicBezTo>
                    <a:pt x="5720" y="10177"/>
                    <a:pt x="5852" y="9885"/>
                    <a:pt x="6026" y="9619"/>
                  </a:cubicBezTo>
                  <a:lnTo>
                    <a:pt x="6136" y="9452"/>
                  </a:lnTo>
                  <a:cubicBezTo>
                    <a:pt x="6388" y="9076"/>
                    <a:pt x="6648" y="8686"/>
                    <a:pt x="6734" y="8223"/>
                  </a:cubicBezTo>
                  <a:cubicBezTo>
                    <a:pt x="6741" y="8184"/>
                    <a:pt x="6713" y="8144"/>
                    <a:pt x="6674" y="8136"/>
                  </a:cubicBezTo>
                  <a:cubicBezTo>
                    <a:pt x="6670" y="8135"/>
                    <a:pt x="6665" y="8135"/>
                    <a:pt x="6661" y="8135"/>
                  </a:cubicBezTo>
                  <a:cubicBezTo>
                    <a:pt x="6626" y="8135"/>
                    <a:pt x="6594" y="8161"/>
                    <a:pt x="6586" y="8196"/>
                  </a:cubicBezTo>
                  <a:cubicBezTo>
                    <a:pt x="6509" y="8627"/>
                    <a:pt x="6257" y="9003"/>
                    <a:pt x="6013" y="9368"/>
                  </a:cubicBezTo>
                  <a:lnTo>
                    <a:pt x="5901" y="9538"/>
                  </a:lnTo>
                  <a:cubicBezTo>
                    <a:pt x="5720" y="9814"/>
                    <a:pt x="5586" y="10112"/>
                    <a:pt x="5455" y="10400"/>
                  </a:cubicBezTo>
                  <a:cubicBezTo>
                    <a:pt x="5389" y="10552"/>
                    <a:pt x="5316" y="10704"/>
                    <a:pt x="5238" y="10856"/>
                  </a:cubicBezTo>
                  <a:cubicBezTo>
                    <a:pt x="5238" y="10794"/>
                    <a:pt x="5241" y="10725"/>
                    <a:pt x="5244" y="10671"/>
                  </a:cubicBezTo>
                  <a:lnTo>
                    <a:pt x="5247" y="10596"/>
                  </a:lnTo>
                  <a:cubicBezTo>
                    <a:pt x="5273" y="9976"/>
                    <a:pt x="5447" y="9367"/>
                    <a:pt x="5748" y="8835"/>
                  </a:cubicBezTo>
                  <a:cubicBezTo>
                    <a:pt x="5953" y="8469"/>
                    <a:pt x="6221" y="8135"/>
                    <a:pt x="6482" y="7811"/>
                  </a:cubicBezTo>
                  <a:lnTo>
                    <a:pt x="7355" y="6722"/>
                  </a:lnTo>
                  <a:close/>
                  <a:moveTo>
                    <a:pt x="1073" y="9056"/>
                  </a:moveTo>
                  <a:lnTo>
                    <a:pt x="1073" y="9056"/>
                  </a:lnTo>
                  <a:cubicBezTo>
                    <a:pt x="1518" y="9267"/>
                    <a:pt x="2000" y="9394"/>
                    <a:pt x="2469" y="9517"/>
                  </a:cubicBezTo>
                  <a:cubicBezTo>
                    <a:pt x="2724" y="9584"/>
                    <a:pt x="2987" y="9653"/>
                    <a:pt x="3239" y="9734"/>
                  </a:cubicBezTo>
                  <a:cubicBezTo>
                    <a:pt x="3883" y="9943"/>
                    <a:pt x="4358" y="10219"/>
                    <a:pt x="4688" y="10578"/>
                  </a:cubicBezTo>
                  <a:cubicBezTo>
                    <a:pt x="4775" y="10673"/>
                    <a:pt x="4844" y="10780"/>
                    <a:pt x="4909" y="10894"/>
                  </a:cubicBezTo>
                  <a:cubicBezTo>
                    <a:pt x="4766" y="10813"/>
                    <a:pt x="4608" y="10751"/>
                    <a:pt x="4449" y="10699"/>
                  </a:cubicBezTo>
                  <a:cubicBezTo>
                    <a:pt x="4258" y="10636"/>
                    <a:pt x="4063" y="10578"/>
                    <a:pt x="3867" y="10523"/>
                  </a:cubicBezTo>
                  <a:cubicBezTo>
                    <a:pt x="3224" y="10337"/>
                    <a:pt x="2559" y="10144"/>
                    <a:pt x="2036" y="9736"/>
                  </a:cubicBezTo>
                  <a:cubicBezTo>
                    <a:pt x="2022" y="9725"/>
                    <a:pt x="2006" y="9720"/>
                    <a:pt x="1989" y="9720"/>
                  </a:cubicBezTo>
                  <a:cubicBezTo>
                    <a:pt x="1967" y="9720"/>
                    <a:pt x="1945" y="9730"/>
                    <a:pt x="1930" y="9749"/>
                  </a:cubicBezTo>
                  <a:cubicBezTo>
                    <a:pt x="1906" y="9781"/>
                    <a:pt x="1911" y="9829"/>
                    <a:pt x="1943" y="9853"/>
                  </a:cubicBezTo>
                  <a:cubicBezTo>
                    <a:pt x="2490" y="10280"/>
                    <a:pt x="3168" y="10477"/>
                    <a:pt x="3825" y="10668"/>
                  </a:cubicBezTo>
                  <a:cubicBezTo>
                    <a:pt x="4019" y="10723"/>
                    <a:pt x="4213" y="10780"/>
                    <a:pt x="4403" y="10842"/>
                  </a:cubicBezTo>
                  <a:cubicBezTo>
                    <a:pt x="4636" y="10917"/>
                    <a:pt x="4896" y="11017"/>
                    <a:pt x="5069" y="11211"/>
                  </a:cubicBezTo>
                  <a:lnTo>
                    <a:pt x="4873" y="11215"/>
                  </a:lnTo>
                  <a:cubicBezTo>
                    <a:pt x="4739" y="11219"/>
                    <a:pt x="4602" y="11223"/>
                    <a:pt x="4465" y="11223"/>
                  </a:cubicBezTo>
                  <a:cubicBezTo>
                    <a:pt x="4369" y="11223"/>
                    <a:pt x="4273" y="11221"/>
                    <a:pt x="4177" y="11215"/>
                  </a:cubicBezTo>
                  <a:cubicBezTo>
                    <a:pt x="3375" y="11173"/>
                    <a:pt x="2683" y="10675"/>
                    <a:pt x="1987" y="10124"/>
                  </a:cubicBezTo>
                  <a:cubicBezTo>
                    <a:pt x="1597" y="9816"/>
                    <a:pt x="1212" y="9481"/>
                    <a:pt x="1073" y="9056"/>
                  </a:cubicBezTo>
                  <a:close/>
                  <a:moveTo>
                    <a:pt x="8307" y="9858"/>
                  </a:moveTo>
                  <a:cubicBezTo>
                    <a:pt x="8471" y="10796"/>
                    <a:pt x="8443" y="11579"/>
                    <a:pt x="8226" y="12240"/>
                  </a:cubicBezTo>
                  <a:cubicBezTo>
                    <a:pt x="7957" y="13070"/>
                    <a:pt x="7391" y="13588"/>
                    <a:pt x="6758" y="14089"/>
                  </a:cubicBezTo>
                  <a:cubicBezTo>
                    <a:pt x="7168" y="13233"/>
                    <a:pt x="7511" y="12346"/>
                    <a:pt x="7779" y="11437"/>
                  </a:cubicBezTo>
                  <a:cubicBezTo>
                    <a:pt x="7790" y="11396"/>
                    <a:pt x="7769" y="11356"/>
                    <a:pt x="7728" y="11344"/>
                  </a:cubicBezTo>
                  <a:cubicBezTo>
                    <a:pt x="7722" y="11343"/>
                    <a:pt x="7715" y="11342"/>
                    <a:pt x="7709" y="11342"/>
                  </a:cubicBezTo>
                  <a:cubicBezTo>
                    <a:pt x="7676" y="11342"/>
                    <a:pt x="7645" y="11362"/>
                    <a:pt x="7635" y="11395"/>
                  </a:cubicBezTo>
                  <a:cubicBezTo>
                    <a:pt x="7370" y="12300"/>
                    <a:pt x="7026" y="13187"/>
                    <a:pt x="6618" y="14038"/>
                  </a:cubicBezTo>
                  <a:cubicBezTo>
                    <a:pt x="6618" y="14024"/>
                    <a:pt x="6618" y="14009"/>
                    <a:pt x="6615" y="13996"/>
                  </a:cubicBezTo>
                  <a:cubicBezTo>
                    <a:pt x="6593" y="13345"/>
                    <a:pt x="6574" y="12727"/>
                    <a:pt x="6794" y="12129"/>
                  </a:cubicBezTo>
                  <a:cubicBezTo>
                    <a:pt x="7011" y="11537"/>
                    <a:pt x="7352" y="11001"/>
                    <a:pt x="7683" y="10503"/>
                  </a:cubicBezTo>
                  <a:cubicBezTo>
                    <a:pt x="7857" y="10241"/>
                    <a:pt x="8048" y="9979"/>
                    <a:pt x="8307" y="9858"/>
                  </a:cubicBezTo>
                  <a:close/>
                  <a:moveTo>
                    <a:pt x="1793" y="11799"/>
                  </a:moveTo>
                  <a:cubicBezTo>
                    <a:pt x="2600" y="11900"/>
                    <a:pt x="3497" y="12052"/>
                    <a:pt x="4296" y="12414"/>
                  </a:cubicBezTo>
                  <a:cubicBezTo>
                    <a:pt x="4771" y="12630"/>
                    <a:pt x="5180" y="12908"/>
                    <a:pt x="5516" y="13245"/>
                  </a:cubicBezTo>
                  <a:cubicBezTo>
                    <a:pt x="5745" y="13474"/>
                    <a:pt x="5917" y="13772"/>
                    <a:pt x="6076" y="14072"/>
                  </a:cubicBezTo>
                  <a:cubicBezTo>
                    <a:pt x="5299" y="13453"/>
                    <a:pt x="4401" y="12974"/>
                    <a:pt x="3456" y="12680"/>
                  </a:cubicBezTo>
                  <a:cubicBezTo>
                    <a:pt x="3448" y="12678"/>
                    <a:pt x="3441" y="12677"/>
                    <a:pt x="3433" y="12677"/>
                  </a:cubicBezTo>
                  <a:cubicBezTo>
                    <a:pt x="3402" y="12677"/>
                    <a:pt x="3372" y="12697"/>
                    <a:pt x="3362" y="12730"/>
                  </a:cubicBezTo>
                  <a:cubicBezTo>
                    <a:pt x="3349" y="12769"/>
                    <a:pt x="3371" y="12811"/>
                    <a:pt x="3411" y="12822"/>
                  </a:cubicBezTo>
                  <a:cubicBezTo>
                    <a:pt x="4367" y="13122"/>
                    <a:pt x="5271" y="13613"/>
                    <a:pt x="6049" y="14245"/>
                  </a:cubicBezTo>
                  <a:cubicBezTo>
                    <a:pt x="5830" y="14167"/>
                    <a:pt x="5613" y="14129"/>
                    <a:pt x="5390" y="14089"/>
                  </a:cubicBezTo>
                  <a:cubicBezTo>
                    <a:pt x="5286" y="14072"/>
                    <a:pt x="5179" y="14053"/>
                    <a:pt x="5067" y="14030"/>
                  </a:cubicBezTo>
                  <a:cubicBezTo>
                    <a:pt x="4598" y="13934"/>
                    <a:pt x="4138" y="13770"/>
                    <a:pt x="3706" y="13545"/>
                  </a:cubicBezTo>
                  <a:cubicBezTo>
                    <a:pt x="3274" y="13320"/>
                    <a:pt x="2877" y="13039"/>
                    <a:pt x="2524" y="12711"/>
                  </a:cubicBezTo>
                  <a:cubicBezTo>
                    <a:pt x="2353" y="12550"/>
                    <a:pt x="2191" y="12376"/>
                    <a:pt x="2045" y="12195"/>
                  </a:cubicBezTo>
                  <a:cubicBezTo>
                    <a:pt x="2029" y="12175"/>
                    <a:pt x="1981" y="12098"/>
                    <a:pt x="1936" y="12026"/>
                  </a:cubicBezTo>
                  <a:cubicBezTo>
                    <a:pt x="1878" y="11932"/>
                    <a:pt x="1832" y="11858"/>
                    <a:pt x="1793" y="11799"/>
                  </a:cubicBezTo>
                  <a:close/>
                  <a:moveTo>
                    <a:pt x="7356" y="13935"/>
                  </a:moveTo>
                  <a:cubicBezTo>
                    <a:pt x="7676" y="13935"/>
                    <a:pt x="7980" y="14117"/>
                    <a:pt x="8233" y="14296"/>
                  </a:cubicBezTo>
                  <a:cubicBezTo>
                    <a:pt x="8778" y="14678"/>
                    <a:pt x="9267" y="15133"/>
                    <a:pt x="9687" y="15648"/>
                  </a:cubicBezTo>
                  <a:cubicBezTo>
                    <a:pt x="9176" y="15619"/>
                    <a:pt x="8655" y="15581"/>
                    <a:pt x="8158" y="15461"/>
                  </a:cubicBezTo>
                  <a:cubicBezTo>
                    <a:pt x="7800" y="15376"/>
                    <a:pt x="7540" y="15266"/>
                    <a:pt x="7337" y="15115"/>
                  </a:cubicBezTo>
                  <a:cubicBezTo>
                    <a:pt x="7091" y="14931"/>
                    <a:pt x="6909" y="14671"/>
                    <a:pt x="6734" y="14415"/>
                  </a:cubicBezTo>
                  <a:lnTo>
                    <a:pt x="6734" y="14415"/>
                  </a:lnTo>
                  <a:cubicBezTo>
                    <a:pt x="7401" y="14493"/>
                    <a:pt x="8044" y="14726"/>
                    <a:pt x="8607" y="15099"/>
                  </a:cubicBezTo>
                  <a:cubicBezTo>
                    <a:pt x="8619" y="15108"/>
                    <a:pt x="8632" y="15112"/>
                    <a:pt x="8645" y="15112"/>
                  </a:cubicBezTo>
                  <a:cubicBezTo>
                    <a:pt x="8649" y="15112"/>
                    <a:pt x="8653" y="15112"/>
                    <a:pt x="8657" y="15111"/>
                  </a:cubicBezTo>
                  <a:cubicBezTo>
                    <a:pt x="8676" y="15108"/>
                    <a:pt x="8697" y="15097"/>
                    <a:pt x="8710" y="15078"/>
                  </a:cubicBezTo>
                  <a:cubicBezTo>
                    <a:pt x="8733" y="15043"/>
                    <a:pt x="8721" y="14997"/>
                    <a:pt x="8688" y="14975"/>
                  </a:cubicBezTo>
                  <a:cubicBezTo>
                    <a:pt x="8130" y="14607"/>
                    <a:pt x="7499" y="14373"/>
                    <a:pt x="6839" y="14280"/>
                  </a:cubicBezTo>
                  <a:cubicBezTo>
                    <a:pt x="6961" y="14185"/>
                    <a:pt x="7081" y="14088"/>
                    <a:pt x="7195" y="13991"/>
                  </a:cubicBezTo>
                  <a:cubicBezTo>
                    <a:pt x="7198" y="13991"/>
                    <a:pt x="7201" y="13991"/>
                    <a:pt x="7204" y="13991"/>
                  </a:cubicBezTo>
                  <a:cubicBezTo>
                    <a:pt x="7238" y="13991"/>
                    <a:pt x="7271" y="13976"/>
                    <a:pt x="7291" y="13946"/>
                  </a:cubicBezTo>
                  <a:cubicBezTo>
                    <a:pt x="7294" y="13943"/>
                    <a:pt x="7308" y="13936"/>
                    <a:pt x="7344" y="13936"/>
                  </a:cubicBezTo>
                  <a:cubicBezTo>
                    <a:pt x="7348" y="13935"/>
                    <a:pt x="7352" y="13935"/>
                    <a:pt x="7356" y="13935"/>
                  </a:cubicBezTo>
                  <a:close/>
                  <a:moveTo>
                    <a:pt x="5944" y="16071"/>
                  </a:moveTo>
                  <a:cubicBezTo>
                    <a:pt x="6167" y="16071"/>
                    <a:pt x="6381" y="16089"/>
                    <a:pt x="6590" y="16124"/>
                  </a:cubicBezTo>
                  <a:cubicBezTo>
                    <a:pt x="5874" y="16204"/>
                    <a:pt x="5213" y="16527"/>
                    <a:pt x="4575" y="16845"/>
                  </a:cubicBezTo>
                  <a:cubicBezTo>
                    <a:pt x="4239" y="17012"/>
                    <a:pt x="3895" y="17184"/>
                    <a:pt x="3547" y="17316"/>
                  </a:cubicBezTo>
                  <a:cubicBezTo>
                    <a:pt x="3508" y="17330"/>
                    <a:pt x="3489" y="17374"/>
                    <a:pt x="3504" y="17413"/>
                  </a:cubicBezTo>
                  <a:cubicBezTo>
                    <a:pt x="3514" y="17441"/>
                    <a:pt x="3541" y="17460"/>
                    <a:pt x="3572" y="17460"/>
                  </a:cubicBezTo>
                  <a:cubicBezTo>
                    <a:pt x="3575" y="17460"/>
                    <a:pt x="3579" y="17460"/>
                    <a:pt x="3583" y="17459"/>
                  </a:cubicBezTo>
                  <a:cubicBezTo>
                    <a:pt x="3588" y="17459"/>
                    <a:pt x="3594" y="17458"/>
                    <a:pt x="3601" y="17456"/>
                  </a:cubicBezTo>
                  <a:cubicBezTo>
                    <a:pt x="3955" y="17320"/>
                    <a:pt x="4304" y="17146"/>
                    <a:pt x="4642" y="16980"/>
                  </a:cubicBezTo>
                  <a:cubicBezTo>
                    <a:pt x="5267" y="16669"/>
                    <a:pt x="5917" y="16350"/>
                    <a:pt x="6609" y="16272"/>
                  </a:cubicBezTo>
                  <a:lnTo>
                    <a:pt x="6609" y="16272"/>
                  </a:lnTo>
                  <a:cubicBezTo>
                    <a:pt x="6395" y="16472"/>
                    <a:pt x="6149" y="16670"/>
                    <a:pt x="5850" y="16829"/>
                  </a:cubicBezTo>
                  <a:cubicBezTo>
                    <a:pt x="5407" y="17065"/>
                    <a:pt x="4937" y="17261"/>
                    <a:pt x="4453" y="17410"/>
                  </a:cubicBezTo>
                  <a:cubicBezTo>
                    <a:pt x="4329" y="17449"/>
                    <a:pt x="3431" y="17653"/>
                    <a:pt x="3132" y="17705"/>
                  </a:cubicBezTo>
                  <a:cubicBezTo>
                    <a:pt x="3165" y="17236"/>
                    <a:pt x="3583" y="16871"/>
                    <a:pt x="3772" y="16729"/>
                  </a:cubicBezTo>
                  <a:cubicBezTo>
                    <a:pt x="4184" y="16421"/>
                    <a:pt x="4678" y="16213"/>
                    <a:pt x="5202" y="16132"/>
                  </a:cubicBezTo>
                  <a:cubicBezTo>
                    <a:pt x="5464" y="16091"/>
                    <a:pt x="5710" y="16071"/>
                    <a:pt x="5944" y="16071"/>
                  </a:cubicBezTo>
                  <a:close/>
                  <a:moveTo>
                    <a:pt x="2191" y="1"/>
                  </a:moveTo>
                  <a:cubicBezTo>
                    <a:pt x="2136" y="1"/>
                    <a:pt x="2089" y="41"/>
                    <a:pt x="2087" y="95"/>
                  </a:cubicBezTo>
                  <a:cubicBezTo>
                    <a:pt x="2061" y="478"/>
                    <a:pt x="1972" y="863"/>
                    <a:pt x="1885" y="1237"/>
                  </a:cubicBezTo>
                  <a:cubicBezTo>
                    <a:pt x="1825" y="1500"/>
                    <a:pt x="1761" y="1774"/>
                    <a:pt x="1720" y="2049"/>
                  </a:cubicBezTo>
                  <a:cubicBezTo>
                    <a:pt x="1551" y="3184"/>
                    <a:pt x="1674" y="4089"/>
                    <a:pt x="2108" y="4895"/>
                  </a:cubicBezTo>
                  <a:cubicBezTo>
                    <a:pt x="2160" y="4995"/>
                    <a:pt x="2218" y="5090"/>
                    <a:pt x="2276" y="5189"/>
                  </a:cubicBezTo>
                  <a:cubicBezTo>
                    <a:pt x="2435" y="5460"/>
                    <a:pt x="2586" y="5714"/>
                    <a:pt x="2653" y="6002"/>
                  </a:cubicBezTo>
                  <a:cubicBezTo>
                    <a:pt x="2664" y="6046"/>
                    <a:pt x="2702" y="6076"/>
                    <a:pt x="2747" y="6079"/>
                  </a:cubicBezTo>
                  <a:cubicBezTo>
                    <a:pt x="2766" y="6139"/>
                    <a:pt x="2783" y="6199"/>
                    <a:pt x="2799" y="6260"/>
                  </a:cubicBezTo>
                  <a:lnTo>
                    <a:pt x="2848" y="6434"/>
                  </a:lnTo>
                  <a:cubicBezTo>
                    <a:pt x="2751" y="6285"/>
                    <a:pt x="2650" y="6147"/>
                    <a:pt x="2535" y="6017"/>
                  </a:cubicBezTo>
                  <a:cubicBezTo>
                    <a:pt x="2334" y="5787"/>
                    <a:pt x="2121" y="5610"/>
                    <a:pt x="1878" y="5474"/>
                  </a:cubicBezTo>
                  <a:cubicBezTo>
                    <a:pt x="1628" y="5334"/>
                    <a:pt x="1371" y="5261"/>
                    <a:pt x="1124" y="5190"/>
                  </a:cubicBezTo>
                  <a:cubicBezTo>
                    <a:pt x="1018" y="5160"/>
                    <a:pt x="913" y="5131"/>
                    <a:pt x="805" y="5095"/>
                  </a:cubicBezTo>
                  <a:cubicBezTo>
                    <a:pt x="626" y="5034"/>
                    <a:pt x="244" y="4843"/>
                    <a:pt x="200" y="4771"/>
                  </a:cubicBezTo>
                  <a:cubicBezTo>
                    <a:pt x="182" y="4737"/>
                    <a:pt x="148" y="4718"/>
                    <a:pt x="113" y="4718"/>
                  </a:cubicBezTo>
                  <a:cubicBezTo>
                    <a:pt x="97" y="4718"/>
                    <a:pt x="81" y="4722"/>
                    <a:pt x="66" y="4730"/>
                  </a:cubicBezTo>
                  <a:cubicBezTo>
                    <a:pt x="18" y="4747"/>
                    <a:pt x="1" y="4804"/>
                    <a:pt x="22" y="4852"/>
                  </a:cubicBezTo>
                  <a:cubicBezTo>
                    <a:pt x="24" y="4854"/>
                    <a:pt x="24" y="4856"/>
                    <a:pt x="24" y="4857"/>
                  </a:cubicBezTo>
                  <a:cubicBezTo>
                    <a:pt x="138" y="5067"/>
                    <a:pt x="228" y="5299"/>
                    <a:pt x="315" y="5522"/>
                  </a:cubicBezTo>
                  <a:cubicBezTo>
                    <a:pt x="436" y="5836"/>
                    <a:pt x="562" y="6160"/>
                    <a:pt x="762" y="6444"/>
                  </a:cubicBezTo>
                  <a:cubicBezTo>
                    <a:pt x="1160" y="7014"/>
                    <a:pt x="1728" y="7281"/>
                    <a:pt x="2281" y="7537"/>
                  </a:cubicBezTo>
                  <a:cubicBezTo>
                    <a:pt x="2560" y="7669"/>
                    <a:pt x="2852" y="7805"/>
                    <a:pt x="3116" y="7978"/>
                  </a:cubicBezTo>
                  <a:cubicBezTo>
                    <a:pt x="3151" y="8002"/>
                    <a:pt x="3203" y="8031"/>
                    <a:pt x="3261" y="8064"/>
                  </a:cubicBezTo>
                  <a:cubicBezTo>
                    <a:pt x="3366" y="8123"/>
                    <a:pt x="3541" y="8225"/>
                    <a:pt x="3620" y="8301"/>
                  </a:cubicBezTo>
                  <a:lnTo>
                    <a:pt x="3798" y="8631"/>
                  </a:lnTo>
                  <a:cubicBezTo>
                    <a:pt x="3798" y="8634"/>
                    <a:pt x="3798" y="8637"/>
                    <a:pt x="3801" y="8639"/>
                  </a:cubicBezTo>
                  <a:cubicBezTo>
                    <a:pt x="3803" y="8666"/>
                    <a:pt x="3818" y="8688"/>
                    <a:pt x="3838" y="8704"/>
                  </a:cubicBezTo>
                  <a:cubicBezTo>
                    <a:pt x="4112" y="9213"/>
                    <a:pt x="4381" y="9730"/>
                    <a:pt x="4643" y="10257"/>
                  </a:cubicBezTo>
                  <a:cubicBezTo>
                    <a:pt x="4307" y="9960"/>
                    <a:pt x="3867" y="9726"/>
                    <a:pt x="3303" y="9542"/>
                  </a:cubicBezTo>
                  <a:cubicBezTo>
                    <a:pt x="3043" y="9459"/>
                    <a:pt x="2777" y="9388"/>
                    <a:pt x="2521" y="9322"/>
                  </a:cubicBezTo>
                  <a:cubicBezTo>
                    <a:pt x="1995" y="9184"/>
                    <a:pt x="1455" y="9042"/>
                    <a:pt x="979" y="8780"/>
                  </a:cubicBezTo>
                  <a:cubicBezTo>
                    <a:pt x="964" y="8773"/>
                    <a:pt x="947" y="8769"/>
                    <a:pt x="931" y="8769"/>
                  </a:cubicBezTo>
                  <a:cubicBezTo>
                    <a:pt x="911" y="8769"/>
                    <a:pt x="891" y="8774"/>
                    <a:pt x="873" y="8786"/>
                  </a:cubicBezTo>
                  <a:cubicBezTo>
                    <a:pt x="843" y="8808"/>
                    <a:pt x="827" y="8844"/>
                    <a:pt x="830" y="8882"/>
                  </a:cubicBezTo>
                  <a:cubicBezTo>
                    <a:pt x="908" y="9477"/>
                    <a:pt x="1384" y="9899"/>
                    <a:pt x="1864" y="10279"/>
                  </a:cubicBezTo>
                  <a:cubicBezTo>
                    <a:pt x="2586" y="10851"/>
                    <a:pt x="3305" y="11369"/>
                    <a:pt x="4165" y="11415"/>
                  </a:cubicBezTo>
                  <a:cubicBezTo>
                    <a:pt x="4269" y="11421"/>
                    <a:pt x="4372" y="11423"/>
                    <a:pt x="4475" y="11423"/>
                  </a:cubicBezTo>
                  <a:cubicBezTo>
                    <a:pt x="4610" y="11423"/>
                    <a:pt x="4745" y="11419"/>
                    <a:pt x="4876" y="11415"/>
                  </a:cubicBezTo>
                  <a:cubicBezTo>
                    <a:pt x="4982" y="11412"/>
                    <a:pt x="5085" y="11409"/>
                    <a:pt x="5190" y="11409"/>
                  </a:cubicBezTo>
                  <a:cubicBezTo>
                    <a:pt x="5549" y="12197"/>
                    <a:pt x="5881" y="13000"/>
                    <a:pt x="6162" y="13818"/>
                  </a:cubicBezTo>
                  <a:cubicBezTo>
                    <a:pt x="6018" y="13562"/>
                    <a:pt x="5861" y="13312"/>
                    <a:pt x="5655" y="13106"/>
                  </a:cubicBezTo>
                  <a:cubicBezTo>
                    <a:pt x="5302" y="12753"/>
                    <a:pt x="4872" y="12459"/>
                    <a:pt x="4375" y="12235"/>
                  </a:cubicBezTo>
                  <a:cubicBezTo>
                    <a:pt x="3468" y="11822"/>
                    <a:pt x="2448" y="11676"/>
                    <a:pt x="1565" y="11573"/>
                  </a:cubicBezTo>
                  <a:cubicBezTo>
                    <a:pt x="1562" y="11573"/>
                    <a:pt x="1558" y="11572"/>
                    <a:pt x="1554" y="11572"/>
                  </a:cubicBezTo>
                  <a:cubicBezTo>
                    <a:pt x="1504" y="11572"/>
                    <a:pt x="1459" y="11609"/>
                    <a:pt x="1455" y="11660"/>
                  </a:cubicBezTo>
                  <a:cubicBezTo>
                    <a:pt x="1450" y="11705"/>
                    <a:pt x="1474" y="11747"/>
                    <a:pt x="1516" y="11764"/>
                  </a:cubicBezTo>
                  <a:cubicBezTo>
                    <a:pt x="1565" y="11810"/>
                    <a:pt x="1699" y="12028"/>
                    <a:pt x="1764" y="12133"/>
                  </a:cubicBezTo>
                  <a:cubicBezTo>
                    <a:pt x="1827" y="12235"/>
                    <a:pt x="1864" y="12295"/>
                    <a:pt x="1887" y="12324"/>
                  </a:cubicBezTo>
                  <a:cubicBezTo>
                    <a:pt x="2039" y="12512"/>
                    <a:pt x="2208" y="12691"/>
                    <a:pt x="2385" y="12860"/>
                  </a:cubicBezTo>
                  <a:cubicBezTo>
                    <a:pt x="2751" y="13202"/>
                    <a:pt x="3164" y="13493"/>
                    <a:pt x="3609" y="13726"/>
                  </a:cubicBezTo>
                  <a:cubicBezTo>
                    <a:pt x="4061" y="13960"/>
                    <a:pt x="4536" y="14129"/>
                    <a:pt x="5024" y="14229"/>
                  </a:cubicBezTo>
                  <a:cubicBezTo>
                    <a:pt x="5140" y="14253"/>
                    <a:pt x="5248" y="14271"/>
                    <a:pt x="5354" y="14289"/>
                  </a:cubicBezTo>
                  <a:cubicBezTo>
                    <a:pt x="5723" y="14352"/>
                    <a:pt x="6044" y="14406"/>
                    <a:pt x="6388" y="14636"/>
                  </a:cubicBezTo>
                  <a:cubicBezTo>
                    <a:pt x="6401" y="14645"/>
                    <a:pt x="6415" y="14649"/>
                    <a:pt x="6428" y="14651"/>
                  </a:cubicBezTo>
                  <a:cubicBezTo>
                    <a:pt x="6555" y="15083"/>
                    <a:pt x="6668" y="15518"/>
                    <a:pt x="6762" y="15958"/>
                  </a:cubicBezTo>
                  <a:cubicBezTo>
                    <a:pt x="6496" y="15902"/>
                    <a:pt x="6226" y="15873"/>
                    <a:pt x="5942" y="15873"/>
                  </a:cubicBezTo>
                  <a:cubicBezTo>
                    <a:pt x="5696" y="15873"/>
                    <a:pt x="5441" y="15895"/>
                    <a:pt x="5169" y="15938"/>
                  </a:cubicBezTo>
                  <a:cubicBezTo>
                    <a:pt x="4611" y="16024"/>
                    <a:pt x="4086" y="16243"/>
                    <a:pt x="3649" y="16575"/>
                  </a:cubicBezTo>
                  <a:cubicBezTo>
                    <a:pt x="3366" y="16787"/>
                    <a:pt x="2897" y="17233"/>
                    <a:pt x="2929" y="17822"/>
                  </a:cubicBezTo>
                  <a:cubicBezTo>
                    <a:pt x="2932" y="17853"/>
                    <a:pt x="2948" y="17883"/>
                    <a:pt x="2973" y="17901"/>
                  </a:cubicBezTo>
                  <a:cubicBezTo>
                    <a:pt x="2982" y="17908"/>
                    <a:pt x="3004" y="17911"/>
                    <a:pt x="3036" y="17911"/>
                  </a:cubicBezTo>
                  <a:cubicBezTo>
                    <a:pt x="3069" y="17911"/>
                    <a:pt x="3112" y="17907"/>
                    <a:pt x="3164" y="17901"/>
                  </a:cubicBezTo>
                  <a:cubicBezTo>
                    <a:pt x="3576" y="17848"/>
                    <a:pt x="4497" y="17610"/>
                    <a:pt x="4510" y="17605"/>
                  </a:cubicBezTo>
                  <a:cubicBezTo>
                    <a:pt x="5004" y="17452"/>
                    <a:pt x="5484" y="17253"/>
                    <a:pt x="5940" y="17010"/>
                  </a:cubicBezTo>
                  <a:cubicBezTo>
                    <a:pt x="6308" y="16815"/>
                    <a:pt x="6597" y="16566"/>
                    <a:pt x="6841" y="16330"/>
                  </a:cubicBezTo>
                  <a:lnTo>
                    <a:pt x="6841" y="16330"/>
                  </a:lnTo>
                  <a:cubicBezTo>
                    <a:pt x="7192" y="18177"/>
                    <a:pt x="7207" y="20076"/>
                    <a:pt x="6663" y="21984"/>
                  </a:cubicBezTo>
                  <a:cubicBezTo>
                    <a:pt x="6648" y="22038"/>
                    <a:pt x="6678" y="22093"/>
                    <a:pt x="6732" y="22107"/>
                  </a:cubicBezTo>
                  <a:cubicBezTo>
                    <a:pt x="6741" y="22111"/>
                    <a:pt x="6751" y="22112"/>
                    <a:pt x="6761" y="22112"/>
                  </a:cubicBezTo>
                  <a:cubicBezTo>
                    <a:pt x="6765" y="22112"/>
                    <a:pt x="6768" y="22112"/>
                    <a:pt x="6771" y="22112"/>
                  </a:cubicBezTo>
                  <a:cubicBezTo>
                    <a:pt x="6809" y="22106"/>
                    <a:pt x="6844" y="22078"/>
                    <a:pt x="6855" y="22039"/>
                  </a:cubicBezTo>
                  <a:cubicBezTo>
                    <a:pt x="7576" y="19509"/>
                    <a:pt x="7336" y="17012"/>
                    <a:pt x="6628" y="14620"/>
                  </a:cubicBezTo>
                  <a:lnTo>
                    <a:pt x="6628" y="14620"/>
                  </a:lnTo>
                  <a:cubicBezTo>
                    <a:pt x="6791" y="14853"/>
                    <a:pt x="6975" y="15098"/>
                    <a:pt x="7218" y="15279"/>
                  </a:cubicBezTo>
                  <a:cubicBezTo>
                    <a:pt x="7443" y="15447"/>
                    <a:pt x="7727" y="15566"/>
                    <a:pt x="8110" y="15658"/>
                  </a:cubicBezTo>
                  <a:cubicBezTo>
                    <a:pt x="8698" y="15800"/>
                    <a:pt x="9306" y="15832"/>
                    <a:pt x="9897" y="15862"/>
                  </a:cubicBezTo>
                  <a:lnTo>
                    <a:pt x="9914" y="15862"/>
                  </a:lnTo>
                  <a:cubicBezTo>
                    <a:pt x="9947" y="15859"/>
                    <a:pt x="9975" y="15839"/>
                    <a:pt x="9991" y="15810"/>
                  </a:cubicBezTo>
                  <a:cubicBezTo>
                    <a:pt x="10008" y="15777"/>
                    <a:pt x="10005" y="15735"/>
                    <a:pt x="9982" y="15705"/>
                  </a:cubicBezTo>
                  <a:cubicBezTo>
                    <a:pt x="9520" y="15101"/>
                    <a:pt x="8970" y="14575"/>
                    <a:pt x="8349" y="14138"/>
                  </a:cubicBezTo>
                  <a:cubicBezTo>
                    <a:pt x="8097" y="13962"/>
                    <a:pt x="7799" y="13782"/>
                    <a:pt x="7470" y="13750"/>
                  </a:cubicBezTo>
                  <a:cubicBezTo>
                    <a:pt x="7877" y="13361"/>
                    <a:pt x="8217" y="12918"/>
                    <a:pt x="8416" y="12311"/>
                  </a:cubicBezTo>
                  <a:cubicBezTo>
                    <a:pt x="8653" y="11587"/>
                    <a:pt x="8675" y="10739"/>
                    <a:pt x="8481" y="9713"/>
                  </a:cubicBezTo>
                  <a:cubicBezTo>
                    <a:pt x="8476" y="9685"/>
                    <a:pt x="8459" y="9661"/>
                    <a:pt x="8436" y="9646"/>
                  </a:cubicBezTo>
                  <a:cubicBezTo>
                    <a:pt x="8420" y="9636"/>
                    <a:pt x="8402" y="9631"/>
                    <a:pt x="8383" y="9631"/>
                  </a:cubicBezTo>
                  <a:cubicBezTo>
                    <a:pt x="8374" y="9631"/>
                    <a:pt x="8365" y="9632"/>
                    <a:pt x="8356" y="9635"/>
                  </a:cubicBezTo>
                  <a:cubicBezTo>
                    <a:pt x="7978" y="9745"/>
                    <a:pt x="7735" y="10072"/>
                    <a:pt x="7517" y="10400"/>
                  </a:cubicBezTo>
                  <a:cubicBezTo>
                    <a:pt x="7178" y="10908"/>
                    <a:pt x="6831" y="11456"/>
                    <a:pt x="6606" y="12067"/>
                  </a:cubicBezTo>
                  <a:cubicBezTo>
                    <a:pt x="6382" y="12679"/>
                    <a:pt x="6395" y="13317"/>
                    <a:pt x="6414" y="13938"/>
                  </a:cubicBezTo>
                  <a:cubicBezTo>
                    <a:pt x="6099" y="13000"/>
                    <a:pt x="5720" y="12081"/>
                    <a:pt x="5306" y="11184"/>
                  </a:cubicBezTo>
                  <a:cubicBezTo>
                    <a:pt x="5386" y="11173"/>
                    <a:pt x="5467" y="11133"/>
                    <a:pt x="5528" y="11097"/>
                  </a:cubicBezTo>
                  <a:cubicBezTo>
                    <a:pt x="5808" y="10936"/>
                    <a:pt x="6040" y="10713"/>
                    <a:pt x="6250" y="10497"/>
                  </a:cubicBezTo>
                  <a:cubicBezTo>
                    <a:pt x="6525" y="10212"/>
                    <a:pt x="6870" y="9826"/>
                    <a:pt x="7079" y="9361"/>
                  </a:cubicBezTo>
                  <a:cubicBezTo>
                    <a:pt x="7240" y="9006"/>
                    <a:pt x="7321" y="8631"/>
                    <a:pt x="7392" y="8178"/>
                  </a:cubicBezTo>
                  <a:cubicBezTo>
                    <a:pt x="7482" y="7601"/>
                    <a:pt x="7543" y="7011"/>
                    <a:pt x="7573" y="6427"/>
                  </a:cubicBezTo>
                  <a:cubicBezTo>
                    <a:pt x="7575" y="6383"/>
                    <a:pt x="7550" y="6343"/>
                    <a:pt x="7509" y="6328"/>
                  </a:cubicBezTo>
                  <a:cubicBezTo>
                    <a:pt x="7498" y="6324"/>
                    <a:pt x="7486" y="6321"/>
                    <a:pt x="7475" y="6321"/>
                  </a:cubicBezTo>
                  <a:cubicBezTo>
                    <a:pt x="7445" y="6321"/>
                    <a:pt x="7415" y="6335"/>
                    <a:pt x="7395" y="6360"/>
                  </a:cubicBezTo>
                  <a:lnTo>
                    <a:pt x="6327" y="7693"/>
                  </a:lnTo>
                  <a:cubicBezTo>
                    <a:pt x="6062" y="8022"/>
                    <a:pt x="5788" y="8365"/>
                    <a:pt x="5574" y="8744"/>
                  </a:cubicBezTo>
                  <a:cubicBezTo>
                    <a:pt x="5257" y="9306"/>
                    <a:pt x="5075" y="9944"/>
                    <a:pt x="5048" y="10596"/>
                  </a:cubicBezTo>
                  <a:lnTo>
                    <a:pt x="5047" y="10641"/>
                  </a:lnTo>
                  <a:cubicBezTo>
                    <a:pt x="4713" y="9950"/>
                    <a:pt x="4361" y="9271"/>
                    <a:pt x="4006" y="8611"/>
                  </a:cubicBezTo>
                  <a:cubicBezTo>
                    <a:pt x="4100" y="8223"/>
                    <a:pt x="4307" y="7931"/>
                    <a:pt x="4524" y="7622"/>
                  </a:cubicBezTo>
                  <a:cubicBezTo>
                    <a:pt x="4591" y="7528"/>
                    <a:pt x="4658" y="7430"/>
                    <a:pt x="4724" y="7331"/>
                  </a:cubicBezTo>
                  <a:cubicBezTo>
                    <a:pt x="5040" y="6851"/>
                    <a:pt x="5238" y="6318"/>
                    <a:pt x="5299" y="5787"/>
                  </a:cubicBezTo>
                  <a:cubicBezTo>
                    <a:pt x="5387" y="5018"/>
                    <a:pt x="5186" y="4236"/>
                    <a:pt x="5011" y="3547"/>
                  </a:cubicBezTo>
                  <a:cubicBezTo>
                    <a:pt x="4999" y="3504"/>
                    <a:pt x="4960" y="3473"/>
                    <a:pt x="4915" y="3473"/>
                  </a:cubicBezTo>
                  <a:cubicBezTo>
                    <a:pt x="4914" y="3473"/>
                    <a:pt x="4912" y="3473"/>
                    <a:pt x="4910" y="3473"/>
                  </a:cubicBezTo>
                  <a:cubicBezTo>
                    <a:pt x="4868" y="3473"/>
                    <a:pt x="4829" y="3506"/>
                    <a:pt x="4818" y="3547"/>
                  </a:cubicBezTo>
                  <a:cubicBezTo>
                    <a:pt x="4717" y="3934"/>
                    <a:pt x="4524" y="4300"/>
                    <a:pt x="4338" y="4653"/>
                  </a:cubicBezTo>
                  <a:cubicBezTo>
                    <a:pt x="4200" y="4914"/>
                    <a:pt x="4055" y="5183"/>
                    <a:pt x="3947" y="5465"/>
                  </a:cubicBezTo>
                  <a:cubicBezTo>
                    <a:pt x="3764" y="5937"/>
                    <a:pt x="3666" y="6466"/>
                    <a:pt x="3649" y="7079"/>
                  </a:cubicBezTo>
                  <a:cubicBezTo>
                    <a:pt x="3638" y="7383"/>
                    <a:pt x="3667" y="7688"/>
                    <a:pt x="3708" y="7986"/>
                  </a:cubicBezTo>
                  <a:cubicBezTo>
                    <a:pt x="3583" y="7716"/>
                    <a:pt x="3447" y="7450"/>
                    <a:pt x="3303" y="7192"/>
                  </a:cubicBezTo>
                  <a:cubicBezTo>
                    <a:pt x="3178" y="6862"/>
                    <a:pt x="3085" y="6538"/>
                    <a:pt x="2990" y="6205"/>
                  </a:cubicBezTo>
                  <a:cubicBezTo>
                    <a:pt x="2946" y="6050"/>
                    <a:pt x="2899" y="5892"/>
                    <a:pt x="2849" y="5729"/>
                  </a:cubicBezTo>
                  <a:cubicBezTo>
                    <a:pt x="2849" y="5551"/>
                    <a:pt x="2845" y="5371"/>
                    <a:pt x="2838" y="5199"/>
                  </a:cubicBezTo>
                  <a:cubicBezTo>
                    <a:pt x="2821" y="4827"/>
                    <a:pt x="2805" y="4474"/>
                    <a:pt x="2860" y="4103"/>
                  </a:cubicBezTo>
                  <a:cubicBezTo>
                    <a:pt x="2889" y="3905"/>
                    <a:pt x="2936" y="3706"/>
                    <a:pt x="2986" y="3513"/>
                  </a:cubicBezTo>
                  <a:cubicBezTo>
                    <a:pt x="3048" y="3271"/>
                    <a:pt x="3109" y="3020"/>
                    <a:pt x="3135" y="2764"/>
                  </a:cubicBezTo>
                  <a:cubicBezTo>
                    <a:pt x="3159" y="2501"/>
                    <a:pt x="3146" y="2255"/>
                    <a:pt x="3094" y="2011"/>
                  </a:cubicBezTo>
                  <a:cubicBezTo>
                    <a:pt x="3022" y="1678"/>
                    <a:pt x="2906" y="1332"/>
                    <a:pt x="2738" y="955"/>
                  </a:cubicBezTo>
                  <a:cubicBezTo>
                    <a:pt x="2667" y="797"/>
                    <a:pt x="2587" y="633"/>
                    <a:pt x="2492" y="451"/>
                  </a:cubicBezTo>
                  <a:cubicBezTo>
                    <a:pt x="2477" y="422"/>
                    <a:pt x="2448" y="380"/>
                    <a:pt x="2415" y="334"/>
                  </a:cubicBezTo>
                  <a:cubicBezTo>
                    <a:pt x="2375" y="271"/>
                    <a:pt x="2289" y="147"/>
                    <a:pt x="2285" y="105"/>
                  </a:cubicBezTo>
                  <a:cubicBezTo>
                    <a:pt x="2289" y="51"/>
                    <a:pt x="2247" y="3"/>
                    <a:pt x="2194" y="1"/>
                  </a:cubicBezTo>
                  <a:cubicBezTo>
                    <a:pt x="2193" y="1"/>
                    <a:pt x="2192" y="1"/>
                    <a:pt x="219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38" name="Google Shape;138;p4"/>
            <p:cNvGrpSpPr/>
            <p:nvPr/>
          </p:nvGrpSpPr>
          <p:grpSpPr>
            <a:xfrm flipH="1">
              <a:off x="8374050" y="4283776"/>
              <a:ext cx="694946" cy="977031"/>
              <a:chOff x="2087075" y="2900650"/>
              <a:chExt cx="368125" cy="517550"/>
            </a:xfrm>
          </p:grpSpPr>
          <p:sp>
            <p:nvSpPr>
              <p:cNvPr id="139" name="Google Shape;139;p4"/>
              <p:cNvSpPr/>
              <p:nvPr/>
            </p:nvSpPr>
            <p:spPr>
              <a:xfrm>
                <a:off x="2143575" y="2900650"/>
                <a:ext cx="198300" cy="364250"/>
              </a:xfrm>
              <a:custGeom>
                <a:avLst/>
                <a:gdLst/>
                <a:ahLst/>
                <a:cxnLst/>
                <a:rect l="l" t="t" r="r" b="b"/>
                <a:pathLst>
                  <a:path w="7932" h="14570" extrusionOk="0">
                    <a:moveTo>
                      <a:pt x="1258" y="0"/>
                    </a:moveTo>
                    <a:cubicBezTo>
                      <a:pt x="1392" y="258"/>
                      <a:pt x="1098" y="1205"/>
                      <a:pt x="1057" y="1506"/>
                    </a:cubicBezTo>
                    <a:cubicBezTo>
                      <a:pt x="976" y="2120"/>
                      <a:pt x="892" y="2733"/>
                      <a:pt x="811" y="3346"/>
                    </a:cubicBezTo>
                    <a:cubicBezTo>
                      <a:pt x="668" y="4405"/>
                      <a:pt x="458" y="5433"/>
                      <a:pt x="275" y="6470"/>
                    </a:cubicBezTo>
                    <a:cubicBezTo>
                      <a:pt x="0" y="8038"/>
                      <a:pt x="718" y="9681"/>
                      <a:pt x="1736" y="10897"/>
                    </a:cubicBezTo>
                    <a:cubicBezTo>
                      <a:pt x="1918" y="11115"/>
                      <a:pt x="2112" y="11319"/>
                      <a:pt x="2314" y="11506"/>
                    </a:cubicBezTo>
                    <a:cubicBezTo>
                      <a:pt x="3822" y="12938"/>
                      <a:pt x="5789" y="13767"/>
                      <a:pt x="7709" y="14569"/>
                    </a:cubicBezTo>
                    <a:cubicBezTo>
                      <a:pt x="7650" y="11936"/>
                      <a:pt x="7932" y="8373"/>
                      <a:pt x="6589" y="6056"/>
                    </a:cubicBezTo>
                    <a:cubicBezTo>
                      <a:pt x="5209" y="3674"/>
                      <a:pt x="2525" y="2421"/>
                      <a:pt x="12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 name="Google Shape;140;p4"/>
              <p:cNvSpPr/>
              <p:nvPr/>
            </p:nvSpPr>
            <p:spPr>
              <a:xfrm>
                <a:off x="2188675" y="2962150"/>
                <a:ext cx="252300" cy="456050"/>
              </a:xfrm>
              <a:custGeom>
                <a:avLst/>
                <a:gdLst/>
                <a:ahLst/>
                <a:cxnLst/>
                <a:rect l="l" t="t" r="r" b="b"/>
                <a:pathLst>
                  <a:path w="10092" h="18242" extrusionOk="0">
                    <a:moveTo>
                      <a:pt x="111" y="0"/>
                    </a:moveTo>
                    <a:cubicBezTo>
                      <a:pt x="59" y="0"/>
                      <a:pt x="0" y="58"/>
                      <a:pt x="25" y="124"/>
                    </a:cubicBezTo>
                    <a:cubicBezTo>
                      <a:pt x="297" y="851"/>
                      <a:pt x="517" y="1594"/>
                      <a:pt x="701" y="2346"/>
                    </a:cubicBezTo>
                    <a:cubicBezTo>
                      <a:pt x="882" y="3078"/>
                      <a:pt x="1002" y="3829"/>
                      <a:pt x="1205" y="4554"/>
                    </a:cubicBezTo>
                    <a:cubicBezTo>
                      <a:pt x="1387" y="5210"/>
                      <a:pt x="1684" y="5825"/>
                      <a:pt x="2021" y="6413"/>
                    </a:cubicBezTo>
                    <a:cubicBezTo>
                      <a:pt x="2257" y="6823"/>
                      <a:pt x="2509" y="7221"/>
                      <a:pt x="2752" y="7623"/>
                    </a:cubicBezTo>
                    <a:cubicBezTo>
                      <a:pt x="2874" y="7824"/>
                      <a:pt x="2998" y="8026"/>
                      <a:pt x="3136" y="8217"/>
                    </a:cubicBezTo>
                    <a:cubicBezTo>
                      <a:pt x="4625" y="10322"/>
                      <a:pt x="6468" y="12153"/>
                      <a:pt x="7940" y="14271"/>
                    </a:cubicBezTo>
                    <a:cubicBezTo>
                      <a:pt x="8779" y="15474"/>
                      <a:pt x="9486" y="16772"/>
                      <a:pt x="9911" y="18181"/>
                    </a:cubicBezTo>
                    <a:cubicBezTo>
                      <a:pt x="9924" y="18223"/>
                      <a:pt x="9960" y="18242"/>
                      <a:pt x="9996" y="18242"/>
                    </a:cubicBezTo>
                    <a:cubicBezTo>
                      <a:pt x="10045" y="18242"/>
                      <a:pt x="10092" y="18206"/>
                      <a:pt x="10074" y="18146"/>
                    </a:cubicBezTo>
                    <a:cubicBezTo>
                      <a:pt x="9314" y="15631"/>
                      <a:pt x="7693" y="13543"/>
                      <a:pt x="6030" y="11559"/>
                    </a:cubicBezTo>
                    <a:cubicBezTo>
                      <a:pt x="5188" y="10555"/>
                      <a:pt x="4330" y="9563"/>
                      <a:pt x="3551" y="8509"/>
                    </a:cubicBezTo>
                    <a:cubicBezTo>
                      <a:pt x="3288" y="8154"/>
                      <a:pt x="3046" y="7782"/>
                      <a:pt x="2816" y="7406"/>
                    </a:cubicBezTo>
                    <a:cubicBezTo>
                      <a:pt x="2332" y="6616"/>
                      <a:pt x="1818" y="5818"/>
                      <a:pt x="1500" y="4936"/>
                    </a:cubicBezTo>
                    <a:cubicBezTo>
                      <a:pt x="1358" y="4543"/>
                      <a:pt x="1274" y="4134"/>
                      <a:pt x="1186" y="3725"/>
                    </a:cubicBezTo>
                    <a:cubicBezTo>
                      <a:pt x="1097" y="3312"/>
                      <a:pt x="1006" y="2899"/>
                      <a:pt x="906" y="2488"/>
                    </a:cubicBezTo>
                    <a:cubicBezTo>
                      <a:pt x="708" y="1662"/>
                      <a:pt x="471" y="844"/>
                      <a:pt x="171" y="45"/>
                    </a:cubicBezTo>
                    <a:cubicBezTo>
                      <a:pt x="159" y="13"/>
                      <a:pt x="136" y="0"/>
                      <a:pt x="111" y="0"/>
                    </a:cubicBezTo>
                    <a:close/>
                  </a:path>
                </a:pathLst>
              </a:custGeom>
              <a:solidFill>
                <a:srgbClr val="29502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 name="Google Shape;141;p4"/>
              <p:cNvSpPr/>
              <p:nvPr/>
            </p:nvSpPr>
            <p:spPr>
              <a:xfrm>
                <a:off x="2248400" y="3121800"/>
                <a:ext cx="79675" cy="114700"/>
              </a:xfrm>
              <a:custGeom>
                <a:avLst/>
                <a:gdLst/>
                <a:ahLst/>
                <a:cxnLst/>
                <a:rect l="l" t="t" r="r" b="b"/>
                <a:pathLst>
                  <a:path w="3187" h="4588" extrusionOk="0">
                    <a:moveTo>
                      <a:pt x="2250" y="1"/>
                    </a:moveTo>
                    <a:cubicBezTo>
                      <a:pt x="2203" y="1"/>
                      <a:pt x="2150" y="39"/>
                      <a:pt x="2155" y="99"/>
                    </a:cubicBezTo>
                    <a:cubicBezTo>
                      <a:pt x="2285" y="1539"/>
                      <a:pt x="2553" y="2964"/>
                      <a:pt x="2959" y="4352"/>
                    </a:cubicBezTo>
                    <a:lnTo>
                      <a:pt x="2959" y="4352"/>
                    </a:lnTo>
                    <a:cubicBezTo>
                      <a:pt x="2019" y="3927"/>
                      <a:pt x="1079" y="3500"/>
                      <a:pt x="137" y="3076"/>
                    </a:cubicBezTo>
                    <a:cubicBezTo>
                      <a:pt x="125" y="3070"/>
                      <a:pt x="113" y="3067"/>
                      <a:pt x="103" y="3067"/>
                    </a:cubicBezTo>
                    <a:cubicBezTo>
                      <a:pt x="28" y="3067"/>
                      <a:pt x="0" y="3194"/>
                      <a:pt x="84" y="3233"/>
                    </a:cubicBezTo>
                    <a:cubicBezTo>
                      <a:pt x="1077" y="3682"/>
                      <a:pt x="2070" y="4132"/>
                      <a:pt x="3064" y="4581"/>
                    </a:cubicBezTo>
                    <a:cubicBezTo>
                      <a:pt x="3073" y="4585"/>
                      <a:pt x="3082" y="4587"/>
                      <a:pt x="3091" y="4587"/>
                    </a:cubicBezTo>
                    <a:cubicBezTo>
                      <a:pt x="3139" y="4587"/>
                      <a:pt x="3186" y="4533"/>
                      <a:pt x="3173" y="4486"/>
                    </a:cubicBezTo>
                    <a:cubicBezTo>
                      <a:pt x="2739" y="3045"/>
                      <a:pt x="2451" y="1563"/>
                      <a:pt x="2319" y="65"/>
                    </a:cubicBezTo>
                    <a:cubicBezTo>
                      <a:pt x="2315" y="20"/>
                      <a:pt x="2284" y="1"/>
                      <a:pt x="2250" y="1"/>
                    </a:cubicBezTo>
                    <a:close/>
                  </a:path>
                </a:pathLst>
              </a:custGeom>
              <a:solidFill>
                <a:srgbClr val="29502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 name="Google Shape;142;p4"/>
              <p:cNvSpPr/>
              <p:nvPr/>
            </p:nvSpPr>
            <p:spPr>
              <a:xfrm>
                <a:off x="2202925" y="3055775"/>
                <a:ext cx="77200" cy="120775"/>
              </a:xfrm>
              <a:custGeom>
                <a:avLst/>
                <a:gdLst/>
                <a:ahLst/>
                <a:cxnLst/>
                <a:rect l="l" t="t" r="r" b="b"/>
                <a:pathLst>
                  <a:path w="3088" h="4831" extrusionOk="0">
                    <a:moveTo>
                      <a:pt x="2469" y="0"/>
                    </a:moveTo>
                    <a:cubicBezTo>
                      <a:pt x="2430" y="0"/>
                      <a:pt x="2390" y="25"/>
                      <a:pt x="2388" y="77"/>
                    </a:cubicBezTo>
                    <a:cubicBezTo>
                      <a:pt x="2309" y="1605"/>
                      <a:pt x="2472" y="3141"/>
                      <a:pt x="2869" y="4618"/>
                    </a:cubicBezTo>
                    <a:lnTo>
                      <a:pt x="2869" y="4618"/>
                    </a:lnTo>
                    <a:cubicBezTo>
                      <a:pt x="1881" y="4256"/>
                      <a:pt x="963" y="3721"/>
                      <a:pt x="158" y="3041"/>
                    </a:cubicBezTo>
                    <a:cubicBezTo>
                      <a:pt x="142" y="3027"/>
                      <a:pt x="125" y="3021"/>
                      <a:pt x="110" y="3021"/>
                    </a:cubicBezTo>
                    <a:cubicBezTo>
                      <a:pt x="46" y="3021"/>
                      <a:pt x="0" y="3123"/>
                      <a:pt x="66" y="3179"/>
                    </a:cubicBezTo>
                    <a:cubicBezTo>
                      <a:pt x="921" y="3903"/>
                      <a:pt x="1906" y="4462"/>
                      <a:pt x="2965" y="4826"/>
                    </a:cubicBezTo>
                    <a:cubicBezTo>
                      <a:pt x="2974" y="4829"/>
                      <a:pt x="2982" y="4831"/>
                      <a:pt x="2991" y="4831"/>
                    </a:cubicBezTo>
                    <a:cubicBezTo>
                      <a:pt x="3041" y="4831"/>
                      <a:pt x="3087" y="4784"/>
                      <a:pt x="3074" y="4731"/>
                    </a:cubicBezTo>
                    <a:cubicBezTo>
                      <a:pt x="2650" y="3222"/>
                      <a:pt x="2473" y="1652"/>
                      <a:pt x="2554" y="85"/>
                    </a:cubicBezTo>
                    <a:cubicBezTo>
                      <a:pt x="2557" y="30"/>
                      <a:pt x="2513" y="0"/>
                      <a:pt x="2469" y="0"/>
                    </a:cubicBezTo>
                    <a:close/>
                  </a:path>
                </a:pathLst>
              </a:custGeom>
              <a:solidFill>
                <a:srgbClr val="29502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 name="Google Shape;143;p4"/>
              <p:cNvSpPr/>
              <p:nvPr/>
            </p:nvSpPr>
            <p:spPr>
              <a:xfrm>
                <a:off x="2173200" y="2999650"/>
                <a:ext cx="68425" cy="98750"/>
              </a:xfrm>
              <a:custGeom>
                <a:avLst/>
                <a:gdLst/>
                <a:ahLst/>
                <a:cxnLst/>
                <a:rect l="l" t="t" r="r" b="b"/>
                <a:pathLst>
                  <a:path w="2737" h="3950" extrusionOk="0">
                    <a:moveTo>
                      <a:pt x="2631" y="1"/>
                    </a:moveTo>
                    <a:cubicBezTo>
                      <a:pt x="2601" y="1"/>
                      <a:pt x="2573" y="18"/>
                      <a:pt x="2565" y="58"/>
                    </a:cubicBezTo>
                    <a:cubicBezTo>
                      <a:pt x="2328" y="1272"/>
                      <a:pt x="2203" y="2505"/>
                      <a:pt x="2201" y="3744"/>
                    </a:cubicBezTo>
                    <a:lnTo>
                      <a:pt x="2201" y="3744"/>
                    </a:lnTo>
                    <a:cubicBezTo>
                      <a:pt x="1775" y="3586"/>
                      <a:pt x="1322" y="3430"/>
                      <a:pt x="993" y="3109"/>
                    </a:cubicBezTo>
                    <a:cubicBezTo>
                      <a:pt x="605" y="2731"/>
                      <a:pt x="327" y="2248"/>
                      <a:pt x="182" y="1727"/>
                    </a:cubicBezTo>
                    <a:cubicBezTo>
                      <a:pt x="169" y="1682"/>
                      <a:pt x="133" y="1663"/>
                      <a:pt x="97" y="1663"/>
                    </a:cubicBezTo>
                    <a:cubicBezTo>
                      <a:pt x="48" y="1663"/>
                      <a:pt x="0" y="1700"/>
                      <a:pt x="17" y="1761"/>
                    </a:cubicBezTo>
                    <a:cubicBezTo>
                      <a:pt x="169" y="2309"/>
                      <a:pt x="458" y="2822"/>
                      <a:pt x="867" y="3221"/>
                    </a:cubicBezTo>
                    <a:cubicBezTo>
                      <a:pt x="1249" y="3593"/>
                      <a:pt x="1771" y="3761"/>
                      <a:pt x="2259" y="3944"/>
                    </a:cubicBezTo>
                    <a:cubicBezTo>
                      <a:pt x="2269" y="3948"/>
                      <a:pt x="2279" y="3950"/>
                      <a:pt x="2288" y="3950"/>
                    </a:cubicBezTo>
                    <a:cubicBezTo>
                      <a:pt x="2330" y="3950"/>
                      <a:pt x="2368" y="3916"/>
                      <a:pt x="2368" y="3869"/>
                    </a:cubicBezTo>
                    <a:cubicBezTo>
                      <a:pt x="2364" y="2608"/>
                      <a:pt x="2481" y="1349"/>
                      <a:pt x="2724" y="111"/>
                    </a:cubicBezTo>
                    <a:cubicBezTo>
                      <a:pt x="2737" y="46"/>
                      <a:pt x="2681" y="1"/>
                      <a:pt x="2631" y="1"/>
                    </a:cubicBezTo>
                    <a:close/>
                  </a:path>
                </a:pathLst>
              </a:custGeom>
              <a:solidFill>
                <a:srgbClr val="29502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 name="Google Shape;144;p4"/>
              <p:cNvSpPr/>
              <p:nvPr/>
            </p:nvSpPr>
            <p:spPr>
              <a:xfrm>
                <a:off x="2087075" y="3242600"/>
                <a:ext cx="288825" cy="119000"/>
              </a:xfrm>
              <a:custGeom>
                <a:avLst/>
                <a:gdLst/>
                <a:ahLst/>
                <a:cxnLst/>
                <a:rect l="l" t="t" r="r" b="b"/>
                <a:pathLst>
                  <a:path w="11553" h="4760" extrusionOk="0">
                    <a:moveTo>
                      <a:pt x="6518" y="1"/>
                    </a:moveTo>
                    <a:cubicBezTo>
                      <a:pt x="6296" y="1"/>
                      <a:pt x="6083" y="9"/>
                      <a:pt x="5885" y="23"/>
                    </a:cubicBezTo>
                    <a:cubicBezTo>
                      <a:pt x="3786" y="168"/>
                      <a:pt x="1841" y="1142"/>
                      <a:pt x="1" y="2159"/>
                    </a:cubicBezTo>
                    <a:cubicBezTo>
                      <a:pt x="1531" y="3612"/>
                      <a:pt x="3917" y="4759"/>
                      <a:pt x="6127" y="4759"/>
                    </a:cubicBezTo>
                    <a:cubicBezTo>
                      <a:pt x="6402" y="4759"/>
                      <a:pt x="6674" y="4742"/>
                      <a:pt x="6942" y="4704"/>
                    </a:cubicBezTo>
                    <a:cubicBezTo>
                      <a:pt x="7783" y="4587"/>
                      <a:pt x="8579" y="4277"/>
                      <a:pt x="9364" y="3968"/>
                    </a:cubicBezTo>
                    <a:cubicBezTo>
                      <a:pt x="10083" y="3685"/>
                      <a:pt x="10797" y="3352"/>
                      <a:pt x="11553" y="3213"/>
                    </a:cubicBezTo>
                    <a:lnTo>
                      <a:pt x="11553" y="3213"/>
                    </a:lnTo>
                    <a:cubicBezTo>
                      <a:pt x="11550" y="3214"/>
                      <a:pt x="11547" y="3214"/>
                      <a:pt x="11544" y="3214"/>
                    </a:cubicBezTo>
                    <a:cubicBezTo>
                      <a:pt x="11412" y="3214"/>
                      <a:pt x="11129" y="2734"/>
                      <a:pt x="11065" y="2644"/>
                    </a:cubicBezTo>
                    <a:cubicBezTo>
                      <a:pt x="10888" y="2406"/>
                      <a:pt x="10722" y="2157"/>
                      <a:pt x="10535" y="1924"/>
                    </a:cubicBezTo>
                    <a:cubicBezTo>
                      <a:pt x="10170" y="1460"/>
                      <a:pt x="9759" y="1027"/>
                      <a:pt x="9283" y="674"/>
                    </a:cubicBezTo>
                    <a:cubicBezTo>
                      <a:pt x="8578" y="153"/>
                      <a:pt x="7471" y="1"/>
                      <a:pt x="65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 name="Google Shape;145;p4"/>
              <p:cNvSpPr/>
              <p:nvPr/>
            </p:nvSpPr>
            <p:spPr>
              <a:xfrm>
                <a:off x="2156625" y="3284100"/>
                <a:ext cx="248700" cy="53975"/>
              </a:xfrm>
              <a:custGeom>
                <a:avLst/>
                <a:gdLst/>
                <a:ahLst/>
                <a:cxnLst/>
                <a:rect l="l" t="t" r="r" b="b"/>
                <a:pathLst>
                  <a:path w="9948" h="2159" extrusionOk="0">
                    <a:moveTo>
                      <a:pt x="2890" y="0"/>
                    </a:moveTo>
                    <a:cubicBezTo>
                      <a:pt x="2735" y="0"/>
                      <a:pt x="2579" y="2"/>
                      <a:pt x="2424" y="6"/>
                    </a:cubicBezTo>
                    <a:cubicBezTo>
                      <a:pt x="1698" y="21"/>
                      <a:pt x="973" y="66"/>
                      <a:pt x="247" y="66"/>
                    </a:cubicBezTo>
                    <a:cubicBezTo>
                      <a:pt x="204" y="66"/>
                      <a:pt x="162" y="66"/>
                      <a:pt x="120" y="65"/>
                    </a:cubicBezTo>
                    <a:cubicBezTo>
                      <a:pt x="13" y="65"/>
                      <a:pt x="1" y="232"/>
                      <a:pt x="110" y="232"/>
                    </a:cubicBezTo>
                    <a:cubicBezTo>
                      <a:pt x="157" y="232"/>
                      <a:pt x="204" y="232"/>
                      <a:pt x="251" y="232"/>
                    </a:cubicBezTo>
                    <a:cubicBezTo>
                      <a:pt x="1122" y="232"/>
                      <a:pt x="1997" y="166"/>
                      <a:pt x="2869" y="166"/>
                    </a:cubicBezTo>
                    <a:cubicBezTo>
                      <a:pt x="3281" y="166"/>
                      <a:pt x="3693" y="180"/>
                      <a:pt x="4104" y="224"/>
                    </a:cubicBezTo>
                    <a:cubicBezTo>
                      <a:pt x="4745" y="294"/>
                      <a:pt x="5386" y="433"/>
                      <a:pt x="6009" y="596"/>
                    </a:cubicBezTo>
                    <a:cubicBezTo>
                      <a:pt x="6630" y="760"/>
                      <a:pt x="7239" y="969"/>
                      <a:pt x="7836" y="1213"/>
                    </a:cubicBezTo>
                    <a:cubicBezTo>
                      <a:pt x="8501" y="1487"/>
                      <a:pt x="9147" y="1802"/>
                      <a:pt x="9778" y="2147"/>
                    </a:cubicBezTo>
                    <a:cubicBezTo>
                      <a:pt x="9793" y="2155"/>
                      <a:pt x="9807" y="2158"/>
                      <a:pt x="9821" y="2158"/>
                    </a:cubicBezTo>
                    <a:cubicBezTo>
                      <a:pt x="9896" y="2158"/>
                      <a:pt x="9948" y="2052"/>
                      <a:pt x="9870" y="2009"/>
                    </a:cubicBezTo>
                    <a:cubicBezTo>
                      <a:pt x="8748" y="1396"/>
                      <a:pt x="7572" y="872"/>
                      <a:pt x="6342" y="517"/>
                    </a:cubicBezTo>
                    <a:cubicBezTo>
                      <a:pt x="5710" y="336"/>
                      <a:pt x="5058" y="191"/>
                      <a:pt x="4406" y="97"/>
                    </a:cubicBezTo>
                    <a:cubicBezTo>
                      <a:pt x="3904" y="23"/>
                      <a:pt x="3397" y="0"/>
                      <a:pt x="2890" y="0"/>
                    </a:cubicBezTo>
                    <a:close/>
                  </a:path>
                </a:pathLst>
              </a:custGeom>
              <a:solidFill>
                <a:srgbClr val="29502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6" name="Google Shape;146;p4"/>
              <p:cNvSpPr/>
              <p:nvPr/>
            </p:nvSpPr>
            <p:spPr>
              <a:xfrm>
                <a:off x="2156250" y="3267850"/>
                <a:ext cx="67325" cy="54475"/>
              </a:xfrm>
              <a:custGeom>
                <a:avLst/>
                <a:gdLst/>
                <a:ahLst/>
                <a:cxnLst/>
                <a:rect l="l" t="t" r="r" b="b"/>
                <a:pathLst>
                  <a:path w="2693" h="2179" extrusionOk="0">
                    <a:moveTo>
                      <a:pt x="590" y="1"/>
                    </a:moveTo>
                    <a:cubicBezTo>
                      <a:pt x="499" y="1"/>
                      <a:pt x="460" y="141"/>
                      <a:pt x="557" y="162"/>
                    </a:cubicBezTo>
                    <a:cubicBezTo>
                      <a:pt x="1173" y="295"/>
                      <a:pt x="1778" y="476"/>
                      <a:pt x="2367" y="702"/>
                    </a:cubicBezTo>
                    <a:lnTo>
                      <a:pt x="2367" y="702"/>
                    </a:lnTo>
                    <a:cubicBezTo>
                      <a:pt x="1559" y="1073"/>
                      <a:pt x="793" y="1520"/>
                      <a:pt x="71" y="2038"/>
                    </a:cubicBezTo>
                    <a:cubicBezTo>
                      <a:pt x="1" y="2089"/>
                      <a:pt x="60" y="2178"/>
                      <a:pt x="131" y="2178"/>
                    </a:cubicBezTo>
                    <a:cubicBezTo>
                      <a:pt x="148" y="2178"/>
                      <a:pt x="166" y="2173"/>
                      <a:pt x="182" y="2161"/>
                    </a:cubicBezTo>
                    <a:cubicBezTo>
                      <a:pt x="945" y="1616"/>
                      <a:pt x="1763" y="1149"/>
                      <a:pt x="2622" y="770"/>
                    </a:cubicBezTo>
                    <a:cubicBezTo>
                      <a:pt x="2693" y="740"/>
                      <a:pt x="2671" y="641"/>
                      <a:pt x="2610" y="617"/>
                    </a:cubicBezTo>
                    <a:cubicBezTo>
                      <a:pt x="1962" y="356"/>
                      <a:pt x="1294" y="151"/>
                      <a:pt x="609" y="3"/>
                    </a:cubicBezTo>
                    <a:cubicBezTo>
                      <a:pt x="603" y="2"/>
                      <a:pt x="596" y="1"/>
                      <a:pt x="590" y="1"/>
                    </a:cubicBezTo>
                    <a:close/>
                  </a:path>
                </a:pathLst>
              </a:custGeom>
              <a:solidFill>
                <a:srgbClr val="29502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7" name="Google Shape;147;p4"/>
              <p:cNvSpPr/>
              <p:nvPr/>
            </p:nvSpPr>
            <p:spPr>
              <a:xfrm>
                <a:off x="2211450" y="3257125"/>
                <a:ext cx="67000" cy="72950"/>
              </a:xfrm>
              <a:custGeom>
                <a:avLst/>
                <a:gdLst/>
                <a:ahLst/>
                <a:cxnLst/>
                <a:rect l="l" t="t" r="r" b="b"/>
                <a:pathLst>
                  <a:path w="2680" h="2918" extrusionOk="0">
                    <a:moveTo>
                      <a:pt x="874" y="0"/>
                    </a:moveTo>
                    <a:cubicBezTo>
                      <a:pt x="799" y="0"/>
                      <a:pt x="768" y="129"/>
                      <a:pt x="854" y="167"/>
                    </a:cubicBezTo>
                    <a:cubicBezTo>
                      <a:pt x="1446" y="431"/>
                      <a:pt x="1977" y="806"/>
                      <a:pt x="2425" y="1274"/>
                    </a:cubicBezTo>
                    <a:lnTo>
                      <a:pt x="2425" y="1274"/>
                    </a:lnTo>
                    <a:cubicBezTo>
                      <a:pt x="1540" y="1602"/>
                      <a:pt x="733" y="2110"/>
                      <a:pt x="59" y="2773"/>
                    </a:cubicBezTo>
                    <a:cubicBezTo>
                      <a:pt x="0" y="2829"/>
                      <a:pt x="56" y="2917"/>
                      <a:pt x="120" y="2917"/>
                    </a:cubicBezTo>
                    <a:cubicBezTo>
                      <a:pt x="138" y="2917"/>
                      <a:pt x="156" y="2910"/>
                      <a:pt x="173" y="2894"/>
                    </a:cubicBezTo>
                    <a:cubicBezTo>
                      <a:pt x="858" y="2221"/>
                      <a:pt x="1683" y="1704"/>
                      <a:pt x="2589" y="1389"/>
                    </a:cubicBezTo>
                    <a:cubicBezTo>
                      <a:pt x="2647" y="1369"/>
                      <a:pt x="2679" y="1302"/>
                      <a:pt x="2633" y="1251"/>
                    </a:cubicBezTo>
                    <a:cubicBezTo>
                      <a:pt x="2149" y="721"/>
                      <a:pt x="1562" y="299"/>
                      <a:pt x="906" y="8"/>
                    </a:cubicBezTo>
                    <a:cubicBezTo>
                      <a:pt x="894" y="3"/>
                      <a:pt x="884" y="0"/>
                      <a:pt x="874" y="0"/>
                    </a:cubicBezTo>
                    <a:close/>
                  </a:path>
                </a:pathLst>
              </a:custGeom>
              <a:solidFill>
                <a:srgbClr val="29502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8" name="Google Shape;148;p4"/>
              <p:cNvSpPr/>
              <p:nvPr/>
            </p:nvSpPr>
            <p:spPr>
              <a:xfrm>
                <a:off x="2248775" y="3254575"/>
                <a:ext cx="95075" cy="89575"/>
              </a:xfrm>
              <a:custGeom>
                <a:avLst/>
                <a:gdLst/>
                <a:ahLst/>
                <a:cxnLst/>
                <a:rect l="l" t="t" r="r" b="b"/>
                <a:pathLst>
                  <a:path w="3803" h="3583" extrusionOk="0">
                    <a:moveTo>
                      <a:pt x="1111" y="1"/>
                    </a:moveTo>
                    <a:cubicBezTo>
                      <a:pt x="1030" y="1"/>
                      <a:pt x="996" y="131"/>
                      <a:pt x="1083" y="163"/>
                    </a:cubicBezTo>
                    <a:cubicBezTo>
                      <a:pt x="1521" y="324"/>
                      <a:pt x="1949" y="508"/>
                      <a:pt x="2284" y="834"/>
                    </a:cubicBezTo>
                    <a:cubicBezTo>
                      <a:pt x="2711" y="1252"/>
                      <a:pt x="3137" y="1691"/>
                      <a:pt x="3515" y="2160"/>
                    </a:cubicBezTo>
                    <a:lnTo>
                      <a:pt x="3515" y="2160"/>
                    </a:lnTo>
                    <a:cubicBezTo>
                      <a:pt x="3459" y="2156"/>
                      <a:pt x="3402" y="2154"/>
                      <a:pt x="3345" y="2154"/>
                    </a:cubicBezTo>
                    <a:cubicBezTo>
                      <a:pt x="2831" y="2154"/>
                      <a:pt x="2319" y="2312"/>
                      <a:pt x="1833" y="2462"/>
                    </a:cubicBezTo>
                    <a:cubicBezTo>
                      <a:pt x="1182" y="2665"/>
                      <a:pt x="581" y="2988"/>
                      <a:pt x="64" y="3438"/>
                    </a:cubicBezTo>
                    <a:cubicBezTo>
                      <a:pt x="0" y="3494"/>
                      <a:pt x="57" y="3583"/>
                      <a:pt x="123" y="3583"/>
                    </a:cubicBezTo>
                    <a:cubicBezTo>
                      <a:pt x="141" y="3583"/>
                      <a:pt x="160" y="3576"/>
                      <a:pt x="177" y="3561"/>
                    </a:cubicBezTo>
                    <a:cubicBezTo>
                      <a:pt x="682" y="3119"/>
                      <a:pt x="1270" y="2810"/>
                      <a:pt x="1909" y="2613"/>
                    </a:cubicBezTo>
                    <a:cubicBezTo>
                      <a:pt x="2371" y="2470"/>
                      <a:pt x="2858" y="2322"/>
                      <a:pt x="3347" y="2322"/>
                    </a:cubicBezTo>
                    <a:cubicBezTo>
                      <a:pt x="3464" y="2322"/>
                      <a:pt x="3581" y="2330"/>
                      <a:pt x="3698" y="2349"/>
                    </a:cubicBezTo>
                    <a:cubicBezTo>
                      <a:pt x="3702" y="2350"/>
                      <a:pt x="3706" y="2350"/>
                      <a:pt x="3710" y="2350"/>
                    </a:cubicBezTo>
                    <a:cubicBezTo>
                      <a:pt x="3780" y="2350"/>
                      <a:pt x="3803" y="2257"/>
                      <a:pt x="3765" y="2209"/>
                    </a:cubicBezTo>
                    <a:cubicBezTo>
                      <a:pt x="3388" y="1720"/>
                      <a:pt x="2958" y="1246"/>
                      <a:pt x="2509" y="823"/>
                    </a:cubicBezTo>
                    <a:cubicBezTo>
                      <a:pt x="2117" y="454"/>
                      <a:pt x="1649" y="175"/>
                      <a:pt x="1140" y="6"/>
                    </a:cubicBezTo>
                    <a:cubicBezTo>
                      <a:pt x="1130" y="2"/>
                      <a:pt x="1120" y="1"/>
                      <a:pt x="1111" y="1"/>
                    </a:cubicBezTo>
                    <a:close/>
                  </a:path>
                </a:pathLst>
              </a:custGeom>
              <a:solidFill>
                <a:srgbClr val="29502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 name="Google Shape;149;p4"/>
              <p:cNvSpPr/>
              <p:nvPr/>
            </p:nvSpPr>
            <p:spPr>
              <a:xfrm>
                <a:off x="2338050" y="3193600"/>
                <a:ext cx="51100" cy="46800"/>
              </a:xfrm>
              <a:custGeom>
                <a:avLst/>
                <a:gdLst/>
                <a:ahLst/>
                <a:cxnLst/>
                <a:rect l="l" t="t" r="r" b="b"/>
                <a:pathLst>
                  <a:path w="2044" h="1872" extrusionOk="0">
                    <a:moveTo>
                      <a:pt x="1023" y="1"/>
                    </a:moveTo>
                    <a:cubicBezTo>
                      <a:pt x="958" y="1"/>
                      <a:pt x="893" y="7"/>
                      <a:pt x="828" y="21"/>
                    </a:cubicBezTo>
                    <a:cubicBezTo>
                      <a:pt x="322" y="130"/>
                      <a:pt x="1" y="626"/>
                      <a:pt x="107" y="1130"/>
                    </a:cubicBezTo>
                    <a:cubicBezTo>
                      <a:pt x="201" y="1570"/>
                      <a:pt x="590" y="1872"/>
                      <a:pt x="1022" y="1872"/>
                    </a:cubicBezTo>
                    <a:cubicBezTo>
                      <a:pt x="1086" y="1872"/>
                      <a:pt x="1152" y="1865"/>
                      <a:pt x="1217" y="1851"/>
                    </a:cubicBezTo>
                    <a:cubicBezTo>
                      <a:pt x="1722" y="1742"/>
                      <a:pt x="2044" y="1246"/>
                      <a:pt x="1936" y="742"/>
                    </a:cubicBezTo>
                    <a:cubicBezTo>
                      <a:pt x="1844" y="302"/>
                      <a:pt x="1455" y="1"/>
                      <a:pt x="102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 name="Google Shape;150;p4"/>
              <p:cNvSpPr/>
              <p:nvPr/>
            </p:nvSpPr>
            <p:spPr>
              <a:xfrm>
                <a:off x="2316175" y="3260150"/>
                <a:ext cx="51075" cy="46800"/>
              </a:xfrm>
              <a:custGeom>
                <a:avLst/>
                <a:gdLst/>
                <a:ahLst/>
                <a:cxnLst/>
                <a:rect l="l" t="t" r="r" b="b"/>
                <a:pathLst>
                  <a:path w="2043" h="1872" extrusionOk="0">
                    <a:moveTo>
                      <a:pt x="1023" y="0"/>
                    </a:moveTo>
                    <a:cubicBezTo>
                      <a:pt x="958" y="0"/>
                      <a:pt x="893" y="7"/>
                      <a:pt x="827" y="21"/>
                    </a:cubicBezTo>
                    <a:cubicBezTo>
                      <a:pt x="322" y="130"/>
                      <a:pt x="0" y="625"/>
                      <a:pt x="106" y="1130"/>
                    </a:cubicBezTo>
                    <a:cubicBezTo>
                      <a:pt x="200" y="1571"/>
                      <a:pt x="590" y="1871"/>
                      <a:pt x="1023" y="1871"/>
                    </a:cubicBezTo>
                    <a:cubicBezTo>
                      <a:pt x="1087" y="1871"/>
                      <a:pt x="1151" y="1865"/>
                      <a:pt x="1216" y="1851"/>
                    </a:cubicBezTo>
                    <a:cubicBezTo>
                      <a:pt x="1721" y="1743"/>
                      <a:pt x="2043" y="1246"/>
                      <a:pt x="1936" y="741"/>
                    </a:cubicBezTo>
                    <a:cubicBezTo>
                      <a:pt x="1844" y="303"/>
                      <a:pt x="1455" y="0"/>
                      <a:pt x="10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 name="Google Shape;151;p4"/>
              <p:cNvSpPr/>
              <p:nvPr/>
            </p:nvSpPr>
            <p:spPr>
              <a:xfrm>
                <a:off x="2404100" y="3217525"/>
                <a:ext cx="51100" cy="46800"/>
              </a:xfrm>
              <a:custGeom>
                <a:avLst/>
                <a:gdLst/>
                <a:ahLst/>
                <a:cxnLst/>
                <a:rect l="l" t="t" r="r" b="b"/>
                <a:pathLst>
                  <a:path w="2044" h="1872" extrusionOk="0">
                    <a:moveTo>
                      <a:pt x="1024" y="0"/>
                    </a:moveTo>
                    <a:cubicBezTo>
                      <a:pt x="959" y="0"/>
                      <a:pt x="893" y="7"/>
                      <a:pt x="828" y="21"/>
                    </a:cubicBezTo>
                    <a:cubicBezTo>
                      <a:pt x="322" y="130"/>
                      <a:pt x="1" y="626"/>
                      <a:pt x="107" y="1131"/>
                    </a:cubicBezTo>
                    <a:cubicBezTo>
                      <a:pt x="201" y="1570"/>
                      <a:pt x="590" y="1871"/>
                      <a:pt x="1022" y="1871"/>
                    </a:cubicBezTo>
                    <a:cubicBezTo>
                      <a:pt x="1086" y="1871"/>
                      <a:pt x="1152" y="1865"/>
                      <a:pt x="1217" y="1851"/>
                    </a:cubicBezTo>
                    <a:cubicBezTo>
                      <a:pt x="1722" y="1742"/>
                      <a:pt x="2044" y="1246"/>
                      <a:pt x="1936" y="742"/>
                    </a:cubicBezTo>
                    <a:cubicBezTo>
                      <a:pt x="1845" y="303"/>
                      <a:pt x="1456" y="0"/>
                      <a:pt x="102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 name="Google Shape;152;p4"/>
              <p:cNvSpPr/>
              <p:nvPr/>
            </p:nvSpPr>
            <p:spPr>
              <a:xfrm>
                <a:off x="2383150" y="3293150"/>
                <a:ext cx="51100" cy="46800"/>
              </a:xfrm>
              <a:custGeom>
                <a:avLst/>
                <a:gdLst/>
                <a:ahLst/>
                <a:cxnLst/>
                <a:rect l="l" t="t" r="r" b="b"/>
                <a:pathLst>
                  <a:path w="2044" h="1872" extrusionOk="0">
                    <a:moveTo>
                      <a:pt x="1024" y="1"/>
                    </a:moveTo>
                    <a:cubicBezTo>
                      <a:pt x="959" y="1"/>
                      <a:pt x="893" y="8"/>
                      <a:pt x="827" y="22"/>
                    </a:cubicBezTo>
                    <a:cubicBezTo>
                      <a:pt x="322" y="130"/>
                      <a:pt x="1" y="627"/>
                      <a:pt x="108" y="1132"/>
                    </a:cubicBezTo>
                    <a:cubicBezTo>
                      <a:pt x="202" y="1571"/>
                      <a:pt x="590" y="1872"/>
                      <a:pt x="1022" y="1872"/>
                    </a:cubicBezTo>
                    <a:cubicBezTo>
                      <a:pt x="1086" y="1872"/>
                      <a:pt x="1151" y="1865"/>
                      <a:pt x="1217" y="1851"/>
                    </a:cubicBezTo>
                    <a:cubicBezTo>
                      <a:pt x="1722" y="1743"/>
                      <a:pt x="2043" y="1248"/>
                      <a:pt x="1938" y="743"/>
                    </a:cubicBezTo>
                    <a:cubicBezTo>
                      <a:pt x="1845" y="303"/>
                      <a:pt x="1456" y="1"/>
                      <a:pt x="102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53" name="Google Shape;153;p4"/>
            <p:cNvGrpSpPr/>
            <p:nvPr/>
          </p:nvGrpSpPr>
          <p:grpSpPr>
            <a:xfrm flipH="1">
              <a:off x="8423991" y="4216358"/>
              <a:ext cx="161218" cy="147201"/>
              <a:chOff x="2599225" y="2912400"/>
              <a:chExt cx="85400" cy="77975"/>
            </a:xfrm>
          </p:grpSpPr>
          <p:sp>
            <p:nvSpPr>
              <p:cNvPr id="154" name="Google Shape;154;p4"/>
              <p:cNvSpPr/>
              <p:nvPr/>
            </p:nvSpPr>
            <p:spPr>
              <a:xfrm>
                <a:off x="2599225" y="2912400"/>
                <a:ext cx="28575" cy="26900"/>
              </a:xfrm>
              <a:custGeom>
                <a:avLst/>
                <a:gdLst/>
                <a:ahLst/>
                <a:cxnLst/>
                <a:rect l="l" t="t" r="r" b="b"/>
                <a:pathLst>
                  <a:path w="1143" h="1076" extrusionOk="0">
                    <a:moveTo>
                      <a:pt x="596" y="0"/>
                    </a:moveTo>
                    <a:cubicBezTo>
                      <a:pt x="462" y="0"/>
                      <a:pt x="335" y="50"/>
                      <a:pt x="236" y="141"/>
                    </a:cubicBezTo>
                    <a:cubicBezTo>
                      <a:pt x="16" y="340"/>
                      <a:pt x="0" y="680"/>
                      <a:pt x="200" y="898"/>
                    </a:cubicBezTo>
                    <a:cubicBezTo>
                      <a:pt x="291" y="1000"/>
                      <a:pt x="417" y="1062"/>
                      <a:pt x="555" y="1072"/>
                    </a:cubicBezTo>
                    <a:cubicBezTo>
                      <a:pt x="559" y="1072"/>
                      <a:pt x="565" y="1072"/>
                      <a:pt x="572" y="1075"/>
                    </a:cubicBezTo>
                    <a:cubicBezTo>
                      <a:pt x="581" y="1075"/>
                      <a:pt x="590" y="1076"/>
                      <a:pt x="599" y="1076"/>
                    </a:cubicBezTo>
                    <a:cubicBezTo>
                      <a:pt x="732" y="1076"/>
                      <a:pt x="860" y="1025"/>
                      <a:pt x="960" y="935"/>
                    </a:cubicBezTo>
                    <a:cubicBezTo>
                      <a:pt x="1066" y="839"/>
                      <a:pt x="1128" y="707"/>
                      <a:pt x="1135" y="562"/>
                    </a:cubicBezTo>
                    <a:cubicBezTo>
                      <a:pt x="1142" y="419"/>
                      <a:pt x="1093" y="283"/>
                      <a:pt x="996" y="177"/>
                    </a:cubicBezTo>
                    <a:cubicBezTo>
                      <a:pt x="899" y="70"/>
                      <a:pt x="769" y="11"/>
                      <a:pt x="623" y="1"/>
                    </a:cubicBezTo>
                    <a:cubicBezTo>
                      <a:pt x="614" y="0"/>
                      <a:pt x="605" y="0"/>
                      <a:pt x="59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 name="Google Shape;155;p4"/>
              <p:cNvSpPr/>
              <p:nvPr/>
            </p:nvSpPr>
            <p:spPr>
              <a:xfrm>
                <a:off x="2656075" y="2919450"/>
                <a:ext cx="28550" cy="26950"/>
              </a:xfrm>
              <a:custGeom>
                <a:avLst/>
                <a:gdLst/>
                <a:ahLst/>
                <a:cxnLst/>
                <a:rect l="l" t="t" r="r" b="b"/>
                <a:pathLst>
                  <a:path w="1142" h="1078" extrusionOk="0">
                    <a:moveTo>
                      <a:pt x="596" y="0"/>
                    </a:moveTo>
                    <a:cubicBezTo>
                      <a:pt x="464" y="0"/>
                      <a:pt x="335" y="51"/>
                      <a:pt x="236" y="142"/>
                    </a:cubicBezTo>
                    <a:cubicBezTo>
                      <a:pt x="16" y="340"/>
                      <a:pt x="0" y="680"/>
                      <a:pt x="200" y="902"/>
                    </a:cubicBezTo>
                    <a:cubicBezTo>
                      <a:pt x="293" y="1003"/>
                      <a:pt x="417" y="1064"/>
                      <a:pt x="555" y="1075"/>
                    </a:cubicBezTo>
                    <a:cubicBezTo>
                      <a:pt x="561" y="1075"/>
                      <a:pt x="565" y="1075"/>
                      <a:pt x="572" y="1077"/>
                    </a:cubicBezTo>
                    <a:cubicBezTo>
                      <a:pt x="581" y="1077"/>
                      <a:pt x="590" y="1077"/>
                      <a:pt x="599" y="1077"/>
                    </a:cubicBezTo>
                    <a:cubicBezTo>
                      <a:pt x="733" y="1077"/>
                      <a:pt x="860" y="1027"/>
                      <a:pt x="960" y="938"/>
                    </a:cubicBezTo>
                    <a:cubicBezTo>
                      <a:pt x="1066" y="841"/>
                      <a:pt x="1128" y="709"/>
                      <a:pt x="1135" y="564"/>
                    </a:cubicBezTo>
                    <a:cubicBezTo>
                      <a:pt x="1141" y="421"/>
                      <a:pt x="1092" y="283"/>
                      <a:pt x="996" y="178"/>
                    </a:cubicBezTo>
                    <a:cubicBezTo>
                      <a:pt x="901" y="71"/>
                      <a:pt x="771" y="8"/>
                      <a:pt x="623" y="1"/>
                    </a:cubicBezTo>
                    <a:cubicBezTo>
                      <a:pt x="614" y="1"/>
                      <a:pt x="605" y="0"/>
                      <a:pt x="59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 name="Google Shape;156;p4"/>
              <p:cNvSpPr/>
              <p:nvPr/>
            </p:nvSpPr>
            <p:spPr>
              <a:xfrm>
                <a:off x="2621150" y="2963450"/>
                <a:ext cx="28575" cy="26925"/>
              </a:xfrm>
              <a:custGeom>
                <a:avLst/>
                <a:gdLst/>
                <a:ahLst/>
                <a:cxnLst/>
                <a:rect l="l" t="t" r="r" b="b"/>
                <a:pathLst>
                  <a:path w="1143" h="1077" extrusionOk="0">
                    <a:moveTo>
                      <a:pt x="600" y="1"/>
                    </a:moveTo>
                    <a:cubicBezTo>
                      <a:pt x="467" y="1"/>
                      <a:pt x="338" y="50"/>
                      <a:pt x="236" y="142"/>
                    </a:cubicBezTo>
                    <a:cubicBezTo>
                      <a:pt x="18" y="340"/>
                      <a:pt x="0" y="680"/>
                      <a:pt x="200" y="899"/>
                    </a:cubicBezTo>
                    <a:cubicBezTo>
                      <a:pt x="293" y="1000"/>
                      <a:pt x="417" y="1063"/>
                      <a:pt x="555" y="1073"/>
                    </a:cubicBezTo>
                    <a:cubicBezTo>
                      <a:pt x="561" y="1073"/>
                      <a:pt x="565" y="1073"/>
                      <a:pt x="572" y="1076"/>
                    </a:cubicBezTo>
                    <a:cubicBezTo>
                      <a:pt x="581" y="1076"/>
                      <a:pt x="590" y="1076"/>
                      <a:pt x="599" y="1076"/>
                    </a:cubicBezTo>
                    <a:cubicBezTo>
                      <a:pt x="733" y="1076"/>
                      <a:pt x="860" y="1026"/>
                      <a:pt x="960" y="937"/>
                    </a:cubicBezTo>
                    <a:cubicBezTo>
                      <a:pt x="1067" y="840"/>
                      <a:pt x="1128" y="708"/>
                      <a:pt x="1135" y="563"/>
                    </a:cubicBezTo>
                    <a:cubicBezTo>
                      <a:pt x="1143" y="420"/>
                      <a:pt x="1092" y="282"/>
                      <a:pt x="996" y="177"/>
                    </a:cubicBezTo>
                    <a:cubicBezTo>
                      <a:pt x="901" y="71"/>
                      <a:pt x="771" y="13"/>
                      <a:pt x="623" y="1"/>
                    </a:cubicBezTo>
                    <a:cubicBezTo>
                      <a:pt x="615" y="1"/>
                      <a:pt x="608" y="1"/>
                      <a:pt x="60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57" name="Google Shape;157;p4"/>
            <p:cNvGrpSpPr/>
            <p:nvPr/>
          </p:nvGrpSpPr>
          <p:grpSpPr>
            <a:xfrm flipH="1">
              <a:off x="8667972" y="1512065"/>
              <a:ext cx="210920" cy="196006"/>
              <a:chOff x="2294687" y="652640"/>
              <a:chExt cx="210920" cy="196006"/>
            </a:xfrm>
          </p:grpSpPr>
          <p:sp>
            <p:nvSpPr>
              <p:cNvPr id="158" name="Google Shape;158;p4"/>
              <p:cNvSpPr/>
              <p:nvPr/>
            </p:nvSpPr>
            <p:spPr>
              <a:xfrm>
                <a:off x="2358638" y="652640"/>
                <a:ext cx="50876" cy="50782"/>
              </a:xfrm>
              <a:custGeom>
                <a:avLst/>
                <a:gdLst/>
                <a:ahLst/>
                <a:cxnLst/>
                <a:rect l="l" t="t" r="r" b="b"/>
                <a:pathLst>
                  <a:path w="1078" h="1076" extrusionOk="0">
                    <a:moveTo>
                      <a:pt x="536" y="0"/>
                    </a:moveTo>
                    <a:cubicBezTo>
                      <a:pt x="239" y="2"/>
                      <a:pt x="0" y="245"/>
                      <a:pt x="2" y="540"/>
                    </a:cubicBezTo>
                    <a:cubicBezTo>
                      <a:pt x="2" y="678"/>
                      <a:pt x="54" y="808"/>
                      <a:pt x="148" y="906"/>
                    </a:cubicBezTo>
                    <a:lnTo>
                      <a:pt x="161" y="919"/>
                    </a:lnTo>
                    <a:cubicBezTo>
                      <a:pt x="262" y="1021"/>
                      <a:pt x="398" y="1076"/>
                      <a:pt x="540" y="1076"/>
                    </a:cubicBezTo>
                    <a:cubicBezTo>
                      <a:pt x="683" y="1076"/>
                      <a:pt x="819" y="1018"/>
                      <a:pt x="921" y="917"/>
                    </a:cubicBezTo>
                    <a:cubicBezTo>
                      <a:pt x="1021" y="815"/>
                      <a:pt x="1077" y="679"/>
                      <a:pt x="1074" y="536"/>
                    </a:cubicBezTo>
                    <a:cubicBezTo>
                      <a:pt x="1074" y="392"/>
                      <a:pt x="1019" y="261"/>
                      <a:pt x="915" y="157"/>
                    </a:cubicBezTo>
                    <a:cubicBezTo>
                      <a:pt x="814" y="55"/>
                      <a:pt x="679" y="0"/>
                      <a:pt x="5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 name="Google Shape;159;p4"/>
              <p:cNvSpPr/>
              <p:nvPr/>
            </p:nvSpPr>
            <p:spPr>
              <a:xfrm>
                <a:off x="2454731" y="797818"/>
                <a:ext cx="50876" cy="50829"/>
              </a:xfrm>
              <a:custGeom>
                <a:avLst/>
                <a:gdLst/>
                <a:ahLst/>
                <a:cxnLst/>
                <a:rect l="l" t="t" r="r" b="b"/>
                <a:pathLst>
                  <a:path w="1078" h="1077" extrusionOk="0">
                    <a:moveTo>
                      <a:pt x="537" y="0"/>
                    </a:moveTo>
                    <a:cubicBezTo>
                      <a:pt x="240" y="2"/>
                      <a:pt x="1" y="245"/>
                      <a:pt x="1" y="540"/>
                    </a:cubicBezTo>
                    <a:cubicBezTo>
                      <a:pt x="1" y="678"/>
                      <a:pt x="54" y="808"/>
                      <a:pt x="149" y="907"/>
                    </a:cubicBezTo>
                    <a:lnTo>
                      <a:pt x="160" y="920"/>
                    </a:lnTo>
                    <a:cubicBezTo>
                      <a:pt x="261" y="1021"/>
                      <a:pt x="398" y="1076"/>
                      <a:pt x="541" y="1076"/>
                    </a:cubicBezTo>
                    <a:cubicBezTo>
                      <a:pt x="684" y="1076"/>
                      <a:pt x="819" y="1018"/>
                      <a:pt x="920" y="915"/>
                    </a:cubicBezTo>
                    <a:cubicBezTo>
                      <a:pt x="1021" y="815"/>
                      <a:pt x="1078" y="679"/>
                      <a:pt x="1077" y="536"/>
                    </a:cubicBezTo>
                    <a:cubicBezTo>
                      <a:pt x="1077" y="393"/>
                      <a:pt x="1020" y="260"/>
                      <a:pt x="917" y="155"/>
                    </a:cubicBezTo>
                    <a:cubicBezTo>
                      <a:pt x="816" y="55"/>
                      <a:pt x="680" y="0"/>
                      <a:pt x="53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 name="Google Shape;160;p4"/>
              <p:cNvSpPr/>
              <p:nvPr/>
            </p:nvSpPr>
            <p:spPr>
              <a:xfrm>
                <a:off x="2294687" y="772473"/>
                <a:ext cx="50735" cy="50735"/>
              </a:xfrm>
              <a:custGeom>
                <a:avLst/>
                <a:gdLst/>
                <a:ahLst/>
                <a:cxnLst/>
                <a:rect l="l" t="t" r="r" b="b"/>
                <a:pathLst>
                  <a:path w="1075" h="1075" extrusionOk="0">
                    <a:moveTo>
                      <a:pt x="536" y="0"/>
                    </a:moveTo>
                    <a:cubicBezTo>
                      <a:pt x="239" y="2"/>
                      <a:pt x="0" y="245"/>
                      <a:pt x="0" y="539"/>
                    </a:cubicBezTo>
                    <a:cubicBezTo>
                      <a:pt x="0" y="676"/>
                      <a:pt x="52" y="807"/>
                      <a:pt x="146" y="907"/>
                    </a:cubicBezTo>
                    <a:lnTo>
                      <a:pt x="158" y="920"/>
                    </a:lnTo>
                    <a:cubicBezTo>
                      <a:pt x="259" y="1021"/>
                      <a:pt x="395" y="1074"/>
                      <a:pt x="539" y="1074"/>
                    </a:cubicBezTo>
                    <a:cubicBezTo>
                      <a:pt x="682" y="1074"/>
                      <a:pt x="818" y="1017"/>
                      <a:pt x="918" y="915"/>
                    </a:cubicBezTo>
                    <a:cubicBezTo>
                      <a:pt x="1019" y="814"/>
                      <a:pt x="1074" y="679"/>
                      <a:pt x="1074" y="536"/>
                    </a:cubicBezTo>
                    <a:cubicBezTo>
                      <a:pt x="1073" y="391"/>
                      <a:pt x="1016" y="261"/>
                      <a:pt x="915" y="155"/>
                    </a:cubicBezTo>
                    <a:cubicBezTo>
                      <a:pt x="814" y="54"/>
                      <a:pt x="678" y="0"/>
                      <a:pt x="5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61" name="Google Shape;161;p4"/>
            <p:cNvGrpSpPr/>
            <p:nvPr/>
          </p:nvGrpSpPr>
          <p:grpSpPr>
            <a:xfrm flipH="1">
              <a:off x="7356230" y="-77446"/>
              <a:ext cx="812604" cy="1251942"/>
              <a:chOff x="1411275" y="1061050"/>
              <a:chExt cx="430450" cy="663175"/>
            </a:xfrm>
          </p:grpSpPr>
          <p:sp>
            <p:nvSpPr>
              <p:cNvPr id="162" name="Google Shape;162;p4"/>
              <p:cNvSpPr/>
              <p:nvPr/>
            </p:nvSpPr>
            <p:spPr>
              <a:xfrm>
                <a:off x="1653500" y="1111300"/>
                <a:ext cx="188225" cy="540050"/>
              </a:xfrm>
              <a:custGeom>
                <a:avLst/>
                <a:gdLst/>
                <a:ahLst/>
                <a:cxnLst/>
                <a:rect l="l" t="t" r="r" b="b"/>
                <a:pathLst>
                  <a:path w="7529" h="21602" extrusionOk="0">
                    <a:moveTo>
                      <a:pt x="335" y="0"/>
                    </a:moveTo>
                    <a:cubicBezTo>
                      <a:pt x="839" y="2131"/>
                      <a:pt x="1696" y="4863"/>
                      <a:pt x="935" y="6998"/>
                    </a:cubicBezTo>
                    <a:cubicBezTo>
                      <a:pt x="1" y="9614"/>
                      <a:pt x="1414" y="12267"/>
                      <a:pt x="2931" y="14323"/>
                    </a:cubicBezTo>
                    <a:cubicBezTo>
                      <a:pt x="4426" y="16351"/>
                      <a:pt x="3112" y="19189"/>
                      <a:pt x="4606" y="21156"/>
                    </a:cubicBezTo>
                    <a:cubicBezTo>
                      <a:pt x="4738" y="21330"/>
                      <a:pt x="4901" y="21492"/>
                      <a:pt x="5107" y="21563"/>
                    </a:cubicBezTo>
                    <a:cubicBezTo>
                      <a:pt x="5189" y="21590"/>
                      <a:pt x="5275" y="21602"/>
                      <a:pt x="5361" y="21602"/>
                    </a:cubicBezTo>
                    <a:cubicBezTo>
                      <a:pt x="5490" y="21602"/>
                      <a:pt x="5620" y="21576"/>
                      <a:pt x="5742" y="21537"/>
                    </a:cubicBezTo>
                    <a:cubicBezTo>
                      <a:pt x="6475" y="21304"/>
                      <a:pt x="7009" y="20628"/>
                      <a:pt x="7216" y="19885"/>
                    </a:cubicBezTo>
                    <a:cubicBezTo>
                      <a:pt x="7529" y="18776"/>
                      <a:pt x="7423" y="17783"/>
                      <a:pt x="7110" y="16839"/>
                    </a:cubicBezTo>
                    <a:cubicBezTo>
                      <a:pt x="6741" y="15722"/>
                      <a:pt x="6149" y="15260"/>
                      <a:pt x="5487" y="14397"/>
                    </a:cubicBezTo>
                    <a:cubicBezTo>
                      <a:pt x="4748" y="13430"/>
                      <a:pt x="4354" y="12068"/>
                      <a:pt x="4234" y="10875"/>
                    </a:cubicBezTo>
                    <a:cubicBezTo>
                      <a:pt x="4099" y="9565"/>
                      <a:pt x="4296" y="8236"/>
                      <a:pt x="4129" y="6927"/>
                    </a:cubicBezTo>
                    <a:cubicBezTo>
                      <a:pt x="3792" y="4278"/>
                      <a:pt x="2030" y="2063"/>
                      <a:pt x="335"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 name="Google Shape;163;p4"/>
              <p:cNvSpPr/>
              <p:nvPr/>
            </p:nvSpPr>
            <p:spPr>
              <a:xfrm>
                <a:off x="1674275" y="1164875"/>
                <a:ext cx="122250" cy="439800"/>
              </a:xfrm>
              <a:custGeom>
                <a:avLst/>
                <a:gdLst/>
                <a:ahLst/>
                <a:cxnLst/>
                <a:rect l="l" t="t" r="r" b="b"/>
                <a:pathLst>
                  <a:path w="4890" h="17592" extrusionOk="0">
                    <a:moveTo>
                      <a:pt x="120" y="1"/>
                    </a:moveTo>
                    <a:cubicBezTo>
                      <a:pt x="105" y="1"/>
                      <a:pt x="90" y="4"/>
                      <a:pt x="76" y="10"/>
                    </a:cubicBezTo>
                    <a:cubicBezTo>
                      <a:pt x="24" y="36"/>
                      <a:pt x="1" y="97"/>
                      <a:pt x="25" y="150"/>
                    </a:cubicBezTo>
                    <a:cubicBezTo>
                      <a:pt x="604" y="1388"/>
                      <a:pt x="1202" y="2666"/>
                      <a:pt x="1437" y="4031"/>
                    </a:cubicBezTo>
                    <a:cubicBezTo>
                      <a:pt x="1574" y="4829"/>
                      <a:pt x="1587" y="5660"/>
                      <a:pt x="1598" y="6465"/>
                    </a:cubicBezTo>
                    <a:cubicBezTo>
                      <a:pt x="1615" y="7506"/>
                      <a:pt x="1629" y="8580"/>
                      <a:pt x="1915" y="9603"/>
                    </a:cubicBezTo>
                    <a:cubicBezTo>
                      <a:pt x="2182" y="10563"/>
                      <a:pt x="2682" y="11445"/>
                      <a:pt x="3165" y="12299"/>
                    </a:cubicBezTo>
                    <a:cubicBezTo>
                      <a:pt x="3649" y="13151"/>
                      <a:pt x="4148" y="14035"/>
                      <a:pt x="4406" y="14984"/>
                    </a:cubicBezTo>
                    <a:cubicBezTo>
                      <a:pt x="4607" y="15722"/>
                      <a:pt x="4678" y="16539"/>
                      <a:pt x="4623" y="17481"/>
                    </a:cubicBezTo>
                    <a:cubicBezTo>
                      <a:pt x="4620" y="17539"/>
                      <a:pt x="4664" y="17588"/>
                      <a:pt x="4722" y="17591"/>
                    </a:cubicBezTo>
                    <a:lnTo>
                      <a:pt x="4727" y="17591"/>
                    </a:lnTo>
                    <a:cubicBezTo>
                      <a:pt x="4781" y="17591"/>
                      <a:pt x="4829" y="17548"/>
                      <a:pt x="4833" y="17494"/>
                    </a:cubicBezTo>
                    <a:cubicBezTo>
                      <a:pt x="4889" y="16530"/>
                      <a:pt x="4816" y="15691"/>
                      <a:pt x="4609" y="14931"/>
                    </a:cubicBezTo>
                    <a:cubicBezTo>
                      <a:pt x="4344" y="13955"/>
                      <a:pt x="3837" y="13060"/>
                      <a:pt x="3348" y="12196"/>
                    </a:cubicBezTo>
                    <a:cubicBezTo>
                      <a:pt x="2870" y="11355"/>
                      <a:pt x="2378" y="10482"/>
                      <a:pt x="2116" y="9547"/>
                    </a:cubicBezTo>
                    <a:cubicBezTo>
                      <a:pt x="1839" y="8551"/>
                      <a:pt x="1822" y="7490"/>
                      <a:pt x="1807" y="6460"/>
                    </a:cubicBezTo>
                    <a:cubicBezTo>
                      <a:pt x="1796" y="5648"/>
                      <a:pt x="1783" y="4809"/>
                      <a:pt x="1644" y="3995"/>
                    </a:cubicBezTo>
                    <a:cubicBezTo>
                      <a:pt x="1405" y="2601"/>
                      <a:pt x="800" y="1310"/>
                      <a:pt x="215" y="60"/>
                    </a:cubicBezTo>
                    <a:cubicBezTo>
                      <a:pt x="197" y="22"/>
                      <a:pt x="159" y="1"/>
                      <a:pt x="1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 name="Google Shape;164;p4"/>
              <p:cNvSpPr/>
              <p:nvPr/>
            </p:nvSpPr>
            <p:spPr>
              <a:xfrm>
                <a:off x="1497350" y="1061050"/>
                <a:ext cx="242125" cy="663175"/>
              </a:xfrm>
              <a:custGeom>
                <a:avLst/>
                <a:gdLst/>
                <a:ahLst/>
                <a:cxnLst/>
                <a:rect l="l" t="t" r="r" b="b"/>
                <a:pathLst>
                  <a:path w="9685" h="26527" extrusionOk="0">
                    <a:moveTo>
                      <a:pt x="5928" y="1"/>
                    </a:moveTo>
                    <a:cubicBezTo>
                      <a:pt x="6558" y="3844"/>
                      <a:pt x="6662" y="8025"/>
                      <a:pt x="4676" y="11376"/>
                    </a:cubicBezTo>
                    <a:cubicBezTo>
                      <a:pt x="3945" y="12607"/>
                      <a:pt x="2962" y="13671"/>
                      <a:pt x="2217" y="14893"/>
                    </a:cubicBezTo>
                    <a:cubicBezTo>
                      <a:pt x="1128" y="16676"/>
                      <a:pt x="594" y="18730"/>
                      <a:pt x="348" y="20792"/>
                    </a:cubicBezTo>
                    <a:cubicBezTo>
                      <a:pt x="220" y="21853"/>
                      <a:pt x="0" y="23250"/>
                      <a:pt x="255" y="24437"/>
                    </a:cubicBezTo>
                    <a:cubicBezTo>
                      <a:pt x="406" y="25135"/>
                      <a:pt x="718" y="25759"/>
                      <a:pt x="1313" y="26203"/>
                    </a:cubicBezTo>
                    <a:cubicBezTo>
                      <a:pt x="1610" y="26426"/>
                      <a:pt x="1970" y="26527"/>
                      <a:pt x="2338" y="26527"/>
                    </a:cubicBezTo>
                    <a:cubicBezTo>
                      <a:pt x="2841" y="26527"/>
                      <a:pt x="3359" y="26338"/>
                      <a:pt x="3751" y="26015"/>
                    </a:cubicBezTo>
                    <a:cubicBezTo>
                      <a:pt x="4430" y="25456"/>
                      <a:pt x="4780" y="24586"/>
                      <a:pt x="4937" y="23720"/>
                    </a:cubicBezTo>
                    <a:cubicBezTo>
                      <a:pt x="5092" y="22856"/>
                      <a:pt x="5080" y="21969"/>
                      <a:pt x="5171" y="21096"/>
                    </a:cubicBezTo>
                    <a:cubicBezTo>
                      <a:pt x="5417" y="18780"/>
                      <a:pt x="6545" y="16958"/>
                      <a:pt x="7596" y="14951"/>
                    </a:cubicBezTo>
                    <a:cubicBezTo>
                      <a:pt x="8686" y="12866"/>
                      <a:pt x="9685" y="9471"/>
                      <a:pt x="8808" y="7158"/>
                    </a:cubicBezTo>
                    <a:cubicBezTo>
                      <a:pt x="8381" y="6033"/>
                      <a:pt x="8019" y="4901"/>
                      <a:pt x="7621" y="3757"/>
                    </a:cubicBezTo>
                    <a:cubicBezTo>
                      <a:pt x="7385" y="3084"/>
                      <a:pt x="7121" y="2423"/>
                      <a:pt x="6826" y="1773"/>
                    </a:cubicBezTo>
                    <a:cubicBezTo>
                      <a:pt x="6590" y="1256"/>
                      <a:pt x="6018" y="548"/>
                      <a:pt x="59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 name="Google Shape;165;p4"/>
              <p:cNvSpPr/>
              <p:nvPr/>
            </p:nvSpPr>
            <p:spPr>
              <a:xfrm>
                <a:off x="1411275" y="1075600"/>
                <a:ext cx="257050" cy="435350"/>
              </a:xfrm>
              <a:custGeom>
                <a:avLst/>
                <a:gdLst/>
                <a:ahLst/>
                <a:cxnLst/>
                <a:rect l="l" t="t" r="r" b="b"/>
                <a:pathLst>
                  <a:path w="10282" h="17414" extrusionOk="0">
                    <a:moveTo>
                      <a:pt x="9797" y="1"/>
                    </a:moveTo>
                    <a:lnTo>
                      <a:pt x="9797" y="1"/>
                    </a:lnTo>
                    <a:cubicBezTo>
                      <a:pt x="9948" y="939"/>
                      <a:pt x="9273" y="2472"/>
                      <a:pt x="8959" y="3346"/>
                    </a:cubicBezTo>
                    <a:cubicBezTo>
                      <a:pt x="8568" y="4431"/>
                      <a:pt x="8372" y="5257"/>
                      <a:pt x="7471" y="6035"/>
                    </a:cubicBezTo>
                    <a:cubicBezTo>
                      <a:pt x="6527" y="6850"/>
                      <a:pt x="5411" y="7439"/>
                      <a:pt x="4416" y="8192"/>
                    </a:cubicBezTo>
                    <a:cubicBezTo>
                      <a:pt x="3038" y="9235"/>
                      <a:pt x="1902" y="10596"/>
                      <a:pt x="1121" y="12138"/>
                    </a:cubicBezTo>
                    <a:cubicBezTo>
                      <a:pt x="384" y="13597"/>
                      <a:pt x="1" y="15456"/>
                      <a:pt x="926" y="16802"/>
                    </a:cubicBezTo>
                    <a:cubicBezTo>
                      <a:pt x="1121" y="17086"/>
                      <a:pt x="1395" y="17348"/>
                      <a:pt x="1735" y="17403"/>
                    </a:cubicBezTo>
                    <a:cubicBezTo>
                      <a:pt x="1779" y="17410"/>
                      <a:pt x="1823" y="17414"/>
                      <a:pt x="1867" y="17414"/>
                    </a:cubicBezTo>
                    <a:cubicBezTo>
                      <a:pt x="2227" y="17414"/>
                      <a:pt x="2573" y="17179"/>
                      <a:pt x="2790" y="16882"/>
                    </a:cubicBezTo>
                    <a:cubicBezTo>
                      <a:pt x="3032" y="16549"/>
                      <a:pt x="3149" y="16141"/>
                      <a:pt x="3283" y="15751"/>
                    </a:cubicBezTo>
                    <a:cubicBezTo>
                      <a:pt x="3844" y="14086"/>
                      <a:pt x="4756" y="12540"/>
                      <a:pt x="5940" y="11243"/>
                    </a:cubicBezTo>
                    <a:cubicBezTo>
                      <a:pt x="6660" y="10454"/>
                      <a:pt x="7478" y="9756"/>
                      <a:pt x="8150" y="8928"/>
                    </a:cubicBezTo>
                    <a:cubicBezTo>
                      <a:pt x="10105" y="6517"/>
                      <a:pt x="10282" y="2968"/>
                      <a:pt x="97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 name="Google Shape;166;p4"/>
              <p:cNvSpPr/>
              <p:nvPr/>
            </p:nvSpPr>
            <p:spPr>
              <a:xfrm>
                <a:off x="1540450" y="1085550"/>
                <a:ext cx="159075" cy="610650"/>
              </a:xfrm>
              <a:custGeom>
                <a:avLst/>
                <a:gdLst/>
                <a:ahLst/>
                <a:cxnLst/>
                <a:rect l="l" t="t" r="r" b="b"/>
                <a:pathLst>
                  <a:path w="6363" h="24426" extrusionOk="0">
                    <a:moveTo>
                      <a:pt x="4471" y="1"/>
                    </a:moveTo>
                    <a:cubicBezTo>
                      <a:pt x="4455" y="1"/>
                      <a:pt x="4438" y="5"/>
                      <a:pt x="4423" y="12"/>
                    </a:cubicBezTo>
                    <a:cubicBezTo>
                      <a:pt x="4371" y="40"/>
                      <a:pt x="4351" y="104"/>
                      <a:pt x="4378" y="154"/>
                    </a:cubicBezTo>
                    <a:cubicBezTo>
                      <a:pt x="4837" y="1037"/>
                      <a:pt x="5051" y="1967"/>
                      <a:pt x="5212" y="2840"/>
                    </a:cubicBezTo>
                    <a:cubicBezTo>
                      <a:pt x="5290" y="3258"/>
                      <a:pt x="5400" y="3674"/>
                      <a:pt x="5504" y="4077"/>
                    </a:cubicBezTo>
                    <a:cubicBezTo>
                      <a:pt x="5627" y="4548"/>
                      <a:pt x="5756" y="5036"/>
                      <a:pt x="5833" y="5525"/>
                    </a:cubicBezTo>
                    <a:cubicBezTo>
                      <a:pt x="6147" y="7536"/>
                      <a:pt x="5949" y="9379"/>
                      <a:pt x="5254" y="10855"/>
                    </a:cubicBezTo>
                    <a:cubicBezTo>
                      <a:pt x="4967" y="11463"/>
                      <a:pt x="4559" y="12006"/>
                      <a:pt x="4162" y="12532"/>
                    </a:cubicBezTo>
                    <a:cubicBezTo>
                      <a:pt x="3821" y="12986"/>
                      <a:pt x="3467" y="13454"/>
                      <a:pt x="3191" y="13968"/>
                    </a:cubicBezTo>
                    <a:cubicBezTo>
                      <a:pt x="2670" y="14935"/>
                      <a:pt x="2312" y="16081"/>
                      <a:pt x="2157" y="17289"/>
                    </a:cubicBezTo>
                    <a:cubicBezTo>
                      <a:pt x="2114" y="17629"/>
                      <a:pt x="2079" y="17975"/>
                      <a:pt x="2047" y="18309"/>
                    </a:cubicBezTo>
                    <a:cubicBezTo>
                      <a:pt x="1981" y="18994"/>
                      <a:pt x="1911" y="19699"/>
                      <a:pt x="1753" y="20376"/>
                    </a:cubicBezTo>
                    <a:cubicBezTo>
                      <a:pt x="1438" y="21739"/>
                      <a:pt x="1012" y="23152"/>
                      <a:pt x="38" y="24250"/>
                    </a:cubicBezTo>
                    <a:cubicBezTo>
                      <a:pt x="0" y="24294"/>
                      <a:pt x="3" y="24360"/>
                      <a:pt x="47" y="24398"/>
                    </a:cubicBezTo>
                    <a:cubicBezTo>
                      <a:pt x="67" y="24417"/>
                      <a:pt x="92" y="24425"/>
                      <a:pt x="116" y="24425"/>
                    </a:cubicBezTo>
                    <a:cubicBezTo>
                      <a:pt x="144" y="24425"/>
                      <a:pt x="173" y="24415"/>
                      <a:pt x="196" y="24389"/>
                    </a:cubicBezTo>
                    <a:cubicBezTo>
                      <a:pt x="1200" y="23257"/>
                      <a:pt x="1636" y="21814"/>
                      <a:pt x="1958" y="20424"/>
                    </a:cubicBezTo>
                    <a:cubicBezTo>
                      <a:pt x="2118" y="19735"/>
                      <a:pt x="2188" y="19023"/>
                      <a:pt x="2254" y="18331"/>
                    </a:cubicBezTo>
                    <a:cubicBezTo>
                      <a:pt x="2288" y="17998"/>
                      <a:pt x="2322" y="17655"/>
                      <a:pt x="2366" y="17318"/>
                    </a:cubicBezTo>
                    <a:cubicBezTo>
                      <a:pt x="2518" y="16136"/>
                      <a:pt x="2867" y="15013"/>
                      <a:pt x="3375" y="14068"/>
                    </a:cubicBezTo>
                    <a:cubicBezTo>
                      <a:pt x="3643" y="13568"/>
                      <a:pt x="3993" y="13105"/>
                      <a:pt x="4330" y="12658"/>
                    </a:cubicBezTo>
                    <a:cubicBezTo>
                      <a:pt x="4733" y="12125"/>
                      <a:pt x="5148" y="11572"/>
                      <a:pt x="5444" y="10945"/>
                    </a:cubicBezTo>
                    <a:cubicBezTo>
                      <a:pt x="6157" y="9429"/>
                      <a:pt x="6363" y="7545"/>
                      <a:pt x="6041" y="5492"/>
                    </a:cubicBezTo>
                    <a:cubicBezTo>
                      <a:pt x="5963" y="4991"/>
                      <a:pt x="5833" y="4499"/>
                      <a:pt x="5708" y="4022"/>
                    </a:cubicBezTo>
                    <a:cubicBezTo>
                      <a:pt x="5603" y="3624"/>
                      <a:pt x="5494" y="3212"/>
                      <a:pt x="5419" y="2802"/>
                    </a:cubicBezTo>
                    <a:cubicBezTo>
                      <a:pt x="5254" y="1913"/>
                      <a:pt x="5035" y="965"/>
                      <a:pt x="4565" y="59"/>
                    </a:cubicBezTo>
                    <a:cubicBezTo>
                      <a:pt x="4546" y="21"/>
                      <a:pt x="4509" y="1"/>
                      <a:pt x="447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 name="Google Shape;167;p4"/>
              <p:cNvSpPr/>
              <p:nvPr/>
            </p:nvSpPr>
            <p:spPr>
              <a:xfrm>
                <a:off x="1447175" y="1085875"/>
                <a:ext cx="218800" cy="388825"/>
              </a:xfrm>
              <a:custGeom>
                <a:avLst/>
                <a:gdLst/>
                <a:ahLst/>
                <a:cxnLst/>
                <a:rect l="l" t="t" r="r" b="b"/>
                <a:pathLst>
                  <a:path w="8752" h="15553" extrusionOk="0">
                    <a:moveTo>
                      <a:pt x="8301" y="0"/>
                    </a:moveTo>
                    <a:cubicBezTo>
                      <a:pt x="8295" y="0"/>
                      <a:pt x="8288" y="1"/>
                      <a:pt x="8281" y="2"/>
                    </a:cubicBezTo>
                    <a:cubicBezTo>
                      <a:pt x="8225" y="11"/>
                      <a:pt x="8187" y="68"/>
                      <a:pt x="8197" y="123"/>
                    </a:cubicBezTo>
                    <a:cubicBezTo>
                      <a:pt x="8538" y="1960"/>
                      <a:pt x="8299" y="3734"/>
                      <a:pt x="7526" y="5123"/>
                    </a:cubicBezTo>
                    <a:cubicBezTo>
                      <a:pt x="6826" y="6381"/>
                      <a:pt x="5694" y="7339"/>
                      <a:pt x="4600" y="8266"/>
                    </a:cubicBezTo>
                    <a:cubicBezTo>
                      <a:pt x="3946" y="8820"/>
                      <a:pt x="3270" y="9392"/>
                      <a:pt x="2682" y="10029"/>
                    </a:cubicBezTo>
                    <a:cubicBezTo>
                      <a:pt x="1325" y="11498"/>
                      <a:pt x="377" y="13416"/>
                      <a:pt x="10" y="15430"/>
                    </a:cubicBezTo>
                    <a:cubicBezTo>
                      <a:pt x="1" y="15486"/>
                      <a:pt x="38" y="15540"/>
                      <a:pt x="95" y="15551"/>
                    </a:cubicBezTo>
                    <a:cubicBezTo>
                      <a:pt x="99" y="15553"/>
                      <a:pt x="106" y="15553"/>
                      <a:pt x="112" y="15553"/>
                    </a:cubicBezTo>
                    <a:cubicBezTo>
                      <a:pt x="162" y="15553"/>
                      <a:pt x="206" y="15517"/>
                      <a:pt x="214" y="15468"/>
                    </a:cubicBezTo>
                    <a:cubicBezTo>
                      <a:pt x="574" y="13494"/>
                      <a:pt x="1503" y="11612"/>
                      <a:pt x="2834" y="10172"/>
                    </a:cubicBezTo>
                    <a:cubicBezTo>
                      <a:pt x="3413" y="9544"/>
                      <a:pt x="4085" y="8975"/>
                      <a:pt x="4733" y="8425"/>
                    </a:cubicBezTo>
                    <a:cubicBezTo>
                      <a:pt x="5841" y="7485"/>
                      <a:pt x="6989" y="6514"/>
                      <a:pt x="7707" y="5224"/>
                    </a:cubicBezTo>
                    <a:cubicBezTo>
                      <a:pt x="8503" y="3795"/>
                      <a:pt x="8752" y="1968"/>
                      <a:pt x="8401" y="85"/>
                    </a:cubicBezTo>
                    <a:cubicBezTo>
                      <a:pt x="8394" y="35"/>
                      <a:pt x="8349" y="0"/>
                      <a:pt x="830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68" name="Google Shape;168;p4"/>
            <p:cNvGrpSpPr/>
            <p:nvPr/>
          </p:nvGrpSpPr>
          <p:grpSpPr>
            <a:xfrm flipH="1">
              <a:off x="55785" y="-108394"/>
              <a:ext cx="664222" cy="1218245"/>
              <a:chOff x="2229225" y="1230375"/>
              <a:chExt cx="351850" cy="645325"/>
            </a:xfrm>
          </p:grpSpPr>
          <p:sp>
            <p:nvSpPr>
              <p:cNvPr id="169" name="Google Shape;169;p4"/>
              <p:cNvSpPr/>
              <p:nvPr/>
            </p:nvSpPr>
            <p:spPr>
              <a:xfrm>
                <a:off x="2460425" y="1700300"/>
                <a:ext cx="69300" cy="175400"/>
              </a:xfrm>
              <a:custGeom>
                <a:avLst/>
                <a:gdLst/>
                <a:ahLst/>
                <a:cxnLst/>
                <a:rect l="l" t="t" r="r" b="b"/>
                <a:pathLst>
                  <a:path w="2772" h="7016" extrusionOk="0">
                    <a:moveTo>
                      <a:pt x="45" y="0"/>
                    </a:moveTo>
                    <a:lnTo>
                      <a:pt x="45" y="0"/>
                    </a:lnTo>
                    <a:cubicBezTo>
                      <a:pt x="41" y="928"/>
                      <a:pt x="0" y="1748"/>
                      <a:pt x="161" y="2671"/>
                    </a:cubicBezTo>
                    <a:cubicBezTo>
                      <a:pt x="522" y="4277"/>
                      <a:pt x="1484" y="5668"/>
                      <a:pt x="2425" y="7016"/>
                    </a:cubicBezTo>
                    <a:cubicBezTo>
                      <a:pt x="2771" y="5843"/>
                      <a:pt x="2676" y="4562"/>
                      <a:pt x="2249" y="3417"/>
                    </a:cubicBezTo>
                    <a:cubicBezTo>
                      <a:pt x="2003" y="2754"/>
                      <a:pt x="1648" y="2136"/>
                      <a:pt x="1222" y="1573"/>
                    </a:cubicBezTo>
                    <a:cubicBezTo>
                      <a:pt x="1008" y="1289"/>
                      <a:pt x="750" y="1044"/>
                      <a:pt x="529" y="768"/>
                    </a:cubicBezTo>
                    <a:cubicBezTo>
                      <a:pt x="339" y="530"/>
                      <a:pt x="232" y="247"/>
                      <a:pt x="4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 name="Google Shape;170;p4"/>
              <p:cNvSpPr/>
              <p:nvPr/>
            </p:nvSpPr>
            <p:spPr>
              <a:xfrm>
                <a:off x="2408125" y="1616925"/>
                <a:ext cx="44725" cy="160375"/>
              </a:xfrm>
              <a:custGeom>
                <a:avLst/>
                <a:gdLst/>
                <a:ahLst/>
                <a:cxnLst/>
                <a:rect l="l" t="t" r="r" b="b"/>
                <a:pathLst>
                  <a:path w="1789" h="6415" extrusionOk="0">
                    <a:moveTo>
                      <a:pt x="1189" y="0"/>
                    </a:moveTo>
                    <a:lnTo>
                      <a:pt x="1189" y="0"/>
                    </a:lnTo>
                    <a:cubicBezTo>
                      <a:pt x="1228" y="795"/>
                      <a:pt x="902" y="1553"/>
                      <a:pt x="620" y="2295"/>
                    </a:cubicBezTo>
                    <a:cubicBezTo>
                      <a:pt x="609" y="2325"/>
                      <a:pt x="596" y="2358"/>
                      <a:pt x="585" y="2389"/>
                    </a:cubicBezTo>
                    <a:cubicBezTo>
                      <a:pt x="102" y="3705"/>
                      <a:pt x="1" y="5058"/>
                      <a:pt x="339" y="6415"/>
                    </a:cubicBezTo>
                    <a:cubicBezTo>
                      <a:pt x="310" y="6299"/>
                      <a:pt x="1089" y="5314"/>
                      <a:pt x="1182" y="5123"/>
                    </a:cubicBezTo>
                    <a:cubicBezTo>
                      <a:pt x="1421" y="4618"/>
                      <a:pt x="1589" y="4080"/>
                      <a:pt x="1683" y="3527"/>
                    </a:cubicBezTo>
                    <a:cubicBezTo>
                      <a:pt x="1788" y="2907"/>
                      <a:pt x="1774" y="2274"/>
                      <a:pt x="1703" y="1650"/>
                    </a:cubicBezTo>
                    <a:cubicBezTo>
                      <a:pt x="1635" y="1048"/>
                      <a:pt x="1398" y="566"/>
                      <a:pt x="11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 name="Google Shape;171;p4"/>
              <p:cNvSpPr/>
              <p:nvPr/>
            </p:nvSpPr>
            <p:spPr>
              <a:xfrm>
                <a:off x="2433275" y="1612725"/>
                <a:ext cx="117975" cy="133950"/>
              </a:xfrm>
              <a:custGeom>
                <a:avLst/>
                <a:gdLst/>
                <a:ahLst/>
                <a:cxnLst/>
                <a:rect l="l" t="t" r="r" b="b"/>
                <a:pathLst>
                  <a:path w="4719" h="5358" extrusionOk="0">
                    <a:moveTo>
                      <a:pt x="1" y="0"/>
                    </a:moveTo>
                    <a:lnTo>
                      <a:pt x="1" y="0"/>
                    </a:lnTo>
                    <a:cubicBezTo>
                      <a:pt x="435" y="1180"/>
                      <a:pt x="1237" y="2340"/>
                      <a:pt x="2187" y="3171"/>
                    </a:cubicBezTo>
                    <a:cubicBezTo>
                      <a:pt x="3031" y="3909"/>
                      <a:pt x="4106" y="4418"/>
                      <a:pt x="4719" y="5358"/>
                    </a:cubicBezTo>
                    <a:cubicBezTo>
                      <a:pt x="4287" y="3802"/>
                      <a:pt x="3297" y="2340"/>
                      <a:pt x="1838" y="1653"/>
                    </a:cubicBezTo>
                    <a:cubicBezTo>
                      <a:pt x="1014" y="1268"/>
                      <a:pt x="416" y="849"/>
                      <a:pt x="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 name="Google Shape;172;p4"/>
              <p:cNvSpPr/>
              <p:nvPr/>
            </p:nvSpPr>
            <p:spPr>
              <a:xfrm>
                <a:off x="2385000" y="1499850"/>
                <a:ext cx="135375" cy="159950"/>
              </a:xfrm>
              <a:custGeom>
                <a:avLst/>
                <a:gdLst/>
                <a:ahLst/>
                <a:cxnLst/>
                <a:rect l="l" t="t" r="r" b="b"/>
                <a:pathLst>
                  <a:path w="5415" h="6398" extrusionOk="0">
                    <a:moveTo>
                      <a:pt x="1" y="0"/>
                    </a:moveTo>
                    <a:lnTo>
                      <a:pt x="1" y="0"/>
                    </a:lnTo>
                    <a:cubicBezTo>
                      <a:pt x="45" y="117"/>
                      <a:pt x="95" y="231"/>
                      <a:pt x="150" y="341"/>
                    </a:cubicBezTo>
                    <a:lnTo>
                      <a:pt x="150" y="341"/>
                    </a:lnTo>
                    <a:cubicBezTo>
                      <a:pt x="98" y="228"/>
                      <a:pt x="49" y="115"/>
                      <a:pt x="1" y="0"/>
                    </a:cubicBezTo>
                    <a:close/>
                    <a:moveTo>
                      <a:pt x="150" y="341"/>
                    </a:moveTo>
                    <a:cubicBezTo>
                      <a:pt x="1278" y="2821"/>
                      <a:pt x="3176" y="4859"/>
                      <a:pt x="5415" y="6397"/>
                    </a:cubicBezTo>
                    <a:cubicBezTo>
                      <a:pt x="5379" y="6019"/>
                      <a:pt x="5131" y="5568"/>
                      <a:pt x="4986" y="5217"/>
                    </a:cubicBezTo>
                    <a:cubicBezTo>
                      <a:pt x="4814" y="4800"/>
                      <a:pt x="4727" y="4337"/>
                      <a:pt x="4456" y="3967"/>
                    </a:cubicBezTo>
                    <a:cubicBezTo>
                      <a:pt x="4151" y="3548"/>
                      <a:pt x="3657" y="3319"/>
                      <a:pt x="3206" y="3070"/>
                    </a:cubicBezTo>
                    <a:cubicBezTo>
                      <a:pt x="2017" y="2418"/>
                      <a:pt x="773" y="1600"/>
                      <a:pt x="150" y="34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 name="Google Shape;173;p4"/>
              <p:cNvSpPr/>
              <p:nvPr/>
            </p:nvSpPr>
            <p:spPr>
              <a:xfrm>
                <a:off x="2433675" y="1563125"/>
                <a:ext cx="25" cy="25"/>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 name="Google Shape;174;p4"/>
              <p:cNvSpPr/>
              <p:nvPr/>
            </p:nvSpPr>
            <p:spPr>
              <a:xfrm>
                <a:off x="2353400" y="1488100"/>
                <a:ext cx="40100" cy="163800"/>
              </a:xfrm>
              <a:custGeom>
                <a:avLst/>
                <a:gdLst/>
                <a:ahLst/>
                <a:cxnLst/>
                <a:rect l="l" t="t" r="r" b="b"/>
                <a:pathLst>
                  <a:path w="1604" h="6552" extrusionOk="0">
                    <a:moveTo>
                      <a:pt x="1140" y="1"/>
                    </a:moveTo>
                    <a:lnTo>
                      <a:pt x="1140" y="1"/>
                    </a:lnTo>
                    <a:cubicBezTo>
                      <a:pt x="1182" y="160"/>
                      <a:pt x="888" y="650"/>
                      <a:pt x="826" y="810"/>
                    </a:cubicBezTo>
                    <a:cubicBezTo>
                      <a:pt x="722" y="1075"/>
                      <a:pt x="591" y="1342"/>
                      <a:pt x="536" y="1621"/>
                    </a:cubicBezTo>
                    <a:cubicBezTo>
                      <a:pt x="438" y="2103"/>
                      <a:pt x="309" y="2582"/>
                      <a:pt x="219" y="3067"/>
                    </a:cubicBezTo>
                    <a:cubicBezTo>
                      <a:pt x="1" y="4237"/>
                      <a:pt x="153" y="5484"/>
                      <a:pt x="688" y="6551"/>
                    </a:cubicBezTo>
                    <a:lnTo>
                      <a:pt x="688" y="6551"/>
                    </a:lnTo>
                    <a:cubicBezTo>
                      <a:pt x="589" y="6353"/>
                      <a:pt x="1124" y="5259"/>
                      <a:pt x="1195" y="5010"/>
                    </a:cubicBezTo>
                    <a:cubicBezTo>
                      <a:pt x="1340" y="4509"/>
                      <a:pt x="1460" y="4007"/>
                      <a:pt x="1503" y="3488"/>
                    </a:cubicBezTo>
                    <a:cubicBezTo>
                      <a:pt x="1603" y="2313"/>
                      <a:pt x="1493" y="1130"/>
                      <a:pt x="1140" y="1"/>
                    </a:cubicBezTo>
                    <a:close/>
                    <a:moveTo>
                      <a:pt x="688" y="6551"/>
                    </a:moveTo>
                    <a:cubicBezTo>
                      <a:pt x="688" y="6551"/>
                      <a:pt x="688" y="6551"/>
                      <a:pt x="688" y="6552"/>
                    </a:cubicBezTo>
                    <a:cubicBezTo>
                      <a:pt x="688" y="6551"/>
                      <a:pt x="688" y="6551"/>
                      <a:pt x="688" y="655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 name="Google Shape;175;p4"/>
              <p:cNvSpPr/>
              <p:nvPr/>
            </p:nvSpPr>
            <p:spPr>
              <a:xfrm>
                <a:off x="2490425" y="1516350"/>
                <a:ext cx="90650" cy="119525"/>
              </a:xfrm>
              <a:custGeom>
                <a:avLst/>
                <a:gdLst/>
                <a:ahLst/>
                <a:cxnLst/>
                <a:rect l="l" t="t" r="r" b="b"/>
                <a:pathLst>
                  <a:path w="3626" h="4781" extrusionOk="0">
                    <a:moveTo>
                      <a:pt x="1" y="0"/>
                    </a:moveTo>
                    <a:lnTo>
                      <a:pt x="1" y="0"/>
                    </a:lnTo>
                    <a:cubicBezTo>
                      <a:pt x="985" y="1734"/>
                      <a:pt x="2540" y="3111"/>
                      <a:pt x="3625" y="4780"/>
                    </a:cubicBezTo>
                    <a:cubicBezTo>
                      <a:pt x="3424" y="4025"/>
                      <a:pt x="3389" y="3227"/>
                      <a:pt x="3109" y="2497"/>
                    </a:cubicBezTo>
                    <a:cubicBezTo>
                      <a:pt x="2868" y="1868"/>
                      <a:pt x="2440" y="1315"/>
                      <a:pt x="1900" y="908"/>
                    </a:cubicBezTo>
                    <a:cubicBezTo>
                      <a:pt x="1629" y="702"/>
                      <a:pt x="1406" y="637"/>
                      <a:pt x="1095" y="546"/>
                    </a:cubicBezTo>
                    <a:cubicBezTo>
                      <a:pt x="697" y="427"/>
                      <a:pt x="360" y="194"/>
                      <a:pt x="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 name="Google Shape;176;p4"/>
              <p:cNvSpPr/>
              <p:nvPr/>
            </p:nvSpPr>
            <p:spPr>
              <a:xfrm>
                <a:off x="2342000" y="1230375"/>
                <a:ext cx="127825" cy="488250"/>
              </a:xfrm>
              <a:custGeom>
                <a:avLst/>
                <a:gdLst/>
                <a:ahLst/>
                <a:cxnLst/>
                <a:rect l="l" t="t" r="r" b="b"/>
                <a:pathLst>
                  <a:path w="5113" h="19530" extrusionOk="0">
                    <a:moveTo>
                      <a:pt x="161" y="0"/>
                    </a:moveTo>
                    <a:cubicBezTo>
                      <a:pt x="81" y="0"/>
                      <a:pt x="1" y="94"/>
                      <a:pt x="60" y="184"/>
                    </a:cubicBezTo>
                    <a:cubicBezTo>
                      <a:pt x="1486" y="2362"/>
                      <a:pt x="932" y="5123"/>
                      <a:pt x="1016" y="7565"/>
                    </a:cubicBezTo>
                    <a:cubicBezTo>
                      <a:pt x="1039" y="8247"/>
                      <a:pt x="1111" y="8926"/>
                      <a:pt x="1278" y="9589"/>
                    </a:cubicBezTo>
                    <a:cubicBezTo>
                      <a:pt x="1441" y="10238"/>
                      <a:pt x="1638" y="10882"/>
                      <a:pt x="1844" y="11519"/>
                    </a:cubicBezTo>
                    <a:cubicBezTo>
                      <a:pt x="2049" y="12148"/>
                      <a:pt x="2276" y="12771"/>
                      <a:pt x="2546" y="13376"/>
                    </a:cubicBezTo>
                    <a:cubicBezTo>
                      <a:pt x="2819" y="13990"/>
                      <a:pt x="3151" y="14573"/>
                      <a:pt x="3450" y="15174"/>
                    </a:cubicBezTo>
                    <a:cubicBezTo>
                      <a:pt x="4131" y="16530"/>
                      <a:pt x="4510" y="17990"/>
                      <a:pt x="4874" y="19455"/>
                    </a:cubicBezTo>
                    <a:cubicBezTo>
                      <a:pt x="4887" y="19508"/>
                      <a:pt x="4924" y="19530"/>
                      <a:pt x="4964" y="19530"/>
                    </a:cubicBezTo>
                    <a:cubicBezTo>
                      <a:pt x="5034" y="19530"/>
                      <a:pt x="5112" y="19462"/>
                      <a:pt x="5089" y="19372"/>
                    </a:cubicBezTo>
                    <a:cubicBezTo>
                      <a:pt x="4766" y="18072"/>
                      <a:pt x="4441" y="16762"/>
                      <a:pt x="3882" y="15539"/>
                    </a:cubicBezTo>
                    <a:cubicBezTo>
                      <a:pt x="3594" y="14911"/>
                      <a:pt x="3246" y="14311"/>
                      <a:pt x="2947" y="13690"/>
                    </a:cubicBezTo>
                    <a:cubicBezTo>
                      <a:pt x="2659" y="13095"/>
                      <a:pt x="2414" y="12479"/>
                      <a:pt x="2198" y="11852"/>
                    </a:cubicBezTo>
                    <a:cubicBezTo>
                      <a:pt x="1757" y="10569"/>
                      <a:pt x="1343" y="9252"/>
                      <a:pt x="1262" y="7891"/>
                    </a:cubicBezTo>
                    <a:cubicBezTo>
                      <a:pt x="1182" y="6564"/>
                      <a:pt x="1315" y="5235"/>
                      <a:pt x="1270" y="3907"/>
                    </a:cubicBezTo>
                    <a:cubicBezTo>
                      <a:pt x="1225" y="2564"/>
                      <a:pt x="994" y="1190"/>
                      <a:pt x="247" y="49"/>
                    </a:cubicBezTo>
                    <a:cubicBezTo>
                      <a:pt x="224" y="15"/>
                      <a:pt x="192" y="0"/>
                      <a:pt x="16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 name="Google Shape;177;p4"/>
              <p:cNvSpPr/>
              <p:nvPr/>
            </p:nvSpPr>
            <p:spPr>
              <a:xfrm>
                <a:off x="2271825" y="1404425"/>
                <a:ext cx="101425" cy="259475"/>
              </a:xfrm>
              <a:custGeom>
                <a:avLst/>
                <a:gdLst/>
                <a:ahLst/>
                <a:cxnLst/>
                <a:rect l="l" t="t" r="r" b="b"/>
                <a:pathLst>
                  <a:path w="4057" h="10379" extrusionOk="0">
                    <a:moveTo>
                      <a:pt x="3899" y="0"/>
                    </a:moveTo>
                    <a:cubicBezTo>
                      <a:pt x="3860" y="0"/>
                      <a:pt x="3820" y="18"/>
                      <a:pt x="3795" y="59"/>
                    </a:cubicBezTo>
                    <a:cubicBezTo>
                      <a:pt x="3453" y="609"/>
                      <a:pt x="3012" y="1088"/>
                      <a:pt x="2617" y="1601"/>
                    </a:cubicBezTo>
                    <a:cubicBezTo>
                      <a:pt x="2413" y="1867"/>
                      <a:pt x="2219" y="2142"/>
                      <a:pt x="2049" y="2432"/>
                    </a:cubicBezTo>
                    <a:cubicBezTo>
                      <a:pt x="1862" y="2747"/>
                      <a:pt x="1715" y="3087"/>
                      <a:pt x="1574" y="3426"/>
                    </a:cubicBezTo>
                    <a:cubicBezTo>
                      <a:pt x="1000" y="4817"/>
                      <a:pt x="733" y="6304"/>
                      <a:pt x="487" y="7781"/>
                    </a:cubicBezTo>
                    <a:cubicBezTo>
                      <a:pt x="350" y="8606"/>
                      <a:pt x="212" y="9432"/>
                      <a:pt x="20" y="10249"/>
                    </a:cubicBezTo>
                    <a:cubicBezTo>
                      <a:pt x="1" y="10331"/>
                      <a:pt x="65" y="10378"/>
                      <a:pt x="131" y="10378"/>
                    </a:cubicBezTo>
                    <a:cubicBezTo>
                      <a:pt x="181" y="10378"/>
                      <a:pt x="232" y="10350"/>
                      <a:pt x="247" y="10288"/>
                    </a:cubicBezTo>
                    <a:cubicBezTo>
                      <a:pt x="589" y="8842"/>
                      <a:pt x="751" y="7364"/>
                      <a:pt x="1065" y="5913"/>
                    </a:cubicBezTo>
                    <a:cubicBezTo>
                      <a:pt x="1370" y="4495"/>
                      <a:pt x="1819" y="3048"/>
                      <a:pt x="2698" y="1874"/>
                    </a:cubicBezTo>
                    <a:cubicBezTo>
                      <a:pt x="3131" y="1297"/>
                      <a:pt x="3623" y="768"/>
                      <a:pt x="4005" y="154"/>
                    </a:cubicBezTo>
                    <a:cubicBezTo>
                      <a:pt x="4056" y="70"/>
                      <a:pt x="3979" y="0"/>
                      <a:pt x="389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 name="Google Shape;178;p4"/>
              <p:cNvSpPr/>
              <p:nvPr/>
            </p:nvSpPr>
            <p:spPr>
              <a:xfrm>
                <a:off x="2368675" y="1351500"/>
                <a:ext cx="153325" cy="199300"/>
              </a:xfrm>
              <a:custGeom>
                <a:avLst/>
                <a:gdLst/>
                <a:ahLst/>
                <a:cxnLst/>
                <a:rect l="l" t="t" r="r" b="b"/>
                <a:pathLst>
                  <a:path w="6133" h="7972" extrusionOk="0">
                    <a:moveTo>
                      <a:pt x="124" y="0"/>
                    </a:moveTo>
                    <a:cubicBezTo>
                      <a:pt x="61" y="0"/>
                      <a:pt x="1" y="43"/>
                      <a:pt x="17" y="122"/>
                    </a:cubicBezTo>
                    <a:cubicBezTo>
                      <a:pt x="138" y="757"/>
                      <a:pt x="263" y="1401"/>
                      <a:pt x="516" y="1998"/>
                    </a:cubicBezTo>
                    <a:cubicBezTo>
                      <a:pt x="775" y="2610"/>
                      <a:pt x="1195" y="3104"/>
                      <a:pt x="1626" y="3600"/>
                    </a:cubicBezTo>
                    <a:cubicBezTo>
                      <a:pt x="2053" y="4093"/>
                      <a:pt x="2485" y="4582"/>
                      <a:pt x="2967" y="5022"/>
                    </a:cubicBezTo>
                    <a:cubicBezTo>
                      <a:pt x="3468" y="5479"/>
                      <a:pt x="4045" y="5834"/>
                      <a:pt x="4559" y="6274"/>
                    </a:cubicBezTo>
                    <a:cubicBezTo>
                      <a:pt x="5093" y="6732"/>
                      <a:pt x="5539" y="7288"/>
                      <a:pt x="5872" y="7907"/>
                    </a:cubicBezTo>
                    <a:cubicBezTo>
                      <a:pt x="5897" y="7952"/>
                      <a:pt x="5940" y="7971"/>
                      <a:pt x="5982" y="7971"/>
                    </a:cubicBezTo>
                    <a:cubicBezTo>
                      <a:pt x="6059" y="7971"/>
                      <a:pt x="6133" y="7908"/>
                      <a:pt x="6088" y="7823"/>
                    </a:cubicBezTo>
                    <a:cubicBezTo>
                      <a:pt x="5800" y="7288"/>
                      <a:pt x="5441" y="6801"/>
                      <a:pt x="5010" y="6374"/>
                    </a:cubicBezTo>
                    <a:cubicBezTo>
                      <a:pt x="4539" y="5909"/>
                      <a:pt x="3976" y="5562"/>
                      <a:pt x="3465" y="5145"/>
                    </a:cubicBezTo>
                    <a:cubicBezTo>
                      <a:pt x="2955" y="4731"/>
                      <a:pt x="2505" y="4252"/>
                      <a:pt x="2072" y="3760"/>
                    </a:cubicBezTo>
                    <a:cubicBezTo>
                      <a:pt x="1642" y="3270"/>
                      <a:pt x="1170" y="2783"/>
                      <a:pt x="866" y="2199"/>
                    </a:cubicBezTo>
                    <a:cubicBezTo>
                      <a:pt x="526" y="1546"/>
                      <a:pt x="384" y="814"/>
                      <a:pt x="247" y="94"/>
                    </a:cubicBezTo>
                    <a:cubicBezTo>
                      <a:pt x="234" y="31"/>
                      <a:pt x="178" y="0"/>
                      <a:pt x="12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 name="Google Shape;179;p4"/>
              <p:cNvSpPr/>
              <p:nvPr/>
            </p:nvSpPr>
            <p:spPr>
              <a:xfrm>
                <a:off x="2417575" y="1445225"/>
                <a:ext cx="112975" cy="49000"/>
              </a:xfrm>
              <a:custGeom>
                <a:avLst/>
                <a:gdLst/>
                <a:ahLst/>
                <a:cxnLst/>
                <a:rect l="l" t="t" r="r" b="b"/>
                <a:pathLst>
                  <a:path w="4519" h="1960" extrusionOk="0">
                    <a:moveTo>
                      <a:pt x="0" y="1"/>
                    </a:moveTo>
                    <a:cubicBezTo>
                      <a:pt x="1" y="1"/>
                      <a:pt x="2" y="1"/>
                      <a:pt x="3" y="1"/>
                    </a:cubicBezTo>
                    <a:lnTo>
                      <a:pt x="3" y="1"/>
                    </a:lnTo>
                    <a:cubicBezTo>
                      <a:pt x="2" y="1"/>
                      <a:pt x="1" y="1"/>
                      <a:pt x="0" y="1"/>
                    </a:cubicBezTo>
                    <a:close/>
                    <a:moveTo>
                      <a:pt x="3" y="1"/>
                    </a:moveTo>
                    <a:lnTo>
                      <a:pt x="3" y="1"/>
                    </a:lnTo>
                    <a:cubicBezTo>
                      <a:pt x="333" y="91"/>
                      <a:pt x="631" y="758"/>
                      <a:pt x="902" y="969"/>
                    </a:cubicBezTo>
                    <a:cubicBezTo>
                      <a:pt x="1141" y="1156"/>
                      <a:pt x="1451" y="1214"/>
                      <a:pt x="1730" y="1318"/>
                    </a:cubicBezTo>
                    <a:cubicBezTo>
                      <a:pt x="2635" y="1664"/>
                      <a:pt x="3552" y="1904"/>
                      <a:pt x="4519" y="1959"/>
                    </a:cubicBezTo>
                    <a:cubicBezTo>
                      <a:pt x="4264" y="1670"/>
                      <a:pt x="4008" y="1380"/>
                      <a:pt x="3753" y="1089"/>
                    </a:cubicBezTo>
                    <a:cubicBezTo>
                      <a:pt x="3437" y="730"/>
                      <a:pt x="3095" y="358"/>
                      <a:pt x="2635" y="228"/>
                    </a:cubicBezTo>
                    <a:cubicBezTo>
                      <a:pt x="2454" y="176"/>
                      <a:pt x="2266" y="167"/>
                      <a:pt x="2077" y="167"/>
                    </a:cubicBezTo>
                    <a:cubicBezTo>
                      <a:pt x="2060" y="167"/>
                      <a:pt x="2044" y="167"/>
                      <a:pt x="2027" y="167"/>
                    </a:cubicBezTo>
                    <a:cubicBezTo>
                      <a:pt x="1713" y="171"/>
                      <a:pt x="1389" y="261"/>
                      <a:pt x="1085" y="264"/>
                    </a:cubicBezTo>
                    <a:cubicBezTo>
                      <a:pt x="1083" y="264"/>
                      <a:pt x="1082" y="264"/>
                      <a:pt x="1080" y="264"/>
                    </a:cubicBezTo>
                    <a:cubicBezTo>
                      <a:pt x="733" y="264"/>
                      <a:pt x="338" y="91"/>
                      <a:pt x="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 name="Google Shape;180;p4"/>
              <p:cNvSpPr/>
              <p:nvPr/>
            </p:nvSpPr>
            <p:spPr>
              <a:xfrm>
                <a:off x="2397275" y="1422800"/>
                <a:ext cx="56875" cy="122075"/>
              </a:xfrm>
              <a:custGeom>
                <a:avLst/>
                <a:gdLst/>
                <a:ahLst/>
                <a:cxnLst/>
                <a:rect l="l" t="t" r="r" b="b"/>
                <a:pathLst>
                  <a:path w="2275" h="4883" extrusionOk="0">
                    <a:moveTo>
                      <a:pt x="3" y="0"/>
                    </a:moveTo>
                    <a:cubicBezTo>
                      <a:pt x="173" y="379"/>
                      <a:pt x="0" y="1034"/>
                      <a:pt x="68" y="1448"/>
                    </a:cubicBezTo>
                    <a:cubicBezTo>
                      <a:pt x="149" y="1925"/>
                      <a:pt x="451" y="2406"/>
                      <a:pt x="698" y="2819"/>
                    </a:cubicBezTo>
                    <a:cubicBezTo>
                      <a:pt x="1145" y="3561"/>
                      <a:pt x="1674" y="4255"/>
                      <a:pt x="2275" y="4883"/>
                    </a:cubicBezTo>
                    <a:cubicBezTo>
                      <a:pt x="2230" y="4834"/>
                      <a:pt x="2269" y="4378"/>
                      <a:pt x="2262" y="4282"/>
                    </a:cubicBezTo>
                    <a:cubicBezTo>
                      <a:pt x="2244" y="4042"/>
                      <a:pt x="2222" y="3817"/>
                      <a:pt x="2141" y="3587"/>
                    </a:cubicBezTo>
                    <a:cubicBezTo>
                      <a:pt x="1971" y="3115"/>
                      <a:pt x="1642" y="2713"/>
                      <a:pt x="1348" y="2313"/>
                    </a:cubicBezTo>
                    <a:cubicBezTo>
                      <a:pt x="820" y="1592"/>
                      <a:pt x="368" y="816"/>
                      <a:pt x="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 name="Google Shape;181;p4"/>
              <p:cNvSpPr/>
              <p:nvPr/>
            </p:nvSpPr>
            <p:spPr>
              <a:xfrm>
                <a:off x="2260000" y="1610450"/>
                <a:ext cx="40125" cy="140225"/>
              </a:xfrm>
              <a:custGeom>
                <a:avLst/>
                <a:gdLst/>
                <a:ahLst/>
                <a:cxnLst/>
                <a:rect l="l" t="t" r="r" b="b"/>
                <a:pathLst>
                  <a:path w="1605" h="5609" extrusionOk="0">
                    <a:moveTo>
                      <a:pt x="849" y="0"/>
                    </a:moveTo>
                    <a:cubicBezTo>
                      <a:pt x="688" y="940"/>
                      <a:pt x="303" y="1792"/>
                      <a:pt x="134" y="2726"/>
                    </a:cubicBezTo>
                    <a:cubicBezTo>
                      <a:pt x="45" y="3212"/>
                      <a:pt x="0" y="3709"/>
                      <a:pt x="3" y="4204"/>
                    </a:cubicBezTo>
                    <a:cubicBezTo>
                      <a:pt x="3" y="4428"/>
                      <a:pt x="236" y="5473"/>
                      <a:pt x="134" y="5608"/>
                    </a:cubicBezTo>
                    <a:lnTo>
                      <a:pt x="134" y="5608"/>
                    </a:lnTo>
                    <a:cubicBezTo>
                      <a:pt x="484" y="5149"/>
                      <a:pt x="842" y="4680"/>
                      <a:pt x="1048" y="4139"/>
                    </a:cubicBezTo>
                    <a:cubicBezTo>
                      <a:pt x="1604" y="2703"/>
                      <a:pt x="950" y="1423"/>
                      <a:pt x="849" y="0"/>
                    </a:cubicBezTo>
                    <a:close/>
                    <a:moveTo>
                      <a:pt x="134" y="5608"/>
                    </a:moveTo>
                    <a:lnTo>
                      <a:pt x="134" y="5608"/>
                    </a:lnTo>
                    <a:cubicBezTo>
                      <a:pt x="134" y="5608"/>
                      <a:pt x="134" y="5608"/>
                      <a:pt x="134" y="5608"/>
                    </a:cubicBezTo>
                    <a:cubicBezTo>
                      <a:pt x="134" y="5608"/>
                      <a:pt x="134" y="5608"/>
                      <a:pt x="134" y="5608"/>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 name="Google Shape;182;p4"/>
              <p:cNvSpPr/>
              <p:nvPr/>
            </p:nvSpPr>
            <p:spPr>
              <a:xfrm>
                <a:off x="2296400" y="1533775"/>
                <a:ext cx="42300" cy="143650"/>
              </a:xfrm>
              <a:custGeom>
                <a:avLst/>
                <a:gdLst/>
                <a:ahLst/>
                <a:cxnLst/>
                <a:rect l="l" t="t" r="r" b="b"/>
                <a:pathLst>
                  <a:path w="1692" h="5746" extrusionOk="0">
                    <a:moveTo>
                      <a:pt x="83" y="1"/>
                    </a:moveTo>
                    <a:lnTo>
                      <a:pt x="83" y="1"/>
                    </a:lnTo>
                    <a:cubicBezTo>
                      <a:pt x="1" y="1973"/>
                      <a:pt x="674" y="3888"/>
                      <a:pt x="1337" y="5745"/>
                    </a:cubicBezTo>
                    <a:cubicBezTo>
                      <a:pt x="1270" y="5557"/>
                      <a:pt x="1437" y="5325"/>
                      <a:pt x="1489" y="5163"/>
                    </a:cubicBezTo>
                    <a:cubicBezTo>
                      <a:pt x="1567" y="4920"/>
                      <a:pt x="1602" y="4667"/>
                      <a:pt x="1626" y="4410"/>
                    </a:cubicBezTo>
                    <a:cubicBezTo>
                      <a:pt x="1689" y="3837"/>
                      <a:pt x="1692" y="3254"/>
                      <a:pt x="1589" y="2686"/>
                    </a:cubicBezTo>
                    <a:cubicBezTo>
                      <a:pt x="1499" y="2181"/>
                      <a:pt x="1321" y="1546"/>
                      <a:pt x="961" y="1162"/>
                    </a:cubicBezTo>
                    <a:cubicBezTo>
                      <a:pt x="594" y="770"/>
                      <a:pt x="309" y="531"/>
                      <a:pt x="8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 name="Google Shape;183;p4"/>
              <p:cNvSpPr/>
              <p:nvPr/>
            </p:nvSpPr>
            <p:spPr>
              <a:xfrm>
                <a:off x="2229225" y="1486125"/>
                <a:ext cx="85925" cy="112750"/>
              </a:xfrm>
              <a:custGeom>
                <a:avLst/>
                <a:gdLst/>
                <a:ahLst/>
                <a:cxnLst/>
                <a:rect l="l" t="t" r="r" b="b"/>
                <a:pathLst>
                  <a:path w="3437" h="4510" extrusionOk="0">
                    <a:moveTo>
                      <a:pt x="3436" y="0"/>
                    </a:moveTo>
                    <a:cubicBezTo>
                      <a:pt x="3420" y="51"/>
                      <a:pt x="3154" y="158"/>
                      <a:pt x="3102" y="191"/>
                    </a:cubicBezTo>
                    <a:cubicBezTo>
                      <a:pt x="2982" y="265"/>
                      <a:pt x="2861" y="341"/>
                      <a:pt x="2747" y="423"/>
                    </a:cubicBezTo>
                    <a:cubicBezTo>
                      <a:pt x="2573" y="548"/>
                      <a:pt x="2473" y="714"/>
                      <a:pt x="2320" y="857"/>
                    </a:cubicBezTo>
                    <a:cubicBezTo>
                      <a:pt x="1960" y="1192"/>
                      <a:pt x="1614" y="1526"/>
                      <a:pt x="1310" y="1914"/>
                    </a:cubicBezTo>
                    <a:cubicBezTo>
                      <a:pt x="709" y="2683"/>
                      <a:pt x="257" y="3567"/>
                      <a:pt x="1" y="4510"/>
                    </a:cubicBezTo>
                    <a:cubicBezTo>
                      <a:pt x="455" y="4333"/>
                      <a:pt x="817" y="3981"/>
                      <a:pt x="1168" y="3640"/>
                    </a:cubicBezTo>
                    <a:cubicBezTo>
                      <a:pt x="2226" y="2602"/>
                      <a:pt x="3003" y="1422"/>
                      <a:pt x="343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84" name="Google Shape;184;p4"/>
            <p:cNvGrpSpPr/>
            <p:nvPr/>
          </p:nvGrpSpPr>
          <p:grpSpPr>
            <a:xfrm flipH="1">
              <a:off x="719999" y="-608830"/>
              <a:ext cx="632838" cy="1148821"/>
              <a:chOff x="1981825" y="1045200"/>
              <a:chExt cx="335225" cy="608550"/>
            </a:xfrm>
          </p:grpSpPr>
          <p:sp>
            <p:nvSpPr>
              <p:cNvPr id="185" name="Google Shape;185;p4"/>
              <p:cNvSpPr/>
              <p:nvPr/>
            </p:nvSpPr>
            <p:spPr>
              <a:xfrm>
                <a:off x="1981825" y="1104225"/>
                <a:ext cx="335225" cy="549525"/>
              </a:xfrm>
              <a:custGeom>
                <a:avLst/>
                <a:gdLst/>
                <a:ahLst/>
                <a:cxnLst/>
                <a:rect l="l" t="t" r="r" b="b"/>
                <a:pathLst>
                  <a:path w="13409" h="21981" extrusionOk="0">
                    <a:moveTo>
                      <a:pt x="10473" y="1"/>
                    </a:moveTo>
                    <a:cubicBezTo>
                      <a:pt x="10281" y="1"/>
                      <a:pt x="10067" y="47"/>
                      <a:pt x="9829" y="118"/>
                    </a:cubicBezTo>
                    <a:cubicBezTo>
                      <a:pt x="9024" y="358"/>
                      <a:pt x="8244" y="641"/>
                      <a:pt x="7526" y="1087"/>
                    </a:cubicBezTo>
                    <a:cubicBezTo>
                      <a:pt x="6598" y="1664"/>
                      <a:pt x="5715" y="2316"/>
                      <a:pt x="4892" y="3035"/>
                    </a:cubicBezTo>
                    <a:cubicBezTo>
                      <a:pt x="4399" y="3469"/>
                      <a:pt x="438" y="7594"/>
                      <a:pt x="1234" y="8041"/>
                    </a:cubicBezTo>
                    <a:cubicBezTo>
                      <a:pt x="1301" y="8079"/>
                      <a:pt x="1375" y="8092"/>
                      <a:pt x="1452" y="8092"/>
                    </a:cubicBezTo>
                    <a:cubicBezTo>
                      <a:pt x="1547" y="8092"/>
                      <a:pt x="1645" y="8072"/>
                      <a:pt x="1738" y="8053"/>
                    </a:cubicBezTo>
                    <a:cubicBezTo>
                      <a:pt x="2110" y="7977"/>
                      <a:pt x="2486" y="7930"/>
                      <a:pt x="2864" y="7912"/>
                    </a:cubicBezTo>
                    <a:cubicBezTo>
                      <a:pt x="2900" y="7911"/>
                      <a:pt x="2937" y="7909"/>
                      <a:pt x="2973" y="7909"/>
                    </a:cubicBezTo>
                    <a:cubicBezTo>
                      <a:pt x="3063" y="7909"/>
                      <a:pt x="3154" y="7918"/>
                      <a:pt x="3236" y="7954"/>
                    </a:cubicBezTo>
                    <a:cubicBezTo>
                      <a:pt x="3352" y="8005"/>
                      <a:pt x="3451" y="8121"/>
                      <a:pt x="3436" y="8245"/>
                    </a:cubicBezTo>
                    <a:cubicBezTo>
                      <a:pt x="3425" y="8347"/>
                      <a:pt x="3349" y="8428"/>
                      <a:pt x="3270" y="8493"/>
                    </a:cubicBezTo>
                    <a:cubicBezTo>
                      <a:pt x="2646" y="8992"/>
                      <a:pt x="1650" y="8873"/>
                      <a:pt x="1108" y="9461"/>
                    </a:cubicBezTo>
                    <a:cubicBezTo>
                      <a:pt x="924" y="9662"/>
                      <a:pt x="817" y="9923"/>
                      <a:pt x="732" y="10181"/>
                    </a:cubicBezTo>
                    <a:cubicBezTo>
                      <a:pt x="409" y="11149"/>
                      <a:pt x="298" y="12174"/>
                      <a:pt x="189" y="13189"/>
                    </a:cubicBezTo>
                    <a:lnTo>
                      <a:pt x="15" y="14812"/>
                    </a:lnTo>
                    <a:cubicBezTo>
                      <a:pt x="8" y="14877"/>
                      <a:pt x="1" y="14943"/>
                      <a:pt x="18" y="15007"/>
                    </a:cubicBezTo>
                    <a:cubicBezTo>
                      <a:pt x="55" y="15168"/>
                      <a:pt x="233" y="15264"/>
                      <a:pt x="402" y="15264"/>
                    </a:cubicBezTo>
                    <a:cubicBezTo>
                      <a:pt x="417" y="15264"/>
                      <a:pt x="432" y="15263"/>
                      <a:pt x="447" y="15262"/>
                    </a:cubicBezTo>
                    <a:cubicBezTo>
                      <a:pt x="628" y="15246"/>
                      <a:pt x="787" y="15145"/>
                      <a:pt x="940" y="15048"/>
                    </a:cubicBezTo>
                    <a:cubicBezTo>
                      <a:pt x="1369" y="14773"/>
                      <a:pt x="1799" y="14498"/>
                      <a:pt x="2227" y="14220"/>
                    </a:cubicBezTo>
                    <a:cubicBezTo>
                      <a:pt x="2360" y="14136"/>
                      <a:pt x="2501" y="14046"/>
                      <a:pt x="2657" y="14034"/>
                    </a:cubicBezTo>
                    <a:cubicBezTo>
                      <a:pt x="2667" y="14033"/>
                      <a:pt x="2677" y="14033"/>
                      <a:pt x="2687" y="14033"/>
                    </a:cubicBezTo>
                    <a:cubicBezTo>
                      <a:pt x="2837" y="14033"/>
                      <a:pt x="2995" y="14124"/>
                      <a:pt x="3019" y="14269"/>
                    </a:cubicBezTo>
                    <a:cubicBezTo>
                      <a:pt x="3037" y="14367"/>
                      <a:pt x="2993" y="14464"/>
                      <a:pt x="2942" y="14550"/>
                    </a:cubicBezTo>
                    <a:cubicBezTo>
                      <a:pt x="2259" y="15708"/>
                      <a:pt x="710" y="16242"/>
                      <a:pt x="687" y="17752"/>
                    </a:cubicBezTo>
                    <a:cubicBezTo>
                      <a:pt x="677" y="18386"/>
                      <a:pt x="932" y="18992"/>
                      <a:pt x="1217" y="19557"/>
                    </a:cubicBezTo>
                    <a:cubicBezTo>
                      <a:pt x="1453" y="20017"/>
                      <a:pt x="1713" y="20465"/>
                      <a:pt x="1990" y="20900"/>
                    </a:cubicBezTo>
                    <a:cubicBezTo>
                      <a:pt x="2175" y="21190"/>
                      <a:pt x="2447" y="21831"/>
                      <a:pt x="2793" y="21956"/>
                    </a:cubicBezTo>
                    <a:cubicBezTo>
                      <a:pt x="2840" y="21973"/>
                      <a:pt x="2887" y="21980"/>
                      <a:pt x="2935" y="21980"/>
                    </a:cubicBezTo>
                    <a:cubicBezTo>
                      <a:pt x="3245" y="21980"/>
                      <a:pt x="3587" y="21672"/>
                      <a:pt x="3814" y="21526"/>
                    </a:cubicBezTo>
                    <a:cubicBezTo>
                      <a:pt x="5222" y="20615"/>
                      <a:pt x="6608" y="19684"/>
                      <a:pt x="7793" y="18487"/>
                    </a:cubicBezTo>
                    <a:cubicBezTo>
                      <a:pt x="7860" y="18421"/>
                      <a:pt x="7930" y="18345"/>
                      <a:pt x="7944" y="18251"/>
                    </a:cubicBezTo>
                    <a:cubicBezTo>
                      <a:pt x="7960" y="18150"/>
                      <a:pt x="7905" y="18051"/>
                      <a:pt x="7853" y="17962"/>
                    </a:cubicBezTo>
                    <a:cubicBezTo>
                      <a:pt x="7527" y="17402"/>
                      <a:pt x="7239" y="16785"/>
                      <a:pt x="6802" y="16307"/>
                    </a:cubicBezTo>
                    <a:cubicBezTo>
                      <a:pt x="6650" y="16141"/>
                      <a:pt x="6499" y="16020"/>
                      <a:pt x="6504" y="15760"/>
                    </a:cubicBezTo>
                    <a:cubicBezTo>
                      <a:pt x="6506" y="15558"/>
                      <a:pt x="6583" y="15453"/>
                      <a:pt x="6694" y="15453"/>
                    </a:cubicBezTo>
                    <a:cubicBezTo>
                      <a:pt x="6769" y="15453"/>
                      <a:pt x="6860" y="15502"/>
                      <a:pt x="6954" y="15602"/>
                    </a:cubicBezTo>
                    <a:cubicBezTo>
                      <a:pt x="7426" y="16109"/>
                      <a:pt x="7838" y="16815"/>
                      <a:pt x="8397" y="17221"/>
                    </a:cubicBezTo>
                    <a:cubicBezTo>
                      <a:pt x="8467" y="17270"/>
                      <a:pt x="8548" y="17315"/>
                      <a:pt x="8631" y="17315"/>
                    </a:cubicBezTo>
                    <a:cubicBezTo>
                      <a:pt x="8637" y="17315"/>
                      <a:pt x="8643" y="17315"/>
                      <a:pt x="8649" y="17315"/>
                    </a:cubicBezTo>
                    <a:cubicBezTo>
                      <a:pt x="8766" y="17303"/>
                      <a:pt x="8853" y="17205"/>
                      <a:pt x="8926" y="17112"/>
                    </a:cubicBezTo>
                    <a:cubicBezTo>
                      <a:pt x="9444" y="16453"/>
                      <a:pt x="9922" y="15764"/>
                      <a:pt x="10357" y="15049"/>
                    </a:cubicBezTo>
                    <a:cubicBezTo>
                      <a:pt x="10430" y="14932"/>
                      <a:pt x="10502" y="14802"/>
                      <a:pt x="10488" y="14664"/>
                    </a:cubicBezTo>
                    <a:cubicBezTo>
                      <a:pt x="10470" y="14487"/>
                      <a:pt x="10315" y="14361"/>
                      <a:pt x="10182" y="14247"/>
                    </a:cubicBezTo>
                    <a:cubicBezTo>
                      <a:pt x="9577" y="13735"/>
                      <a:pt x="8991" y="13069"/>
                      <a:pt x="8642" y="12355"/>
                    </a:cubicBezTo>
                    <a:cubicBezTo>
                      <a:pt x="8555" y="12177"/>
                      <a:pt x="8483" y="11973"/>
                      <a:pt x="8542" y="11785"/>
                    </a:cubicBezTo>
                    <a:cubicBezTo>
                      <a:pt x="8564" y="11718"/>
                      <a:pt x="8604" y="11654"/>
                      <a:pt x="8662" y="11618"/>
                    </a:cubicBezTo>
                    <a:cubicBezTo>
                      <a:pt x="8704" y="11592"/>
                      <a:pt x="8751" y="11581"/>
                      <a:pt x="8800" y="11581"/>
                    </a:cubicBezTo>
                    <a:cubicBezTo>
                      <a:pt x="8883" y="11581"/>
                      <a:pt x="8970" y="11613"/>
                      <a:pt x="9047" y="11650"/>
                    </a:cubicBezTo>
                    <a:cubicBezTo>
                      <a:pt x="9645" y="11942"/>
                      <a:pt x="10029" y="12530"/>
                      <a:pt x="10477" y="13021"/>
                    </a:cubicBezTo>
                    <a:cubicBezTo>
                      <a:pt x="10579" y="13132"/>
                      <a:pt x="10696" y="13245"/>
                      <a:pt x="10847" y="13268"/>
                    </a:cubicBezTo>
                    <a:cubicBezTo>
                      <a:pt x="10863" y="13271"/>
                      <a:pt x="10881" y="13272"/>
                      <a:pt x="10898" y="13272"/>
                    </a:cubicBezTo>
                    <a:cubicBezTo>
                      <a:pt x="11216" y="13272"/>
                      <a:pt x="11612" y="12851"/>
                      <a:pt x="11798" y="12634"/>
                    </a:cubicBezTo>
                    <a:cubicBezTo>
                      <a:pt x="12173" y="12206"/>
                      <a:pt x="12487" y="11704"/>
                      <a:pt x="12678" y="11168"/>
                    </a:cubicBezTo>
                    <a:cubicBezTo>
                      <a:pt x="12954" y="10386"/>
                      <a:pt x="13303" y="9455"/>
                      <a:pt x="13358" y="8620"/>
                    </a:cubicBezTo>
                    <a:cubicBezTo>
                      <a:pt x="13409" y="7837"/>
                      <a:pt x="12711" y="7546"/>
                      <a:pt x="12107" y="7284"/>
                    </a:cubicBezTo>
                    <a:cubicBezTo>
                      <a:pt x="11809" y="7154"/>
                      <a:pt x="11110" y="6770"/>
                      <a:pt x="10978" y="6439"/>
                    </a:cubicBezTo>
                    <a:cubicBezTo>
                      <a:pt x="10857" y="6134"/>
                      <a:pt x="11194" y="6010"/>
                      <a:pt x="11487" y="6010"/>
                    </a:cubicBezTo>
                    <a:cubicBezTo>
                      <a:pt x="11542" y="6010"/>
                      <a:pt x="11596" y="6015"/>
                      <a:pt x="11644" y="6023"/>
                    </a:cubicBezTo>
                    <a:cubicBezTo>
                      <a:pt x="11819" y="6052"/>
                      <a:pt x="12963" y="6311"/>
                      <a:pt x="12975" y="6521"/>
                    </a:cubicBezTo>
                    <a:cubicBezTo>
                      <a:pt x="12863" y="4474"/>
                      <a:pt x="12306" y="2468"/>
                      <a:pt x="11375" y="648"/>
                    </a:cubicBezTo>
                    <a:cubicBezTo>
                      <a:pt x="11130" y="168"/>
                      <a:pt x="10839" y="1"/>
                      <a:pt x="104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 name="Google Shape;186;p4"/>
              <p:cNvSpPr/>
              <p:nvPr/>
            </p:nvSpPr>
            <p:spPr>
              <a:xfrm>
                <a:off x="2022275" y="1045200"/>
                <a:ext cx="292425" cy="553250"/>
              </a:xfrm>
              <a:custGeom>
                <a:avLst/>
                <a:gdLst/>
                <a:ahLst/>
                <a:cxnLst/>
                <a:rect l="l" t="t" r="r" b="b"/>
                <a:pathLst>
                  <a:path w="11697" h="22130" extrusionOk="0">
                    <a:moveTo>
                      <a:pt x="11495" y="1"/>
                    </a:moveTo>
                    <a:cubicBezTo>
                      <a:pt x="11464" y="1"/>
                      <a:pt x="11432" y="13"/>
                      <a:pt x="11403" y="43"/>
                    </a:cubicBezTo>
                    <a:cubicBezTo>
                      <a:pt x="10159" y="1324"/>
                      <a:pt x="9045" y="2727"/>
                      <a:pt x="8060" y="4215"/>
                    </a:cubicBezTo>
                    <a:cubicBezTo>
                      <a:pt x="8028" y="4263"/>
                      <a:pt x="7997" y="4313"/>
                      <a:pt x="7965" y="4363"/>
                    </a:cubicBezTo>
                    <a:cubicBezTo>
                      <a:pt x="7930" y="4355"/>
                      <a:pt x="7893" y="4352"/>
                      <a:pt x="7854" y="4352"/>
                    </a:cubicBezTo>
                    <a:cubicBezTo>
                      <a:pt x="7804" y="4352"/>
                      <a:pt x="7752" y="4357"/>
                      <a:pt x="7698" y="4365"/>
                    </a:cubicBezTo>
                    <a:cubicBezTo>
                      <a:pt x="7413" y="4410"/>
                      <a:pt x="7127" y="4467"/>
                      <a:pt x="6843" y="4516"/>
                    </a:cubicBezTo>
                    <a:cubicBezTo>
                      <a:pt x="6258" y="4620"/>
                      <a:pt x="5672" y="4724"/>
                      <a:pt x="5087" y="4829"/>
                    </a:cubicBezTo>
                    <a:cubicBezTo>
                      <a:pt x="4914" y="4857"/>
                      <a:pt x="4965" y="5108"/>
                      <a:pt x="5122" y="5108"/>
                    </a:cubicBezTo>
                    <a:cubicBezTo>
                      <a:pt x="5131" y="5108"/>
                      <a:pt x="5141" y="5107"/>
                      <a:pt x="5151" y="5105"/>
                    </a:cubicBezTo>
                    <a:lnTo>
                      <a:pt x="6682" y="4833"/>
                    </a:lnTo>
                    <a:cubicBezTo>
                      <a:pt x="6922" y="4792"/>
                      <a:pt x="7161" y="4748"/>
                      <a:pt x="7402" y="4707"/>
                    </a:cubicBezTo>
                    <a:cubicBezTo>
                      <a:pt x="7517" y="4687"/>
                      <a:pt x="7645" y="4648"/>
                      <a:pt x="7762" y="4643"/>
                    </a:cubicBezTo>
                    <a:cubicBezTo>
                      <a:pt x="7765" y="4643"/>
                      <a:pt x="7768" y="4643"/>
                      <a:pt x="7770" y="4643"/>
                    </a:cubicBezTo>
                    <a:cubicBezTo>
                      <a:pt x="7775" y="4643"/>
                      <a:pt x="7779" y="4643"/>
                      <a:pt x="7784" y="4643"/>
                    </a:cubicBezTo>
                    <a:cubicBezTo>
                      <a:pt x="7378" y="5280"/>
                      <a:pt x="6995" y="5930"/>
                      <a:pt x="6633" y="6592"/>
                    </a:cubicBezTo>
                    <a:cubicBezTo>
                      <a:pt x="6584" y="6592"/>
                      <a:pt x="6532" y="6605"/>
                      <a:pt x="6479" y="6621"/>
                    </a:cubicBezTo>
                    <a:cubicBezTo>
                      <a:pt x="6296" y="6677"/>
                      <a:pt x="6113" y="6742"/>
                      <a:pt x="5931" y="6806"/>
                    </a:cubicBezTo>
                    <a:cubicBezTo>
                      <a:pt x="4460" y="7316"/>
                      <a:pt x="3024" y="7930"/>
                      <a:pt x="1637" y="8637"/>
                    </a:cubicBezTo>
                    <a:cubicBezTo>
                      <a:pt x="1496" y="8709"/>
                      <a:pt x="1577" y="8906"/>
                      <a:pt x="1706" y="8906"/>
                    </a:cubicBezTo>
                    <a:cubicBezTo>
                      <a:pt x="1726" y="8906"/>
                      <a:pt x="1748" y="8901"/>
                      <a:pt x="1770" y="8889"/>
                    </a:cubicBezTo>
                    <a:cubicBezTo>
                      <a:pt x="2593" y="8469"/>
                      <a:pt x="3428" y="8083"/>
                      <a:pt x="4281" y="7733"/>
                    </a:cubicBezTo>
                    <a:cubicBezTo>
                      <a:pt x="4737" y="7546"/>
                      <a:pt x="5198" y="7369"/>
                      <a:pt x="5662" y="7203"/>
                    </a:cubicBezTo>
                    <a:cubicBezTo>
                      <a:pt x="5858" y="7133"/>
                      <a:pt x="6054" y="7065"/>
                      <a:pt x="6251" y="6997"/>
                    </a:cubicBezTo>
                    <a:cubicBezTo>
                      <a:pt x="6280" y="6987"/>
                      <a:pt x="6380" y="6942"/>
                      <a:pt x="6465" y="6910"/>
                    </a:cubicBezTo>
                    <a:lnTo>
                      <a:pt x="6465" y="6910"/>
                    </a:lnTo>
                    <a:cubicBezTo>
                      <a:pt x="5944" y="7888"/>
                      <a:pt x="5469" y="8889"/>
                      <a:pt x="5036" y="9907"/>
                    </a:cubicBezTo>
                    <a:cubicBezTo>
                      <a:pt x="5011" y="9865"/>
                      <a:pt x="4966" y="9845"/>
                      <a:pt x="4919" y="9845"/>
                    </a:cubicBezTo>
                    <a:cubicBezTo>
                      <a:pt x="4897" y="9845"/>
                      <a:pt x="4874" y="9850"/>
                      <a:pt x="4852" y="9859"/>
                    </a:cubicBezTo>
                    <a:cubicBezTo>
                      <a:pt x="3904" y="10270"/>
                      <a:pt x="2954" y="10686"/>
                      <a:pt x="2006" y="11100"/>
                    </a:cubicBezTo>
                    <a:cubicBezTo>
                      <a:pt x="1858" y="11163"/>
                      <a:pt x="1944" y="11365"/>
                      <a:pt x="2080" y="11365"/>
                    </a:cubicBezTo>
                    <a:cubicBezTo>
                      <a:pt x="2099" y="11365"/>
                      <a:pt x="2119" y="11361"/>
                      <a:pt x="2139" y="11352"/>
                    </a:cubicBezTo>
                    <a:cubicBezTo>
                      <a:pt x="3044" y="10958"/>
                      <a:pt x="3948" y="10564"/>
                      <a:pt x="4851" y="10170"/>
                    </a:cubicBezTo>
                    <a:cubicBezTo>
                      <a:pt x="4865" y="10199"/>
                      <a:pt x="4877" y="10230"/>
                      <a:pt x="4893" y="10259"/>
                    </a:cubicBezTo>
                    <a:cubicBezTo>
                      <a:pt x="4548" y="11091"/>
                      <a:pt x="4230" y="11937"/>
                      <a:pt x="3939" y="12788"/>
                    </a:cubicBezTo>
                    <a:cubicBezTo>
                      <a:pt x="3898" y="12906"/>
                      <a:pt x="3862" y="13025"/>
                      <a:pt x="3823" y="13142"/>
                    </a:cubicBezTo>
                    <a:cubicBezTo>
                      <a:pt x="3816" y="13145"/>
                      <a:pt x="3810" y="13145"/>
                      <a:pt x="3803" y="13148"/>
                    </a:cubicBezTo>
                    <a:cubicBezTo>
                      <a:pt x="2772" y="13748"/>
                      <a:pt x="1792" y="14434"/>
                      <a:pt x="876" y="15197"/>
                    </a:cubicBezTo>
                    <a:cubicBezTo>
                      <a:pt x="763" y="15290"/>
                      <a:pt x="863" y="15440"/>
                      <a:pt x="979" y="15440"/>
                    </a:cubicBezTo>
                    <a:cubicBezTo>
                      <a:pt x="1010" y="15440"/>
                      <a:pt x="1042" y="15429"/>
                      <a:pt x="1071" y="15405"/>
                    </a:cubicBezTo>
                    <a:cubicBezTo>
                      <a:pt x="1893" y="14719"/>
                      <a:pt x="2769" y="14102"/>
                      <a:pt x="3688" y="13551"/>
                    </a:cubicBezTo>
                    <a:lnTo>
                      <a:pt x="3688" y="13551"/>
                    </a:lnTo>
                    <a:cubicBezTo>
                      <a:pt x="3244" y="14929"/>
                      <a:pt x="2862" y="16327"/>
                      <a:pt x="2527" y="17737"/>
                    </a:cubicBezTo>
                    <a:cubicBezTo>
                      <a:pt x="2099" y="17859"/>
                      <a:pt x="1753" y="18179"/>
                      <a:pt x="1408" y="18448"/>
                    </a:cubicBezTo>
                    <a:cubicBezTo>
                      <a:pt x="978" y="18787"/>
                      <a:pt x="546" y="19126"/>
                      <a:pt x="116" y="19464"/>
                    </a:cubicBezTo>
                    <a:cubicBezTo>
                      <a:pt x="0" y="19554"/>
                      <a:pt x="102" y="19704"/>
                      <a:pt x="220" y="19704"/>
                    </a:cubicBezTo>
                    <a:cubicBezTo>
                      <a:pt x="251" y="19704"/>
                      <a:pt x="282" y="19694"/>
                      <a:pt x="311" y="19671"/>
                    </a:cubicBezTo>
                    <a:cubicBezTo>
                      <a:pt x="711" y="19359"/>
                      <a:pt x="1110" y="19044"/>
                      <a:pt x="1510" y="18730"/>
                    </a:cubicBezTo>
                    <a:cubicBezTo>
                      <a:pt x="1799" y="18503"/>
                      <a:pt x="2100" y="18215"/>
                      <a:pt x="2449" y="18067"/>
                    </a:cubicBezTo>
                    <a:lnTo>
                      <a:pt x="2449" y="18067"/>
                    </a:lnTo>
                    <a:cubicBezTo>
                      <a:pt x="2152" y="19353"/>
                      <a:pt x="1892" y="20648"/>
                      <a:pt x="1662" y="21948"/>
                    </a:cubicBezTo>
                    <a:cubicBezTo>
                      <a:pt x="1642" y="22056"/>
                      <a:pt x="1736" y="22129"/>
                      <a:pt x="1820" y="22129"/>
                    </a:cubicBezTo>
                    <a:cubicBezTo>
                      <a:pt x="1873" y="22129"/>
                      <a:pt x="1923" y="22099"/>
                      <a:pt x="1935" y="22028"/>
                    </a:cubicBezTo>
                    <a:cubicBezTo>
                      <a:pt x="2158" y="20774"/>
                      <a:pt x="2406" y="19525"/>
                      <a:pt x="2690" y="18286"/>
                    </a:cubicBezTo>
                    <a:cubicBezTo>
                      <a:pt x="3027" y="19004"/>
                      <a:pt x="3347" y="19729"/>
                      <a:pt x="3645" y="20465"/>
                    </a:cubicBezTo>
                    <a:cubicBezTo>
                      <a:pt x="3668" y="20520"/>
                      <a:pt x="3710" y="20543"/>
                      <a:pt x="3754" y="20543"/>
                    </a:cubicBezTo>
                    <a:cubicBezTo>
                      <a:pt x="3844" y="20543"/>
                      <a:pt x="3942" y="20445"/>
                      <a:pt x="3893" y="20334"/>
                    </a:cubicBezTo>
                    <a:cubicBezTo>
                      <a:pt x="3551" y="19490"/>
                      <a:pt x="3183" y="18658"/>
                      <a:pt x="2791" y="17837"/>
                    </a:cubicBezTo>
                    <a:cubicBezTo>
                      <a:pt x="2869" y="17509"/>
                      <a:pt x="2947" y="17181"/>
                      <a:pt x="3030" y="16856"/>
                    </a:cubicBezTo>
                    <a:cubicBezTo>
                      <a:pt x="3283" y="15860"/>
                      <a:pt x="3565" y="14869"/>
                      <a:pt x="3877" y="13888"/>
                    </a:cubicBezTo>
                    <a:cubicBezTo>
                      <a:pt x="4110" y="14864"/>
                      <a:pt x="4257" y="15858"/>
                      <a:pt x="4305" y="16861"/>
                    </a:cubicBezTo>
                    <a:cubicBezTo>
                      <a:pt x="4310" y="16955"/>
                      <a:pt x="4387" y="17003"/>
                      <a:pt x="4460" y="17003"/>
                    </a:cubicBezTo>
                    <a:cubicBezTo>
                      <a:pt x="4529" y="17003"/>
                      <a:pt x="4595" y="16959"/>
                      <a:pt x="4590" y="16870"/>
                    </a:cubicBezTo>
                    <a:cubicBezTo>
                      <a:pt x="4532" y="15690"/>
                      <a:pt x="4349" y="14519"/>
                      <a:pt x="4040" y="13378"/>
                    </a:cubicBezTo>
                    <a:cubicBezTo>
                      <a:pt x="4346" y="12448"/>
                      <a:pt x="4684" y="11527"/>
                      <a:pt x="5051" y="10618"/>
                    </a:cubicBezTo>
                    <a:cubicBezTo>
                      <a:pt x="5482" y="11588"/>
                      <a:pt x="5831" y="12592"/>
                      <a:pt x="6093" y="13622"/>
                    </a:cubicBezTo>
                    <a:cubicBezTo>
                      <a:pt x="6112" y="13696"/>
                      <a:pt x="6171" y="13728"/>
                      <a:pt x="6229" y="13728"/>
                    </a:cubicBezTo>
                    <a:cubicBezTo>
                      <a:pt x="6313" y="13728"/>
                      <a:pt x="6397" y="13663"/>
                      <a:pt x="6371" y="13559"/>
                    </a:cubicBezTo>
                    <a:cubicBezTo>
                      <a:pt x="6078" y="12423"/>
                      <a:pt x="5686" y="11317"/>
                      <a:pt x="5195" y="10253"/>
                    </a:cubicBezTo>
                    <a:cubicBezTo>
                      <a:pt x="5510" y="9500"/>
                      <a:pt x="5844" y="8758"/>
                      <a:pt x="6206" y="8026"/>
                    </a:cubicBezTo>
                    <a:cubicBezTo>
                      <a:pt x="6358" y="7722"/>
                      <a:pt x="6513" y="7421"/>
                      <a:pt x="6672" y="7120"/>
                    </a:cubicBezTo>
                    <a:cubicBezTo>
                      <a:pt x="6676" y="7139"/>
                      <a:pt x="6679" y="7156"/>
                      <a:pt x="6684" y="7169"/>
                    </a:cubicBezTo>
                    <a:cubicBezTo>
                      <a:pt x="7164" y="8989"/>
                      <a:pt x="7567" y="10832"/>
                      <a:pt x="7892" y="12688"/>
                    </a:cubicBezTo>
                    <a:cubicBezTo>
                      <a:pt x="7905" y="12764"/>
                      <a:pt x="7960" y="12797"/>
                      <a:pt x="8018" y="12797"/>
                    </a:cubicBezTo>
                    <a:cubicBezTo>
                      <a:pt x="8099" y="12797"/>
                      <a:pt x="8187" y="12731"/>
                      <a:pt x="8169" y="12626"/>
                    </a:cubicBezTo>
                    <a:cubicBezTo>
                      <a:pt x="8011" y="11728"/>
                      <a:pt x="7836" y="10832"/>
                      <a:pt x="7642" y="9942"/>
                    </a:cubicBezTo>
                    <a:cubicBezTo>
                      <a:pt x="7471" y="9154"/>
                      <a:pt x="7286" y="8371"/>
                      <a:pt x="7085" y="7591"/>
                    </a:cubicBezTo>
                    <a:cubicBezTo>
                      <a:pt x="7032" y="7385"/>
                      <a:pt x="6979" y="7181"/>
                      <a:pt x="6924" y="6974"/>
                    </a:cubicBezTo>
                    <a:cubicBezTo>
                      <a:pt x="6907" y="6907"/>
                      <a:pt x="6889" y="6832"/>
                      <a:pt x="6860" y="6767"/>
                    </a:cubicBezTo>
                    <a:cubicBezTo>
                      <a:pt x="7228" y="6097"/>
                      <a:pt x="7617" y="5435"/>
                      <a:pt x="8030" y="4791"/>
                    </a:cubicBezTo>
                    <a:cubicBezTo>
                      <a:pt x="8040" y="4810"/>
                      <a:pt x="8053" y="4827"/>
                      <a:pt x="8065" y="4849"/>
                    </a:cubicBezTo>
                    <a:cubicBezTo>
                      <a:pt x="8508" y="5658"/>
                      <a:pt x="8848" y="6520"/>
                      <a:pt x="9088" y="7410"/>
                    </a:cubicBezTo>
                    <a:cubicBezTo>
                      <a:pt x="9108" y="7483"/>
                      <a:pt x="9167" y="7516"/>
                      <a:pt x="9226" y="7516"/>
                    </a:cubicBezTo>
                    <a:cubicBezTo>
                      <a:pt x="9309" y="7516"/>
                      <a:pt x="9393" y="7451"/>
                      <a:pt x="9365" y="7346"/>
                    </a:cubicBezTo>
                    <a:cubicBezTo>
                      <a:pt x="9226" y="6831"/>
                      <a:pt x="9053" y="6324"/>
                      <a:pt x="8849" y="5830"/>
                    </a:cubicBezTo>
                    <a:cubicBezTo>
                      <a:pt x="8749" y="5587"/>
                      <a:pt x="8641" y="5351"/>
                      <a:pt x="8525" y="5117"/>
                    </a:cubicBezTo>
                    <a:cubicBezTo>
                      <a:pt x="8431" y="4924"/>
                      <a:pt x="8340" y="4694"/>
                      <a:pt x="8202" y="4523"/>
                    </a:cubicBezTo>
                    <a:cubicBezTo>
                      <a:pt x="9198" y="2999"/>
                      <a:pt x="10327" y="1561"/>
                      <a:pt x="11598" y="251"/>
                    </a:cubicBezTo>
                    <a:cubicBezTo>
                      <a:pt x="11696" y="149"/>
                      <a:pt x="11602" y="1"/>
                      <a:pt x="1149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87" name="Google Shape;187;p4"/>
            <p:cNvGrpSpPr/>
            <p:nvPr/>
          </p:nvGrpSpPr>
          <p:grpSpPr>
            <a:xfrm flipH="1">
              <a:off x="8332212" y="-24034"/>
              <a:ext cx="614337" cy="1049522"/>
              <a:chOff x="916650" y="1440625"/>
              <a:chExt cx="325425" cy="555950"/>
            </a:xfrm>
          </p:grpSpPr>
          <p:sp>
            <p:nvSpPr>
              <p:cNvPr id="188" name="Google Shape;188;p4"/>
              <p:cNvSpPr/>
              <p:nvPr/>
            </p:nvSpPr>
            <p:spPr>
              <a:xfrm>
                <a:off x="916650" y="1440625"/>
                <a:ext cx="325425" cy="555950"/>
              </a:xfrm>
              <a:custGeom>
                <a:avLst/>
                <a:gdLst/>
                <a:ahLst/>
                <a:cxnLst/>
                <a:rect l="l" t="t" r="r" b="b"/>
                <a:pathLst>
                  <a:path w="13017" h="22238" extrusionOk="0">
                    <a:moveTo>
                      <a:pt x="2784" y="1"/>
                    </a:moveTo>
                    <a:cubicBezTo>
                      <a:pt x="2784" y="1"/>
                      <a:pt x="2783" y="1"/>
                      <a:pt x="2783" y="1"/>
                    </a:cubicBezTo>
                    <a:cubicBezTo>
                      <a:pt x="2772" y="43"/>
                      <a:pt x="2759" y="83"/>
                      <a:pt x="2744" y="125"/>
                    </a:cubicBezTo>
                    <a:cubicBezTo>
                      <a:pt x="2023" y="2449"/>
                      <a:pt x="1166" y="4720"/>
                      <a:pt x="390" y="7010"/>
                    </a:cubicBezTo>
                    <a:cubicBezTo>
                      <a:pt x="227" y="7494"/>
                      <a:pt x="1" y="8109"/>
                      <a:pt x="153" y="8621"/>
                    </a:cubicBezTo>
                    <a:cubicBezTo>
                      <a:pt x="270" y="9017"/>
                      <a:pt x="533" y="9388"/>
                      <a:pt x="880" y="9388"/>
                    </a:cubicBezTo>
                    <a:cubicBezTo>
                      <a:pt x="1005" y="9388"/>
                      <a:pt x="1140" y="9340"/>
                      <a:pt x="1283" y="9229"/>
                    </a:cubicBezTo>
                    <a:cubicBezTo>
                      <a:pt x="1614" y="8975"/>
                      <a:pt x="1839" y="8608"/>
                      <a:pt x="2058" y="8254"/>
                    </a:cubicBezTo>
                    <a:lnTo>
                      <a:pt x="2058" y="8254"/>
                    </a:lnTo>
                    <a:cubicBezTo>
                      <a:pt x="2135" y="8491"/>
                      <a:pt x="1802" y="9189"/>
                      <a:pt x="1732" y="9438"/>
                    </a:cubicBezTo>
                    <a:cubicBezTo>
                      <a:pt x="1609" y="9890"/>
                      <a:pt x="1454" y="10344"/>
                      <a:pt x="1357" y="10802"/>
                    </a:cubicBezTo>
                    <a:cubicBezTo>
                      <a:pt x="1208" y="11541"/>
                      <a:pt x="945" y="12265"/>
                      <a:pt x="804" y="13016"/>
                    </a:cubicBezTo>
                    <a:cubicBezTo>
                      <a:pt x="674" y="13710"/>
                      <a:pt x="573" y="15425"/>
                      <a:pt x="1519" y="15641"/>
                    </a:cubicBezTo>
                    <a:cubicBezTo>
                      <a:pt x="1565" y="15651"/>
                      <a:pt x="1610" y="15656"/>
                      <a:pt x="1654" y="15656"/>
                    </a:cubicBezTo>
                    <a:cubicBezTo>
                      <a:pt x="2170" y="15656"/>
                      <a:pt x="2608" y="15003"/>
                      <a:pt x="2895" y="14654"/>
                    </a:cubicBezTo>
                    <a:cubicBezTo>
                      <a:pt x="3411" y="14021"/>
                      <a:pt x="3757" y="13268"/>
                      <a:pt x="4093" y="12530"/>
                    </a:cubicBezTo>
                    <a:lnTo>
                      <a:pt x="4093" y="12530"/>
                    </a:lnTo>
                    <a:cubicBezTo>
                      <a:pt x="3836" y="13513"/>
                      <a:pt x="3577" y="14502"/>
                      <a:pt x="3482" y="15514"/>
                    </a:cubicBezTo>
                    <a:cubicBezTo>
                      <a:pt x="3384" y="16527"/>
                      <a:pt x="3459" y="17574"/>
                      <a:pt x="3844" y="18515"/>
                    </a:cubicBezTo>
                    <a:cubicBezTo>
                      <a:pt x="4021" y="18946"/>
                      <a:pt x="4358" y="19406"/>
                      <a:pt x="4817" y="19406"/>
                    </a:cubicBezTo>
                    <a:cubicBezTo>
                      <a:pt x="4833" y="19406"/>
                      <a:pt x="4849" y="19406"/>
                      <a:pt x="4865" y="19405"/>
                    </a:cubicBezTo>
                    <a:cubicBezTo>
                      <a:pt x="5277" y="19376"/>
                      <a:pt x="5558" y="18982"/>
                      <a:pt x="5747" y="18616"/>
                    </a:cubicBezTo>
                    <a:cubicBezTo>
                      <a:pt x="6282" y="17562"/>
                      <a:pt x="6553" y="16376"/>
                      <a:pt x="6525" y="15197"/>
                    </a:cubicBezTo>
                    <a:lnTo>
                      <a:pt x="6525" y="15197"/>
                    </a:lnTo>
                    <a:cubicBezTo>
                      <a:pt x="6674" y="17358"/>
                      <a:pt x="6851" y="19610"/>
                      <a:pt x="7970" y="21468"/>
                    </a:cubicBezTo>
                    <a:cubicBezTo>
                      <a:pt x="8106" y="21694"/>
                      <a:pt x="8261" y="21916"/>
                      <a:pt x="8478" y="22070"/>
                    </a:cubicBezTo>
                    <a:cubicBezTo>
                      <a:pt x="8624" y="22172"/>
                      <a:pt x="8803" y="22238"/>
                      <a:pt x="8979" y="22238"/>
                    </a:cubicBezTo>
                    <a:cubicBezTo>
                      <a:pt x="9064" y="22238"/>
                      <a:pt x="9149" y="22223"/>
                      <a:pt x="9228" y="22189"/>
                    </a:cubicBezTo>
                    <a:cubicBezTo>
                      <a:pt x="9620" y="22025"/>
                      <a:pt x="9725" y="21520"/>
                      <a:pt x="9738" y="21094"/>
                    </a:cubicBezTo>
                    <a:cubicBezTo>
                      <a:pt x="9809" y="19065"/>
                      <a:pt x="9057" y="17245"/>
                      <a:pt x="8552" y="15325"/>
                    </a:cubicBezTo>
                    <a:lnTo>
                      <a:pt x="8552" y="15325"/>
                    </a:lnTo>
                    <a:cubicBezTo>
                      <a:pt x="9070" y="16133"/>
                      <a:pt x="9684" y="16879"/>
                      <a:pt x="10379" y="17540"/>
                    </a:cubicBezTo>
                    <a:cubicBezTo>
                      <a:pt x="10965" y="18102"/>
                      <a:pt x="11678" y="18627"/>
                      <a:pt x="12490" y="18630"/>
                    </a:cubicBezTo>
                    <a:cubicBezTo>
                      <a:pt x="12590" y="18630"/>
                      <a:pt x="12697" y="18619"/>
                      <a:pt x="12775" y="18558"/>
                    </a:cubicBezTo>
                    <a:cubicBezTo>
                      <a:pt x="12894" y="18461"/>
                      <a:pt x="12901" y="18284"/>
                      <a:pt x="12888" y="18132"/>
                    </a:cubicBezTo>
                    <a:cubicBezTo>
                      <a:pt x="12804" y="17112"/>
                      <a:pt x="12275" y="16184"/>
                      <a:pt x="11704" y="15334"/>
                    </a:cubicBezTo>
                    <a:cubicBezTo>
                      <a:pt x="11046" y="14357"/>
                      <a:pt x="10315" y="13435"/>
                      <a:pt x="9515" y="12573"/>
                    </a:cubicBezTo>
                    <a:lnTo>
                      <a:pt x="9515" y="12573"/>
                    </a:lnTo>
                    <a:cubicBezTo>
                      <a:pt x="9969" y="13054"/>
                      <a:pt x="10405" y="13491"/>
                      <a:pt x="11062" y="13814"/>
                    </a:cubicBezTo>
                    <a:cubicBezTo>
                      <a:pt x="11374" y="13967"/>
                      <a:pt x="11839" y="14181"/>
                      <a:pt x="12241" y="14181"/>
                    </a:cubicBezTo>
                    <a:cubicBezTo>
                      <a:pt x="12511" y="14181"/>
                      <a:pt x="12752" y="14085"/>
                      <a:pt x="12901" y="13811"/>
                    </a:cubicBezTo>
                    <a:cubicBezTo>
                      <a:pt x="13001" y="13630"/>
                      <a:pt x="13017" y="13419"/>
                      <a:pt x="12979" y="13194"/>
                    </a:cubicBezTo>
                    <a:cubicBezTo>
                      <a:pt x="12857" y="12495"/>
                      <a:pt x="12213" y="11674"/>
                      <a:pt x="11909" y="11223"/>
                    </a:cubicBezTo>
                    <a:cubicBezTo>
                      <a:pt x="11298" y="10311"/>
                      <a:pt x="10572" y="9484"/>
                      <a:pt x="9836" y="8673"/>
                    </a:cubicBezTo>
                    <a:cubicBezTo>
                      <a:pt x="9454" y="8252"/>
                      <a:pt x="9066" y="7835"/>
                      <a:pt x="8687" y="7413"/>
                    </a:cubicBezTo>
                    <a:cubicBezTo>
                      <a:pt x="8383" y="7074"/>
                      <a:pt x="8060" y="6509"/>
                      <a:pt x="7694" y="6254"/>
                    </a:cubicBezTo>
                    <a:lnTo>
                      <a:pt x="7694" y="6254"/>
                    </a:lnTo>
                    <a:cubicBezTo>
                      <a:pt x="8108" y="6540"/>
                      <a:pt x="8536" y="6834"/>
                      <a:pt x="9033" y="6922"/>
                    </a:cubicBezTo>
                    <a:cubicBezTo>
                      <a:pt x="9116" y="6937"/>
                      <a:pt x="9203" y="6944"/>
                      <a:pt x="9290" y="6944"/>
                    </a:cubicBezTo>
                    <a:cubicBezTo>
                      <a:pt x="9712" y="6944"/>
                      <a:pt x="10145" y="6765"/>
                      <a:pt x="10336" y="6393"/>
                    </a:cubicBezTo>
                    <a:cubicBezTo>
                      <a:pt x="11054" y="5012"/>
                      <a:pt x="8260" y="3456"/>
                      <a:pt x="7413" y="2789"/>
                    </a:cubicBezTo>
                    <a:cubicBezTo>
                      <a:pt x="6692" y="2221"/>
                      <a:pt x="5936" y="1697"/>
                      <a:pt x="5149" y="1227"/>
                    </a:cubicBezTo>
                    <a:cubicBezTo>
                      <a:pt x="4975" y="1123"/>
                      <a:pt x="3210" y="205"/>
                      <a:pt x="2848" y="30"/>
                    </a:cubicBezTo>
                    <a:cubicBezTo>
                      <a:pt x="2812" y="11"/>
                      <a:pt x="2789" y="1"/>
                      <a:pt x="278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 name="Google Shape;189;p4"/>
              <p:cNvSpPr/>
              <p:nvPr/>
            </p:nvSpPr>
            <p:spPr>
              <a:xfrm>
                <a:off x="946525" y="1440625"/>
                <a:ext cx="262150" cy="503600"/>
              </a:xfrm>
              <a:custGeom>
                <a:avLst/>
                <a:gdLst/>
                <a:ahLst/>
                <a:cxnLst/>
                <a:rect l="l" t="t" r="r" b="b"/>
                <a:pathLst>
                  <a:path w="10486" h="20144" extrusionOk="0">
                    <a:moveTo>
                      <a:pt x="1589" y="1"/>
                    </a:moveTo>
                    <a:cubicBezTo>
                      <a:pt x="1589" y="1"/>
                      <a:pt x="1588" y="1"/>
                      <a:pt x="1588" y="1"/>
                    </a:cubicBezTo>
                    <a:cubicBezTo>
                      <a:pt x="1577" y="43"/>
                      <a:pt x="1564" y="83"/>
                      <a:pt x="1549" y="125"/>
                    </a:cubicBezTo>
                    <a:cubicBezTo>
                      <a:pt x="1789" y="766"/>
                      <a:pt x="2022" y="1412"/>
                      <a:pt x="2251" y="2055"/>
                    </a:cubicBezTo>
                    <a:cubicBezTo>
                      <a:pt x="2244" y="2062"/>
                      <a:pt x="2240" y="2071"/>
                      <a:pt x="2238" y="2081"/>
                    </a:cubicBezTo>
                    <a:cubicBezTo>
                      <a:pt x="1931" y="4132"/>
                      <a:pt x="1163" y="6131"/>
                      <a:pt x="22" y="7860"/>
                    </a:cubicBezTo>
                    <a:cubicBezTo>
                      <a:pt x="0" y="7890"/>
                      <a:pt x="9" y="7932"/>
                      <a:pt x="39" y="7954"/>
                    </a:cubicBezTo>
                    <a:cubicBezTo>
                      <a:pt x="51" y="7961"/>
                      <a:pt x="64" y="7964"/>
                      <a:pt x="77" y="7964"/>
                    </a:cubicBezTo>
                    <a:cubicBezTo>
                      <a:pt x="98" y="7964"/>
                      <a:pt x="120" y="7954"/>
                      <a:pt x="133" y="7935"/>
                    </a:cubicBezTo>
                    <a:cubicBezTo>
                      <a:pt x="1248" y="6246"/>
                      <a:pt x="2011" y="4300"/>
                      <a:pt x="2338" y="2302"/>
                    </a:cubicBezTo>
                    <a:cubicBezTo>
                      <a:pt x="2872" y="3822"/>
                      <a:pt x="3340" y="5382"/>
                      <a:pt x="3792" y="6899"/>
                    </a:cubicBezTo>
                    <a:cubicBezTo>
                      <a:pt x="3781" y="8002"/>
                      <a:pt x="3309" y="9064"/>
                      <a:pt x="2783" y="10147"/>
                    </a:cubicBezTo>
                    <a:cubicBezTo>
                      <a:pt x="2215" y="11314"/>
                      <a:pt x="1637" y="12442"/>
                      <a:pt x="856" y="13433"/>
                    </a:cubicBezTo>
                    <a:cubicBezTo>
                      <a:pt x="833" y="13459"/>
                      <a:pt x="840" y="13503"/>
                      <a:pt x="866" y="13527"/>
                    </a:cubicBezTo>
                    <a:cubicBezTo>
                      <a:pt x="878" y="13536"/>
                      <a:pt x="892" y="13540"/>
                      <a:pt x="907" y="13540"/>
                    </a:cubicBezTo>
                    <a:cubicBezTo>
                      <a:pt x="927" y="13540"/>
                      <a:pt x="946" y="13532"/>
                      <a:pt x="960" y="13516"/>
                    </a:cubicBezTo>
                    <a:cubicBezTo>
                      <a:pt x="1752" y="12516"/>
                      <a:pt x="2331" y="11379"/>
                      <a:pt x="2903" y="10207"/>
                    </a:cubicBezTo>
                    <a:cubicBezTo>
                      <a:pt x="3377" y="9232"/>
                      <a:pt x="3807" y="8271"/>
                      <a:pt x="3903" y="7281"/>
                    </a:cubicBezTo>
                    <a:cubicBezTo>
                      <a:pt x="4109" y="7973"/>
                      <a:pt x="4321" y="8678"/>
                      <a:pt x="4540" y="9384"/>
                    </a:cubicBezTo>
                    <a:cubicBezTo>
                      <a:pt x="4578" y="12220"/>
                      <a:pt x="4214" y="15045"/>
                      <a:pt x="3457" y="17781"/>
                    </a:cubicBezTo>
                    <a:cubicBezTo>
                      <a:pt x="3448" y="17815"/>
                      <a:pt x="3469" y="17852"/>
                      <a:pt x="3505" y="17862"/>
                    </a:cubicBezTo>
                    <a:cubicBezTo>
                      <a:pt x="3512" y="17864"/>
                      <a:pt x="3519" y="17865"/>
                      <a:pt x="3525" y="17865"/>
                    </a:cubicBezTo>
                    <a:cubicBezTo>
                      <a:pt x="3555" y="17865"/>
                      <a:pt x="3580" y="17845"/>
                      <a:pt x="3587" y="17817"/>
                    </a:cubicBezTo>
                    <a:cubicBezTo>
                      <a:pt x="4308" y="15210"/>
                      <a:pt x="4672" y="12521"/>
                      <a:pt x="4676" y="9817"/>
                    </a:cubicBezTo>
                    <a:cubicBezTo>
                      <a:pt x="4795" y="10195"/>
                      <a:pt x="4915" y="10570"/>
                      <a:pt x="5039" y="10946"/>
                    </a:cubicBezTo>
                    <a:cubicBezTo>
                      <a:pt x="5924" y="13604"/>
                      <a:pt x="6885" y="16767"/>
                      <a:pt x="7312" y="20085"/>
                    </a:cubicBezTo>
                    <a:cubicBezTo>
                      <a:pt x="7315" y="20119"/>
                      <a:pt x="7345" y="20144"/>
                      <a:pt x="7378" y="20144"/>
                    </a:cubicBezTo>
                    <a:cubicBezTo>
                      <a:pt x="7381" y="20144"/>
                      <a:pt x="7383" y="20143"/>
                      <a:pt x="7386" y="20143"/>
                    </a:cubicBezTo>
                    <a:cubicBezTo>
                      <a:pt x="7422" y="20137"/>
                      <a:pt x="7450" y="20104"/>
                      <a:pt x="7444" y="20068"/>
                    </a:cubicBezTo>
                    <a:cubicBezTo>
                      <a:pt x="7015" y="16738"/>
                      <a:pt x="6051" y="13568"/>
                      <a:pt x="5164" y="10904"/>
                    </a:cubicBezTo>
                    <a:cubicBezTo>
                      <a:pt x="5070" y="10622"/>
                      <a:pt x="4980" y="10338"/>
                      <a:pt x="4887" y="10053"/>
                    </a:cubicBezTo>
                    <a:lnTo>
                      <a:pt x="4887" y="10053"/>
                    </a:lnTo>
                    <a:cubicBezTo>
                      <a:pt x="5737" y="11601"/>
                      <a:pt x="8050" y="15543"/>
                      <a:pt x="10372" y="17138"/>
                    </a:cubicBezTo>
                    <a:cubicBezTo>
                      <a:pt x="10384" y="17146"/>
                      <a:pt x="10397" y="17149"/>
                      <a:pt x="10410" y="17149"/>
                    </a:cubicBezTo>
                    <a:cubicBezTo>
                      <a:pt x="10431" y="17149"/>
                      <a:pt x="10452" y="17140"/>
                      <a:pt x="10464" y="17122"/>
                    </a:cubicBezTo>
                    <a:cubicBezTo>
                      <a:pt x="10485" y="17092"/>
                      <a:pt x="10478" y="17048"/>
                      <a:pt x="10448" y="17028"/>
                    </a:cubicBezTo>
                    <a:cubicBezTo>
                      <a:pt x="7626" y="15088"/>
                      <a:pt x="4809" y="9630"/>
                      <a:pt x="4672" y="9365"/>
                    </a:cubicBezTo>
                    <a:cubicBezTo>
                      <a:pt x="4431" y="8588"/>
                      <a:pt x="4198" y="7812"/>
                      <a:pt x="3971" y="7049"/>
                    </a:cubicBezTo>
                    <a:cubicBezTo>
                      <a:pt x="3959" y="7009"/>
                      <a:pt x="3948" y="6968"/>
                      <a:pt x="3935" y="6929"/>
                    </a:cubicBezTo>
                    <a:lnTo>
                      <a:pt x="3935" y="6929"/>
                    </a:lnTo>
                    <a:cubicBezTo>
                      <a:pt x="5766" y="8750"/>
                      <a:pt x="7665" y="10613"/>
                      <a:pt x="10018" y="11802"/>
                    </a:cubicBezTo>
                    <a:cubicBezTo>
                      <a:pt x="10028" y="11808"/>
                      <a:pt x="10039" y="11810"/>
                      <a:pt x="10049" y="11810"/>
                    </a:cubicBezTo>
                    <a:cubicBezTo>
                      <a:pt x="10073" y="11810"/>
                      <a:pt x="10096" y="11796"/>
                      <a:pt x="10108" y="11773"/>
                    </a:cubicBezTo>
                    <a:cubicBezTo>
                      <a:pt x="10126" y="11740"/>
                      <a:pt x="10109" y="11699"/>
                      <a:pt x="10079" y="11683"/>
                    </a:cubicBezTo>
                    <a:cubicBezTo>
                      <a:pt x="7693" y="10470"/>
                      <a:pt x="5768" y="8555"/>
                      <a:pt x="3904" y="6702"/>
                    </a:cubicBezTo>
                    <a:cubicBezTo>
                      <a:pt x="3894" y="6692"/>
                      <a:pt x="3881" y="6687"/>
                      <a:pt x="3867" y="6683"/>
                    </a:cubicBezTo>
                    <a:cubicBezTo>
                      <a:pt x="3438" y="5240"/>
                      <a:pt x="2991" y="3757"/>
                      <a:pt x="2483" y="2308"/>
                    </a:cubicBezTo>
                    <a:lnTo>
                      <a:pt x="2483" y="2308"/>
                    </a:lnTo>
                    <a:cubicBezTo>
                      <a:pt x="4124" y="3558"/>
                      <a:pt x="5859" y="4714"/>
                      <a:pt x="7649" y="5742"/>
                    </a:cubicBezTo>
                    <a:cubicBezTo>
                      <a:pt x="7660" y="5748"/>
                      <a:pt x="7671" y="5751"/>
                      <a:pt x="7682" y="5751"/>
                    </a:cubicBezTo>
                    <a:cubicBezTo>
                      <a:pt x="7705" y="5751"/>
                      <a:pt x="7728" y="5739"/>
                      <a:pt x="7739" y="5717"/>
                    </a:cubicBezTo>
                    <a:cubicBezTo>
                      <a:pt x="7758" y="5684"/>
                      <a:pt x="7746" y="5645"/>
                      <a:pt x="7715" y="5626"/>
                    </a:cubicBezTo>
                    <a:cubicBezTo>
                      <a:pt x="5873" y="4568"/>
                      <a:pt x="4085" y="3375"/>
                      <a:pt x="2402" y="2079"/>
                    </a:cubicBezTo>
                    <a:cubicBezTo>
                      <a:pt x="2159" y="1396"/>
                      <a:pt x="1911" y="711"/>
                      <a:pt x="1653" y="30"/>
                    </a:cubicBezTo>
                    <a:cubicBezTo>
                      <a:pt x="1617" y="11"/>
                      <a:pt x="1594" y="1"/>
                      <a:pt x="158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90" name="Google Shape;190;p4"/>
            <p:cNvSpPr/>
            <p:nvPr/>
          </p:nvSpPr>
          <p:spPr>
            <a:xfrm flipH="1">
              <a:off x="8033087" y="183211"/>
              <a:ext cx="215870" cy="185948"/>
            </a:xfrm>
            <a:custGeom>
              <a:avLst/>
              <a:gdLst/>
              <a:ahLst/>
              <a:cxnLst/>
              <a:rect l="l" t="t" r="r" b="b"/>
              <a:pathLst>
                <a:path w="4574" h="3940" extrusionOk="0">
                  <a:moveTo>
                    <a:pt x="1749" y="0"/>
                  </a:moveTo>
                  <a:cubicBezTo>
                    <a:pt x="1486" y="0"/>
                    <a:pt x="1232" y="53"/>
                    <a:pt x="1002" y="235"/>
                  </a:cubicBezTo>
                  <a:cubicBezTo>
                    <a:pt x="932" y="291"/>
                    <a:pt x="869" y="364"/>
                    <a:pt x="850" y="452"/>
                  </a:cubicBezTo>
                  <a:cubicBezTo>
                    <a:pt x="825" y="572"/>
                    <a:pt x="890" y="695"/>
                    <a:pt x="986" y="769"/>
                  </a:cubicBezTo>
                  <a:cubicBezTo>
                    <a:pt x="1081" y="843"/>
                    <a:pt x="1202" y="879"/>
                    <a:pt x="1320" y="903"/>
                  </a:cubicBezTo>
                  <a:cubicBezTo>
                    <a:pt x="1481" y="936"/>
                    <a:pt x="1645" y="953"/>
                    <a:pt x="1808" y="953"/>
                  </a:cubicBezTo>
                  <a:cubicBezTo>
                    <a:pt x="1942" y="953"/>
                    <a:pt x="2075" y="942"/>
                    <a:pt x="2208" y="919"/>
                  </a:cubicBezTo>
                  <a:lnTo>
                    <a:pt x="2208" y="919"/>
                  </a:lnTo>
                  <a:cubicBezTo>
                    <a:pt x="1791" y="1021"/>
                    <a:pt x="1375" y="1122"/>
                    <a:pt x="968" y="1255"/>
                  </a:cubicBezTo>
                  <a:cubicBezTo>
                    <a:pt x="789" y="1316"/>
                    <a:pt x="604" y="1384"/>
                    <a:pt x="466" y="1513"/>
                  </a:cubicBezTo>
                  <a:cubicBezTo>
                    <a:pt x="347" y="1623"/>
                    <a:pt x="269" y="1813"/>
                    <a:pt x="362" y="1949"/>
                  </a:cubicBezTo>
                  <a:cubicBezTo>
                    <a:pt x="437" y="2059"/>
                    <a:pt x="592" y="2079"/>
                    <a:pt x="725" y="2083"/>
                  </a:cubicBezTo>
                  <a:cubicBezTo>
                    <a:pt x="755" y="2084"/>
                    <a:pt x="784" y="2084"/>
                    <a:pt x="813" y="2084"/>
                  </a:cubicBezTo>
                  <a:cubicBezTo>
                    <a:pt x="1124" y="2084"/>
                    <a:pt x="1434" y="2049"/>
                    <a:pt x="1737" y="1978"/>
                  </a:cubicBezTo>
                  <a:lnTo>
                    <a:pt x="1737" y="1978"/>
                  </a:lnTo>
                  <a:cubicBezTo>
                    <a:pt x="1194" y="2124"/>
                    <a:pt x="695" y="2431"/>
                    <a:pt x="320" y="2848"/>
                  </a:cubicBezTo>
                  <a:cubicBezTo>
                    <a:pt x="177" y="3007"/>
                    <a:pt x="46" y="3194"/>
                    <a:pt x="23" y="3408"/>
                  </a:cubicBezTo>
                  <a:cubicBezTo>
                    <a:pt x="0" y="3626"/>
                    <a:pt x="83" y="3873"/>
                    <a:pt x="323" y="3930"/>
                  </a:cubicBezTo>
                  <a:cubicBezTo>
                    <a:pt x="349" y="3937"/>
                    <a:pt x="377" y="3940"/>
                    <a:pt x="406" y="3940"/>
                  </a:cubicBezTo>
                  <a:cubicBezTo>
                    <a:pt x="613" y="3940"/>
                    <a:pt x="864" y="3788"/>
                    <a:pt x="1026" y="3699"/>
                  </a:cubicBezTo>
                  <a:cubicBezTo>
                    <a:pt x="1549" y="3411"/>
                    <a:pt x="1979" y="2969"/>
                    <a:pt x="2308" y="2474"/>
                  </a:cubicBezTo>
                  <a:lnTo>
                    <a:pt x="2308" y="2474"/>
                  </a:lnTo>
                  <a:cubicBezTo>
                    <a:pt x="2232" y="2754"/>
                    <a:pt x="2192" y="3043"/>
                    <a:pt x="2187" y="3333"/>
                  </a:cubicBezTo>
                  <a:cubicBezTo>
                    <a:pt x="2186" y="3514"/>
                    <a:pt x="2229" y="3741"/>
                    <a:pt x="2403" y="3792"/>
                  </a:cubicBezTo>
                  <a:cubicBezTo>
                    <a:pt x="2424" y="3798"/>
                    <a:pt x="2445" y="3800"/>
                    <a:pt x="2466" y="3800"/>
                  </a:cubicBezTo>
                  <a:cubicBezTo>
                    <a:pt x="2551" y="3800"/>
                    <a:pt x="2636" y="3754"/>
                    <a:pt x="2696" y="3690"/>
                  </a:cubicBezTo>
                  <a:cubicBezTo>
                    <a:pt x="2771" y="3608"/>
                    <a:pt x="2810" y="3503"/>
                    <a:pt x="2845" y="3401"/>
                  </a:cubicBezTo>
                  <a:cubicBezTo>
                    <a:pt x="2966" y="3050"/>
                    <a:pt x="3057" y="2691"/>
                    <a:pt x="3120" y="2327"/>
                  </a:cubicBezTo>
                  <a:cubicBezTo>
                    <a:pt x="3121" y="2549"/>
                    <a:pt x="3121" y="2774"/>
                    <a:pt x="3185" y="2985"/>
                  </a:cubicBezTo>
                  <a:cubicBezTo>
                    <a:pt x="3249" y="3198"/>
                    <a:pt x="3382" y="3401"/>
                    <a:pt x="3583" y="3492"/>
                  </a:cubicBezTo>
                  <a:cubicBezTo>
                    <a:pt x="3633" y="3516"/>
                    <a:pt x="3689" y="3532"/>
                    <a:pt x="3745" y="3532"/>
                  </a:cubicBezTo>
                  <a:cubicBezTo>
                    <a:pt x="3761" y="3532"/>
                    <a:pt x="3778" y="3531"/>
                    <a:pt x="3794" y="3528"/>
                  </a:cubicBezTo>
                  <a:cubicBezTo>
                    <a:pt x="3969" y="3499"/>
                    <a:pt x="4065" y="3311"/>
                    <a:pt x="4111" y="3140"/>
                  </a:cubicBezTo>
                  <a:cubicBezTo>
                    <a:pt x="4146" y="3007"/>
                    <a:pt x="4272" y="2260"/>
                    <a:pt x="4379" y="1540"/>
                  </a:cubicBezTo>
                  <a:cubicBezTo>
                    <a:pt x="4487" y="809"/>
                    <a:pt x="4574" y="109"/>
                    <a:pt x="4523" y="109"/>
                  </a:cubicBezTo>
                  <a:cubicBezTo>
                    <a:pt x="4523" y="109"/>
                    <a:pt x="4523" y="109"/>
                    <a:pt x="4522" y="109"/>
                  </a:cubicBezTo>
                  <a:cubicBezTo>
                    <a:pt x="4267" y="132"/>
                    <a:pt x="4010" y="142"/>
                    <a:pt x="3751" y="142"/>
                  </a:cubicBezTo>
                  <a:cubicBezTo>
                    <a:pt x="3391" y="142"/>
                    <a:pt x="3030" y="123"/>
                    <a:pt x="2672" y="94"/>
                  </a:cubicBezTo>
                  <a:cubicBezTo>
                    <a:pt x="2369" y="71"/>
                    <a:pt x="2053" y="0"/>
                    <a:pt x="17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91" name="Google Shape;191;p4"/>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92" name="Google Shape;192;p4"/>
          <p:cNvSpPr txBox="1">
            <a:spLocks noGrp="1"/>
          </p:cNvSpPr>
          <p:nvPr>
            <p:ph type="body" idx="1"/>
          </p:nvPr>
        </p:nvSpPr>
        <p:spPr>
          <a:xfrm>
            <a:off x="960000" y="1649444"/>
            <a:ext cx="10272000" cy="4488400"/>
          </a:xfrm>
          <a:prstGeom prst="rect">
            <a:avLst/>
          </a:prstGeom>
        </p:spPr>
        <p:txBody>
          <a:bodyPr spcFirstLastPara="1" wrap="square" lIns="91425" tIns="91425" rIns="91425" bIns="91425" anchor="t" anchorCtr="0">
            <a:noAutofit/>
          </a:bodyPr>
          <a:lstStyle>
            <a:lvl1pPr marL="457200" lvl="0" indent="-295275" rtl="0">
              <a:spcBef>
                <a:spcPts val="0"/>
              </a:spcBef>
              <a:spcAft>
                <a:spcPts val="0"/>
              </a:spcAft>
              <a:buClr>
                <a:schemeClr val="accent6"/>
              </a:buClr>
              <a:buSzPts val="1050"/>
              <a:buAutoNum type="arabicPeriod"/>
              <a:defRPr sz="1050"/>
            </a:lvl1pPr>
            <a:lvl2pPr marL="914400" lvl="1" indent="-295275" rtl="0">
              <a:lnSpc>
                <a:spcPct val="115000"/>
              </a:lnSpc>
              <a:spcBef>
                <a:spcPts val="0"/>
              </a:spcBef>
              <a:spcAft>
                <a:spcPts val="0"/>
              </a:spcAft>
              <a:buSzPts val="1050"/>
              <a:buAutoNum type="alphaLcPeriod"/>
              <a:defRPr sz="1050"/>
            </a:lvl2pPr>
            <a:lvl3pPr marL="1371600" lvl="2" indent="-295275" rtl="0">
              <a:lnSpc>
                <a:spcPct val="115000"/>
              </a:lnSpc>
              <a:spcBef>
                <a:spcPts val="1600"/>
              </a:spcBef>
              <a:spcAft>
                <a:spcPts val="0"/>
              </a:spcAft>
              <a:buSzPts val="1050"/>
              <a:buAutoNum type="romanLcPeriod"/>
              <a:defRPr sz="1050"/>
            </a:lvl3pPr>
            <a:lvl4pPr marL="1828800" lvl="3" indent="-295275" rtl="0">
              <a:lnSpc>
                <a:spcPct val="115000"/>
              </a:lnSpc>
              <a:spcBef>
                <a:spcPts val="1600"/>
              </a:spcBef>
              <a:spcAft>
                <a:spcPts val="0"/>
              </a:spcAft>
              <a:buSzPts val="1050"/>
              <a:buAutoNum type="arabicPeriod"/>
              <a:defRPr sz="1050"/>
            </a:lvl4pPr>
            <a:lvl5pPr marL="2286000" lvl="4" indent="-295275" rtl="0">
              <a:lnSpc>
                <a:spcPct val="115000"/>
              </a:lnSpc>
              <a:spcBef>
                <a:spcPts val="1600"/>
              </a:spcBef>
              <a:spcAft>
                <a:spcPts val="0"/>
              </a:spcAft>
              <a:buSzPts val="1050"/>
              <a:buAutoNum type="alphaLcPeriod"/>
              <a:defRPr sz="1050"/>
            </a:lvl5pPr>
            <a:lvl6pPr marL="2743200" lvl="5" indent="-295275" rtl="0">
              <a:lnSpc>
                <a:spcPct val="115000"/>
              </a:lnSpc>
              <a:spcBef>
                <a:spcPts val="1600"/>
              </a:spcBef>
              <a:spcAft>
                <a:spcPts val="0"/>
              </a:spcAft>
              <a:buSzPts val="1050"/>
              <a:buAutoNum type="romanLcPeriod"/>
              <a:defRPr sz="1050"/>
            </a:lvl6pPr>
            <a:lvl7pPr marL="3200400" lvl="6" indent="-295275" rtl="0">
              <a:lnSpc>
                <a:spcPct val="115000"/>
              </a:lnSpc>
              <a:spcBef>
                <a:spcPts val="1600"/>
              </a:spcBef>
              <a:spcAft>
                <a:spcPts val="0"/>
              </a:spcAft>
              <a:buSzPts val="1050"/>
              <a:buAutoNum type="arabicPeriod"/>
              <a:defRPr sz="1050"/>
            </a:lvl7pPr>
            <a:lvl8pPr marL="3657600" lvl="7" indent="-295275" rtl="0">
              <a:lnSpc>
                <a:spcPct val="115000"/>
              </a:lnSpc>
              <a:spcBef>
                <a:spcPts val="1600"/>
              </a:spcBef>
              <a:spcAft>
                <a:spcPts val="0"/>
              </a:spcAft>
              <a:buSzPts val="1050"/>
              <a:buAutoNum type="alphaLcPeriod"/>
              <a:defRPr sz="1050"/>
            </a:lvl8pPr>
            <a:lvl9pPr marL="4114800" lvl="8" indent="-295275" rtl="0">
              <a:lnSpc>
                <a:spcPct val="115000"/>
              </a:lnSpc>
              <a:spcBef>
                <a:spcPts val="1600"/>
              </a:spcBef>
              <a:spcAft>
                <a:spcPts val="1600"/>
              </a:spcAft>
              <a:buSzPts val="1050"/>
              <a:buAutoNum type="romanLcPeriod"/>
              <a:defRPr sz="1050"/>
            </a:lvl9pPr>
          </a:lstStyle>
          <a:p>
            <a:endParaRPr/>
          </a:p>
        </p:txBody>
      </p:sp>
    </p:spTree>
    <p:extLst>
      <p:ext uri="{BB962C8B-B14F-4D97-AF65-F5344CB8AC3E}">
        <p14:creationId xmlns:p14="http://schemas.microsoft.com/office/powerpoint/2010/main" val="3167687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3"/>
        <p:cNvGrpSpPr/>
        <p:nvPr/>
      </p:nvGrpSpPr>
      <p:grpSpPr>
        <a:xfrm>
          <a:off x="0" y="0"/>
          <a:ext cx="0" cy="0"/>
          <a:chOff x="0" y="0"/>
          <a:chExt cx="0" cy="0"/>
        </a:xfrm>
      </p:grpSpPr>
    </p:spTree>
    <p:extLst>
      <p:ext uri="{BB962C8B-B14F-4D97-AF65-F5344CB8AC3E}">
        <p14:creationId xmlns:p14="http://schemas.microsoft.com/office/powerpoint/2010/main" val="1072791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1505"/>
        <p:cNvGrpSpPr/>
        <p:nvPr/>
      </p:nvGrpSpPr>
      <p:grpSpPr>
        <a:xfrm>
          <a:off x="0" y="0"/>
          <a:ext cx="0" cy="0"/>
          <a:chOff x="0" y="0"/>
          <a:chExt cx="0" cy="0"/>
        </a:xfrm>
      </p:grpSpPr>
      <p:sp>
        <p:nvSpPr>
          <p:cNvPr id="4" name="Google Shape;1508;p14"/>
          <p:cNvSpPr/>
          <p:nvPr/>
        </p:nvSpPr>
        <p:spPr>
          <a:xfrm>
            <a:off x="-277812" y="-22225"/>
            <a:ext cx="2773363" cy="615950"/>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dk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5" name="Google Shape;1509;p14"/>
          <p:cNvSpPr/>
          <p:nvPr/>
        </p:nvSpPr>
        <p:spPr>
          <a:xfrm rot="15833129">
            <a:off x="-262732" y="-367507"/>
            <a:ext cx="1227138" cy="18954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6" name="Google Shape;1510;p14"/>
          <p:cNvSpPr/>
          <p:nvPr/>
        </p:nvSpPr>
        <p:spPr>
          <a:xfrm rot="1666954">
            <a:off x="11541125" y="3363917"/>
            <a:ext cx="1168400" cy="18065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7" name="Google Shape;1511;p14"/>
          <p:cNvGrpSpPr>
            <a:grpSpLocks/>
          </p:cNvGrpSpPr>
          <p:nvPr/>
        </p:nvGrpSpPr>
        <p:grpSpPr bwMode="auto">
          <a:xfrm>
            <a:off x="10426702" y="6272213"/>
            <a:ext cx="3273425" cy="1274762"/>
            <a:chOff x="5118925" y="3316075"/>
            <a:chExt cx="2765798" cy="1076613"/>
          </a:xfrm>
        </p:grpSpPr>
        <p:sp>
          <p:nvSpPr>
            <p:cNvPr id="8" name="Google Shape;1512;p14"/>
            <p:cNvSpPr/>
            <p:nvPr/>
          </p:nvSpPr>
          <p:spPr>
            <a:xfrm>
              <a:off x="5220865" y="3324119"/>
              <a:ext cx="2655810" cy="1027006"/>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 name="Google Shape;1513;p14"/>
            <p:cNvSpPr/>
            <p:nvPr/>
          </p:nvSpPr>
          <p:spPr>
            <a:xfrm>
              <a:off x="5220865" y="3316075"/>
              <a:ext cx="2663858" cy="1043095"/>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 name="Google Shape;1514;p14"/>
            <p:cNvSpPr/>
            <p:nvPr/>
          </p:nvSpPr>
          <p:spPr>
            <a:xfrm>
              <a:off x="5126973" y="3420653"/>
              <a:ext cx="2586061" cy="963991"/>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 name="Google Shape;1515;p14"/>
            <p:cNvSpPr/>
            <p:nvPr/>
          </p:nvSpPr>
          <p:spPr>
            <a:xfrm>
              <a:off x="5118925" y="3412608"/>
              <a:ext cx="2602157" cy="980080"/>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 name="Google Shape;1516;p14"/>
            <p:cNvSpPr/>
            <p:nvPr/>
          </p:nvSpPr>
          <p:spPr>
            <a:xfrm>
              <a:off x="5317440" y="3588245"/>
              <a:ext cx="2189031" cy="584562"/>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1517;p14"/>
            <p:cNvSpPr/>
            <p:nvPr/>
          </p:nvSpPr>
          <p:spPr>
            <a:xfrm>
              <a:off x="6088698" y="3574837"/>
              <a:ext cx="42922" cy="45585"/>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1518;p14"/>
            <p:cNvSpPr/>
            <p:nvPr/>
          </p:nvSpPr>
          <p:spPr>
            <a:xfrm>
              <a:off x="7274424" y="4097725"/>
              <a:ext cx="32192" cy="32178"/>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1519;p14"/>
            <p:cNvSpPr/>
            <p:nvPr/>
          </p:nvSpPr>
          <p:spPr>
            <a:xfrm>
              <a:off x="7310639" y="3834941"/>
              <a:ext cx="21461" cy="34859"/>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1520;p14"/>
            <p:cNvSpPr/>
            <p:nvPr/>
          </p:nvSpPr>
          <p:spPr>
            <a:xfrm>
              <a:off x="7352220" y="4078955"/>
              <a:ext cx="34874" cy="22793"/>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1521;p14"/>
            <p:cNvSpPr/>
            <p:nvPr/>
          </p:nvSpPr>
          <p:spPr>
            <a:xfrm>
              <a:off x="7467573" y="3564111"/>
              <a:ext cx="22802" cy="26815"/>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 name="Google Shape;1522;p14"/>
            <p:cNvSpPr/>
            <p:nvPr/>
          </p:nvSpPr>
          <p:spPr>
            <a:xfrm>
              <a:off x="7168459" y="4046777"/>
              <a:ext cx="24144" cy="21452"/>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 name="Google Shape;1523;p14"/>
            <p:cNvSpPr/>
            <p:nvPr/>
          </p:nvSpPr>
          <p:spPr>
            <a:xfrm>
              <a:off x="6906903" y="3893933"/>
              <a:ext cx="21461" cy="28156"/>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1524;p14"/>
            <p:cNvSpPr/>
            <p:nvPr/>
          </p:nvSpPr>
          <p:spPr>
            <a:xfrm>
              <a:off x="5703740" y="3430037"/>
              <a:ext cx="0" cy="0"/>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1525;p14"/>
            <p:cNvSpPr/>
            <p:nvPr/>
          </p:nvSpPr>
          <p:spPr>
            <a:xfrm>
              <a:off x="6772771" y="3741089"/>
              <a:ext cx="26826" cy="21452"/>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1526;p14"/>
            <p:cNvSpPr/>
            <p:nvPr/>
          </p:nvSpPr>
          <p:spPr>
            <a:xfrm>
              <a:off x="6571573" y="3590926"/>
              <a:ext cx="14754" cy="18770"/>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1527;p14"/>
            <p:cNvSpPr/>
            <p:nvPr/>
          </p:nvSpPr>
          <p:spPr>
            <a:xfrm>
              <a:off x="7474280" y="4119177"/>
              <a:ext cx="33533" cy="14749"/>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1528;p14"/>
            <p:cNvSpPr/>
            <p:nvPr/>
          </p:nvSpPr>
          <p:spPr>
            <a:xfrm>
              <a:off x="6834471" y="4127222"/>
              <a:ext cx="14754" cy="17430"/>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1529;p14"/>
            <p:cNvSpPr/>
            <p:nvPr/>
          </p:nvSpPr>
          <p:spPr>
            <a:xfrm>
              <a:off x="6564866" y="4087000"/>
              <a:ext cx="17438" cy="21452"/>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1530;p14"/>
            <p:cNvSpPr/>
            <p:nvPr/>
          </p:nvSpPr>
          <p:spPr>
            <a:xfrm>
              <a:off x="7010184" y="3767904"/>
              <a:ext cx="21461" cy="14749"/>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1531;p14"/>
            <p:cNvSpPr/>
            <p:nvPr/>
          </p:nvSpPr>
          <p:spPr>
            <a:xfrm>
              <a:off x="5584363" y="3943541"/>
              <a:ext cx="17437" cy="17429"/>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1532;p14"/>
            <p:cNvSpPr/>
            <p:nvPr/>
          </p:nvSpPr>
          <p:spPr>
            <a:xfrm>
              <a:off x="5900914" y="3927452"/>
              <a:ext cx="5365" cy="18770"/>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1533;p14"/>
            <p:cNvSpPr/>
            <p:nvPr/>
          </p:nvSpPr>
          <p:spPr>
            <a:xfrm>
              <a:off x="6265752" y="4172807"/>
              <a:ext cx="0" cy="0"/>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1534;p14"/>
            <p:cNvSpPr/>
            <p:nvPr/>
          </p:nvSpPr>
          <p:spPr>
            <a:xfrm>
              <a:off x="6413297" y="4052140"/>
              <a:ext cx="18778" cy="14749"/>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1535;p14"/>
            <p:cNvSpPr/>
            <p:nvPr/>
          </p:nvSpPr>
          <p:spPr>
            <a:xfrm>
              <a:off x="5526686" y="3970356"/>
              <a:ext cx="13413" cy="12066"/>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1536;p14"/>
            <p:cNvSpPr/>
            <p:nvPr/>
          </p:nvSpPr>
          <p:spPr>
            <a:xfrm>
              <a:off x="6212100" y="3906000"/>
              <a:ext cx="16096" cy="14748"/>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3" name="Google Shape;1537;p14"/>
            <p:cNvSpPr/>
            <p:nvPr/>
          </p:nvSpPr>
          <p:spPr>
            <a:xfrm>
              <a:off x="5605824" y="3868459"/>
              <a:ext cx="13413" cy="6703"/>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4" name="Google Shape;1538;p14"/>
            <p:cNvSpPr/>
            <p:nvPr/>
          </p:nvSpPr>
          <p:spPr>
            <a:xfrm>
              <a:off x="6268435" y="3514504"/>
              <a:ext cx="10731" cy="14748"/>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1539;p14"/>
            <p:cNvSpPr/>
            <p:nvPr/>
          </p:nvSpPr>
          <p:spPr>
            <a:xfrm>
              <a:off x="7085297" y="4091022"/>
              <a:ext cx="17438" cy="16089"/>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1540;p14"/>
            <p:cNvSpPr/>
            <p:nvPr/>
          </p:nvSpPr>
          <p:spPr>
            <a:xfrm>
              <a:off x="7142974" y="4109792"/>
              <a:ext cx="13413" cy="17429"/>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7" name="Google Shape;1541;p14"/>
            <p:cNvSpPr/>
            <p:nvPr/>
          </p:nvSpPr>
          <p:spPr>
            <a:xfrm>
              <a:off x="5953225" y="4136607"/>
              <a:ext cx="16096" cy="14748"/>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8" name="Google Shape;1542;p14"/>
            <p:cNvSpPr/>
            <p:nvPr/>
          </p:nvSpPr>
          <p:spPr>
            <a:xfrm>
              <a:off x="7326735" y="4025326"/>
              <a:ext cx="21461" cy="10726"/>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9" name="Google Shape;1543;p14"/>
            <p:cNvSpPr/>
            <p:nvPr/>
          </p:nvSpPr>
          <p:spPr>
            <a:xfrm>
              <a:off x="6128938" y="3558748"/>
              <a:ext cx="6706" cy="12067"/>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0" name="Google Shape;1544;p14"/>
            <p:cNvSpPr/>
            <p:nvPr/>
          </p:nvSpPr>
          <p:spPr>
            <a:xfrm>
              <a:off x="6686926" y="4160741"/>
              <a:ext cx="12071" cy="12066"/>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1" name="Google Shape;1545;p14"/>
            <p:cNvSpPr/>
            <p:nvPr/>
          </p:nvSpPr>
          <p:spPr>
            <a:xfrm>
              <a:off x="6908243" y="4109792"/>
              <a:ext cx="10731" cy="12066"/>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42" name="Google Shape;1546;p14"/>
          <p:cNvGrpSpPr>
            <a:grpSpLocks/>
          </p:cNvGrpSpPr>
          <p:nvPr/>
        </p:nvGrpSpPr>
        <p:grpSpPr bwMode="auto">
          <a:xfrm>
            <a:off x="11525251" y="1824038"/>
            <a:ext cx="768351" cy="920750"/>
            <a:chOff x="5937150" y="5007400"/>
            <a:chExt cx="373225" cy="447450"/>
          </a:xfrm>
        </p:grpSpPr>
        <p:sp>
          <p:nvSpPr>
            <p:cNvPr id="43" name="Google Shape;1547;p14"/>
            <p:cNvSpPr/>
            <p:nvPr/>
          </p:nvSpPr>
          <p:spPr>
            <a:xfrm>
              <a:off x="5937150" y="5007400"/>
              <a:ext cx="373225" cy="445135"/>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4" name="Google Shape;1548;p14"/>
            <p:cNvSpPr/>
            <p:nvPr/>
          </p:nvSpPr>
          <p:spPr>
            <a:xfrm>
              <a:off x="5993442" y="5046744"/>
              <a:ext cx="307679" cy="398848"/>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5" name="Google Shape;1549;p14"/>
            <p:cNvSpPr/>
            <p:nvPr/>
          </p:nvSpPr>
          <p:spPr>
            <a:xfrm>
              <a:off x="5937150" y="5008171"/>
              <a:ext cx="363971" cy="446679"/>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46" name="Google Shape;1550;p14"/>
          <p:cNvGrpSpPr>
            <a:grpSpLocks/>
          </p:cNvGrpSpPr>
          <p:nvPr/>
        </p:nvGrpSpPr>
        <p:grpSpPr bwMode="auto">
          <a:xfrm>
            <a:off x="-474663" y="1905004"/>
            <a:ext cx="977901" cy="608013"/>
            <a:chOff x="4819000" y="1410925"/>
            <a:chExt cx="327450" cy="203925"/>
          </a:xfrm>
        </p:grpSpPr>
        <p:sp>
          <p:nvSpPr>
            <p:cNvPr id="47" name="Google Shape;1551;p14"/>
            <p:cNvSpPr/>
            <p:nvPr/>
          </p:nvSpPr>
          <p:spPr>
            <a:xfrm>
              <a:off x="4849300" y="1436482"/>
              <a:ext cx="267382" cy="152278"/>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8" name="Google Shape;1552;p14"/>
            <p:cNvSpPr/>
            <p:nvPr/>
          </p:nvSpPr>
          <p:spPr>
            <a:xfrm>
              <a:off x="4873221" y="1495051"/>
              <a:ext cx="10631" cy="9584"/>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9" name="Google Shape;1553;p14"/>
            <p:cNvSpPr/>
            <p:nvPr/>
          </p:nvSpPr>
          <p:spPr>
            <a:xfrm>
              <a:off x="4921594" y="1456183"/>
              <a:ext cx="9037" cy="8519"/>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0" name="Google Shape;1554;p14"/>
            <p:cNvSpPr/>
            <p:nvPr/>
          </p:nvSpPr>
          <p:spPr>
            <a:xfrm>
              <a:off x="5043856" y="1569060"/>
              <a:ext cx="9037" cy="7454"/>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1555;p14"/>
            <p:cNvSpPr/>
            <p:nvPr/>
          </p:nvSpPr>
          <p:spPr>
            <a:xfrm>
              <a:off x="5057146" y="1525400"/>
              <a:ext cx="5847" cy="7454"/>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2" name="Google Shape;1556;p14"/>
            <p:cNvSpPr/>
            <p:nvPr/>
          </p:nvSpPr>
          <p:spPr>
            <a:xfrm>
              <a:off x="5082129" y="1499310"/>
              <a:ext cx="4784" cy="5324"/>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3" name="Google Shape;1557;p14"/>
            <p:cNvSpPr/>
            <p:nvPr/>
          </p:nvSpPr>
          <p:spPr>
            <a:xfrm>
              <a:off x="4923720" y="1484934"/>
              <a:ext cx="98873" cy="55906"/>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4" name="Google Shape;1558;p14"/>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55" name="Google Shape;1559;p14"/>
          <p:cNvSpPr/>
          <p:nvPr/>
        </p:nvSpPr>
        <p:spPr>
          <a:xfrm rot="12717052">
            <a:off x="9882188" y="-476250"/>
            <a:ext cx="1549400" cy="1022350"/>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56" name="Google Shape;1560;p14"/>
          <p:cNvGrpSpPr>
            <a:grpSpLocks/>
          </p:cNvGrpSpPr>
          <p:nvPr/>
        </p:nvGrpSpPr>
        <p:grpSpPr bwMode="auto">
          <a:xfrm>
            <a:off x="193678" y="3051179"/>
            <a:ext cx="315913" cy="354013"/>
            <a:chOff x="6809075" y="3709775"/>
            <a:chExt cx="385925" cy="431650"/>
          </a:xfrm>
        </p:grpSpPr>
        <p:sp>
          <p:nvSpPr>
            <p:cNvPr id="57" name="Google Shape;1561;p14"/>
            <p:cNvSpPr/>
            <p:nvPr/>
          </p:nvSpPr>
          <p:spPr>
            <a:xfrm>
              <a:off x="6904102" y="3982702"/>
              <a:ext cx="77573" cy="67747"/>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8" name="Google Shape;1562;p14"/>
            <p:cNvSpPr/>
            <p:nvPr/>
          </p:nvSpPr>
          <p:spPr>
            <a:xfrm>
              <a:off x="6809075" y="4023350"/>
              <a:ext cx="77573" cy="61941"/>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9" name="Google Shape;1563;p14"/>
            <p:cNvSpPr/>
            <p:nvPr/>
          </p:nvSpPr>
          <p:spPr>
            <a:xfrm>
              <a:off x="6958403" y="3793008"/>
              <a:ext cx="77573" cy="60004"/>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0" name="Google Shape;1564;p14"/>
            <p:cNvSpPr/>
            <p:nvPr/>
          </p:nvSpPr>
          <p:spPr>
            <a:xfrm>
              <a:off x="6909920" y="3911082"/>
              <a:ext cx="77573" cy="60006"/>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1" name="Google Shape;1565;p14"/>
            <p:cNvSpPr/>
            <p:nvPr/>
          </p:nvSpPr>
          <p:spPr>
            <a:xfrm>
              <a:off x="6987492" y="3895597"/>
              <a:ext cx="73694" cy="58069"/>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2" name="Google Shape;1566;p14"/>
            <p:cNvSpPr/>
            <p:nvPr/>
          </p:nvSpPr>
          <p:spPr>
            <a:xfrm>
              <a:off x="6857559" y="3818171"/>
              <a:ext cx="73694" cy="52263"/>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3" name="Google Shape;1567;p14"/>
            <p:cNvSpPr/>
            <p:nvPr/>
          </p:nvSpPr>
          <p:spPr>
            <a:xfrm>
              <a:off x="6913798" y="3709775"/>
              <a:ext cx="69815" cy="54198"/>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4" name="Google Shape;1568;p14"/>
            <p:cNvSpPr/>
            <p:nvPr/>
          </p:nvSpPr>
          <p:spPr>
            <a:xfrm>
              <a:off x="7127123" y="3812365"/>
              <a:ext cx="67877" cy="52262"/>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5" name="Google Shape;1569;p14"/>
            <p:cNvSpPr/>
            <p:nvPr/>
          </p:nvSpPr>
          <p:spPr>
            <a:xfrm>
              <a:off x="6812954" y="3918825"/>
              <a:ext cx="69815" cy="46456"/>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6" name="Google Shape;1570;p14"/>
            <p:cNvSpPr/>
            <p:nvPr/>
          </p:nvSpPr>
          <p:spPr>
            <a:xfrm>
              <a:off x="7119366" y="4083356"/>
              <a:ext cx="63998" cy="52262"/>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7" name="Google Shape;1571;p14"/>
            <p:cNvSpPr/>
            <p:nvPr/>
          </p:nvSpPr>
          <p:spPr>
            <a:xfrm>
              <a:off x="7020461" y="4011736"/>
              <a:ext cx="56240" cy="48392"/>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8" name="Google Shape;1572;p14"/>
            <p:cNvSpPr/>
            <p:nvPr/>
          </p:nvSpPr>
          <p:spPr>
            <a:xfrm>
              <a:off x="6952585" y="4094969"/>
              <a:ext cx="54301" cy="46456"/>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9" name="Google Shape;1573;p14"/>
            <p:cNvSpPr/>
            <p:nvPr/>
          </p:nvSpPr>
          <p:spPr>
            <a:xfrm>
              <a:off x="7103851" y="3878177"/>
              <a:ext cx="52362" cy="48391"/>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0" name="Google Shape;1574;p14"/>
            <p:cNvSpPr/>
            <p:nvPr/>
          </p:nvSpPr>
          <p:spPr>
            <a:xfrm>
              <a:off x="7034036" y="3738810"/>
              <a:ext cx="54301" cy="40648"/>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71" name="Google Shape;1575;p14"/>
          <p:cNvGrpSpPr>
            <a:grpSpLocks/>
          </p:cNvGrpSpPr>
          <p:nvPr/>
        </p:nvGrpSpPr>
        <p:grpSpPr bwMode="auto">
          <a:xfrm>
            <a:off x="11583988" y="5338763"/>
            <a:ext cx="315912" cy="354012"/>
            <a:chOff x="6809075" y="3709775"/>
            <a:chExt cx="385925" cy="431650"/>
          </a:xfrm>
        </p:grpSpPr>
        <p:sp>
          <p:nvSpPr>
            <p:cNvPr id="72" name="Google Shape;1576;p14"/>
            <p:cNvSpPr/>
            <p:nvPr/>
          </p:nvSpPr>
          <p:spPr>
            <a:xfrm>
              <a:off x="6904101" y="3982701"/>
              <a:ext cx="77573" cy="67748"/>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3" name="Google Shape;1577;p14"/>
            <p:cNvSpPr/>
            <p:nvPr/>
          </p:nvSpPr>
          <p:spPr>
            <a:xfrm>
              <a:off x="6809075" y="4023351"/>
              <a:ext cx="77573" cy="61941"/>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4" name="Google Shape;1578;p14"/>
            <p:cNvSpPr/>
            <p:nvPr/>
          </p:nvSpPr>
          <p:spPr>
            <a:xfrm>
              <a:off x="6958402" y="3793007"/>
              <a:ext cx="77573" cy="60006"/>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5" name="Google Shape;1579;p14"/>
            <p:cNvSpPr/>
            <p:nvPr/>
          </p:nvSpPr>
          <p:spPr>
            <a:xfrm>
              <a:off x="6909920" y="3911083"/>
              <a:ext cx="77573" cy="60005"/>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6" name="Google Shape;1580;p14"/>
            <p:cNvSpPr/>
            <p:nvPr/>
          </p:nvSpPr>
          <p:spPr>
            <a:xfrm>
              <a:off x="6987493" y="3895598"/>
              <a:ext cx="73694" cy="58070"/>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7" name="Google Shape;1581;p14"/>
            <p:cNvSpPr/>
            <p:nvPr/>
          </p:nvSpPr>
          <p:spPr>
            <a:xfrm>
              <a:off x="6857558" y="3818172"/>
              <a:ext cx="73694" cy="52262"/>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1582;p14"/>
            <p:cNvSpPr/>
            <p:nvPr/>
          </p:nvSpPr>
          <p:spPr>
            <a:xfrm>
              <a:off x="6913799" y="3709775"/>
              <a:ext cx="69816" cy="54198"/>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1583;p14"/>
            <p:cNvSpPr/>
            <p:nvPr/>
          </p:nvSpPr>
          <p:spPr>
            <a:xfrm>
              <a:off x="7127124" y="3812364"/>
              <a:ext cx="67876" cy="52263"/>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0" name="Google Shape;1584;p14"/>
            <p:cNvSpPr/>
            <p:nvPr/>
          </p:nvSpPr>
          <p:spPr>
            <a:xfrm>
              <a:off x="6812954" y="3918826"/>
              <a:ext cx="69816" cy="46456"/>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1" name="Google Shape;1585;p14"/>
            <p:cNvSpPr/>
            <p:nvPr/>
          </p:nvSpPr>
          <p:spPr>
            <a:xfrm>
              <a:off x="7119367" y="4083355"/>
              <a:ext cx="63997" cy="52263"/>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2" name="Google Shape;1586;p14"/>
            <p:cNvSpPr/>
            <p:nvPr/>
          </p:nvSpPr>
          <p:spPr>
            <a:xfrm>
              <a:off x="7020461" y="4011737"/>
              <a:ext cx="56241" cy="48391"/>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3" name="Google Shape;1587;p14"/>
            <p:cNvSpPr/>
            <p:nvPr/>
          </p:nvSpPr>
          <p:spPr>
            <a:xfrm>
              <a:off x="6952585" y="4094969"/>
              <a:ext cx="54301" cy="46456"/>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4" name="Google Shape;1588;p14"/>
            <p:cNvSpPr/>
            <p:nvPr/>
          </p:nvSpPr>
          <p:spPr>
            <a:xfrm>
              <a:off x="7103852" y="3878176"/>
              <a:ext cx="52361" cy="48392"/>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5" name="Google Shape;1589;p14"/>
            <p:cNvSpPr/>
            <p:nvPr/>
          </p:nvSpPr>
          <p:spPr>
            <a:xfrm>
              <a:off x="7034037" y="3738809"/>
              <a:ext cx="54301" cy="40649"/>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86" name="Google Shape;1590;p14"/>
          <p:cNvGrpSpPr>
            <a:grpSpLocks/>
          </p:cNvGrpSpPr>
          <p:nvPr/>
        </p:nvGrpSpPr>
        <p:grpSpPr bwMode="auto">
          <a:xfrm rot="2700000">
            <a:off x="-288131" y="6115847"/>
            <a:ext cx="977900" cy="823913"/>
            <a:chOff x="1844900" y="831875"/>
            <a:chExt cx="538300" cy="453625"/>
          </a:xfrm>
        </p:grpSpPr>
        <p:sp>
          <p:nvSpPr>
            <p:cNvPr id="87" name="Google Shape;1591;p14"/>
            <p:cNvSpPr/>
            <p:nvPr/>
          </p:nvSpPr>
          <p:spPr>
            <a:xfrm>
              <a:off x="1902060" y="867845"/>
              <a:ext cx="451787" cy="416915"/>
            </a:xfrm>
            <a:custGeom>
              <a:avLst/>
              <a:gdLst/>
              <a:ahLst/>
              <a:cxnLst/>
              <a:rect l="l" t="t" r="r" b="b"/>
              <a:pathLst>
                <a:path w="18092" h="16683" extrusionOk="0">
                  <a:moveTo>
                    <a:pt x="7982" y="1"/>
                  </a:moveTo>
                  <a:cubicBezTo>
                    <a:pt x="7788" y="1"/>
                    <a:pt x="7597" y="94"/>
                    <a:pt x="7402" y="282"/>
                  </a:cubicBezTo>
                  <a:cubicBezTo>
                    <a:pt x="7209" y="474"/>
                    <a:pt x="7057" y="708"/>
                    <a:pt x="6947" y="955"/>
                  </a:cubicBezTo>
                  <a:cubicBezTo>
                    <a:pt x="6782" y="1313"/>
                    <a:pt x="6672" y="1685"/>
                    <a:pt x="6562" y="2070"/>
                  </a:cubicBezTo>
                  <a:cubicBezTo>
                    <a:pt x="6287" y="3144"/>
                    <a:pt x="6149" y="4244"/>
                    <a:pt x="6081" y="5358"/>
                  </a:cubicBezTo>
                  <a:cubicBezTo>
                    <a:pt x="6026" y="6088"/>
                    <a:pt x="5984" y="6831"/>
                    <a:pt x="5971" y="7574"/>
                  </a:cubicBezTo>
                  <a:cubicBezTo>
                    <a:pt x="5971" y="7587"/>
                    <a:pt x="5957" y="7601"/>
                    <a:pt x="5943" y="7614"/>
                  </a:cubicBezTo>
                  <a:cubicBezTo>
                    <a:pt x="5874" y="7559"/>
                    <a:pt x="5847" y="7463"/>
                    <a:pt x="5819" y="7394"/>
                  </a:cubicBezTo>
                  <a:cubicBezTo>
                    <a:pt x="5448" y="6638"/>
                    <a:pt x="5021" y="5895"/>
                    <a:pt x="4568" y="5180"/>
                  </a:cubicBezTo>
                  <a:cubicBezTo>
                    <a:pt x="4278" y="4753"/>
                    <a:pt x="3976" y="4340"/>
                    <a:pt x="3605" y="3969"/>
                  </a:cubicBezTo>
                  <a:cubicBezTo>
                    <a:pt x="3412" y="3762"/>
                    <a:pt x="3205" y="3584"/>
                    <a:pt x="2957" y="3432"/>
                  </a:cubicBezTo>
                  <a:cubicBezTo>
                    <a:pt x="2545" y="3199"/>
                    <a:pt x="2132" y="2992"/>
                    <a:pt x="1651" y="2937"/>
                  </a:cubicBezTo>
                  <a:cubicBezTo>
                    <a:pt x="1601" y="2930"/>
                    <a:pt x="1552" y="2927"/>
                    <a:pt x="1504" y="2927"/>
                  </a:cubicBezTo>
                  <a:cubicBezTo>
                    <a:pt x="1263" y="2927"/>
                    <a:pt x="1048" y="3012"/>
                    <a:pt x="853" y="3184"/>
                  </a:cubicBezTo>
                  <a:cubicBezTo>
                    <a:pt x="716" y="3309"/>
                    <a:pt x="605" y="3459"/>
                    <a:pt x="523" y="3625"/>
                  </a:cubicBezTo>
                  <a:cubicBezTo>
                    <a:pt x="344" y="3941"/>
                    <a:pt x="233" y="4285"/>
                    <a:pt x="151" y="4629"/>
                  </a:cubicBezTo>
                  <a:cubicBezTo>
                    <a:pt x="0" y="5207"/>
                    <a:pt x="0" y="5798"/>
                    <a:pt x="41" y="6390"/>
                  </a:cubicBezTo>
                  <a:cubicBezTo>
                    <a:pt x="123" y="7601"/>
                    <a:pt x="509" y="8702"/>
                    <a:pt x="1141" y="9720"/>
                  </a:cubicBezTo>
                  <a:cubicBezTo>
                    <a:pt x="1774" y="10724"/>
                    <a:pt x="2504" y="11659"/>
                    <a:pt x="3343" y="12499"/>
                  </a:cubicBezTo>
                  <a:cubicBezTo>
                    <a:pt x="3673" y="12842"/>
                    <a:pt x="4003" y="13200"/>
                    <a:pt x="4333" y="13544"/>
                  </a:cubicBezTo>
                  <a:cubicBezTo>
                    <a:pt x="4663" y="13902"/>
                    <a:pt x="5021" y="14218"/>
                    <a:pt x="5393" y="14521"/>
                  </a:cubicBezTo>
                  <a:cubicBezTo>
                    <a:pt x="6054" y="15044"/>
                    <a:pt x="6755" y="15484"/>
                    <a:pt x="7457" y="15924"/>
                  </a:cubicBezTo>
                  <a:cubicBezTo>
                    <a:pt x="7760" y="16117"/>
                    <a:pt x="8075" y="16269"/>
                    <a:pt x="8406" y="16406"/>
                  </a:cubicBezTo>
                  <a:cubicBezTo>
                    <a:pt x="8653" y="16502"/>
                    <a:pt x="8915" y="16584"/>
                    <a:pt x="9176" y="16639"/>
                  </a:cubicBezTo>
                  <a:cubicBezTo>
                    <a:pt x="9298" y="16665"/>
                    <a:pt x="9420" y="16683"/>
                    <a:pt x="9539" y="16683"/>
                  </a:cubicBezTo>
                  <a:cubicBezTo>
                    <a:pt x="9743" y="16683"/>
                    <a:pt x="9938" y="16631"/>
                    <a:pt x="10112" y="16474"/>
                  </a:cubicBezTo>
                  <a:cubicBezTo>
                    <a:pt x="10139" y="16461"/>
                    <a:pt x="10167" y="16447"/>
                    <a:pt x="10208" y="16447"/>
                  </a:cubicBezTo>
                  <a:cubicBezTo>
                    <a:pt x="10621" y="16324"/>
                    <a:pt x="10992" y="16103"/>
                    <a:pt x="11350" y="15841"/>
                  </a:cubicBezTo>
                  <a:cubicBezTo>
                    <a:pt x="12547" y="14920"/>
                    <a:pt x="13648" y="13888"/>
                    <a:pt x="14652" y="12747"/>
                  </a:cubicBezTo>
                  <a:cubicBezTo>
                    <a:pt x="15670" y="11591"/>
                    <a:pt x="16399" y="10256"/>
                    <a:pt x="16895" y="8797"/>
                  </a:cubicBezTo>
                  <a:cubicBezTo>
                    <a:pt x="17156" y="8027"/>
                    <a:pt x="17403" y="7257"/>
                    <a:pt x="17610" y="6473"/>
                  </a:cubicBezTo>
                  <a:cubicBezTo>
                    <a:pt x="17775" y="5826"/>
                    <a:pt x="17926" y="5180"/>
                    <a:pt x="18023" y="4519"/>
                  </a:cubicBezTo>
                  <a:cubicBezTo>
                    <a:pt x="18064" y="4272"/>
                    <a:pt x="18091" y="4037"/>
                    <a:pt x="18091" y="3790"/>
                  </a:cubicBezTo>
                  <a:cubicBezTo>
                    <a:pt x="18091" y="3349"/>
                    <a:pt x="18009" y="2923"/>
                    <a:pt x="17816" y="2524"/>
                  </a:cubicBezTo>
                  <a:cubicBezTo>
                    <a:pt x="17761" y="2414"/>
                    <a:pt x="17693" y="2304"/>
                    <a:pt x="17610" y="2208"/>
                  </a:cubicBezTo>
                  <a:cubicBezTo>
                    <a:pt x="17449" y="2022"/>
                    <a:pt x="17244" y="1914"/>
                    <a:pt x="17005" y="1914"/>
                  </a:cubicBezTo>
                  <a:cubicBezTo>
                    <a:pt x="16978" y="1914"/>
                    <a:pt x="16950" y="1916"/>
                    <a:pt x="16922" y="1919"/>
                  </a:cubicBezTo>
                  <a:cubicBezTo>
                    <a:pt x="16675" y="1933"/>
                    <a:pt x="16454" y="2001"/>
                    <a:pt x="16248" y="2125"/>
                  </a:cubicBezTo>
                  <a:cubicBezTo>
                    <a:pt x="16042" y="2263"/>
                    <a:pt x="15849" y="2414"/>
                    <a:pt x="15670" y="2579"/>
                  </a:cubicBezTo>
                  <a:cubicBezTo>
                    <a:pt x="15340" y="2882"/>
                    <a:pt x="15064" y="3239"/>
                    <a:pt x="14789" y="3584"/>
                  </a:cubicBezTo>
                  <a:cubicBezTo>
                    <a:pt x="14061" y="4547"/>
                    <a:pt x="13510" y="5606"/>
                    <a:pt x="13056" y="6721"/>
                  </a:cubicBezTo>
                  <a:cubicBezTo>
                    <a:pt x="12643" y="7752"/>
                    <a:pt x="12313" y="8812"/>
                    <a:pt x="11983" y="9857"/>
                  </a:cubicBezTo>
                  <a:cubicBezTo>
                    <a:pt x="11707" y="10779"/>
                    <a:pt x="11432" y="11701"/>
                    <a:pt x="11116" y="12609"/>
                  </a:cubicBezTo>
                  <a:cubicBezTo>
                    <a:pt x="11020" y="12884"/>
                    <a:pt x="10924" y="13145"/>
                    <a:pt x="10841" y="13407"/>
                  </a:cubicBezTo>
                  <a:lnTo>
                    <a:pt x="10799" y="13407"/>
                  </a:lnTo>
                  <a:cubicBezTo>
                    <a:pt x="10827" y="13200"/>
                    <a:pt x="10854" y="12994"/>
                    <a:pt x="10869" y="12802"/>
                  </a:cubicBezTo>
                  <a:cubicBezTo>
                    <a:pt x="10992" y="11714"/>
                    <a:pt x="11075" y="10641"/>
                    <a:pt x="11089" y="9555"/>
                  </a:cubicBezTo>
                  <a:cubicBezTo>
                    <a:pt x="11116" y="8385"/>
                    <a:pt x="11034" y="7216"/>
                    <a:pt x="10799" y="6060"/>
                  </a:cubicBezTo>
                  <a:cubicBezTo>
                    <a:pt x="10579" y="5028"/>
                    <a:pt x="10318" y="3997"/>
                    <a:pt x="10029" y="2978"/>
                  </a:cubicBezTo>
                  <a:cubicBezTo>
                    <a:pt x="9906" y="2579"/>
                    <a:pt x="9754" y="2194"/>
                    <a:pt x="9589" y="1823"/>
                  </a:cubicBezTo>
                  <a:cubicBezTo>
                    <a:pt x="9438" y="1451"/>
                    <a:pt x="9245" y="1107"/>
                    <a:pt x="9025" y="790"/>
                  </a:cubicBezTo>
                  <a:cubicBezTo>
                    <a:pt x="8873" y="585"/>
                    <a:pt x="8708" y="392"/>
                    <a:pt x="8516" y="227"/>
                  </a:cubicBezTo>
                  <a:cubicBezTo>
                    <a:pt x="8333" y="77"/>
                    <a:pt x="8156" y="1"/>
                    <a:pt x="7982"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8" name="Google Shape;1592;p14"/>
            <p:cNvSpPr/>
            <p:nvPr/>
          </p:nvSpPr>
          <p:spPr>
            <a:xfrm>
              <a:off x="1844211" y="878291"/>
              <a:ext cx="159043" cy="170437"/>
            </a:xfrm>
            <a:custGeom>
              <a:avLst/>
              <a:gdLst/>
              <a:ahLst/>
              <a:cxnLst/>
              <a:rect l="l" t="t" r="r" b="b"/>
              <a:pathLst>
                <a:path w="6357" h="6820" extrusionOk="0">
                  <a:moveTo>
                    <a:pt x="4075" y="0"/>
                  </a:moveTo>
                  <a:cubicBezTo>
                    <a:pt x="4070" y="0"/>
                    <a:pt x="4065" y="1"/>
                    <a:pt x="4059" y="3"/>
                  </a:cubicBezTo>
                  <a:cubicBezTo>
                    <a:pt x="4017" y="17"/>
                    <a:pt x="3962" y="30"/>
                    <a:pt x="3922" y="58"/>
                  </a:cubicBezTo>
                  <a:cubicBezTo>
                    <a:pt x="3784" y="155"/>
                    <a:pt x="3646" y="250"/>
                    <a:pt x="3522" y="347"/>
                  </a:cubicBezTo>
                  <a:cubicBezTo>
                    <a:pt x="2986" y="746"/>
                    <a:pt x="2738" y="1283"/>
                    <a:pt x="2711" y="1943"/>
                  </a:cubicBezTo>
                  <a:lnTo>
                    <a:pt x="2711" y="2424"/>
                  </a:lnTo>
                  <a:cubicBezTo>
                    <a:pt x="2711" y="2466"/>
                    <a:pt x="2724" y="2521"/>
                    <a:pt x="2656" y="2534"/>
                  </a:cubicBezTo>
                  <a:cubicBezTo>
                    <a:pt x="2586" y="2466"/>
                    <a:pt x="2546" y="2383"/>
                    <a:pt x="2504" y="2301"/>
                  </a:cubicBezTo>
                  <a:cubicBezTo>
                    <a:pt x="2449" y="2204"/>
                    <a:pt x="2394" y="2108"/>
                    <a:pt x="2339" y="2026"/>
                  </a:cubicBezTo>
                  <a:cubicBezTo>
                    <a:pt x="2229" y="1846"/>
                    <a:pt x="2106" y="1695"/>
                    <a:pt x="1968" y="1558"/>
                  </a:cubicBezTo>
                  <a:cubicBezTo>
                    <a:pt x="1944" y="1534"/>
                    <a:pt x="1921" y="1500"/>
                    <a:pt x="1879" y="1500"/>
                  </a:cubicBezTo>
                  <a:cubicBezTo>
                    <a:pt x="1873" y="1500"/>
                    <a:pt x="1866" y="1501"/>
                    <a:pt x="1858" y="1503"/>
                  </a:cubicBezTo>
                  <a:cubicBezTo>
                    <a:pt x="1803" y="1530"/>
                    <a:pt x="1789" y="1571"/>
                    <a:pt x="1789" y="1626"/>
                  </a:cubicBezTo>
                  <a:lnTo>
                    <a:pt x="1789" y="1750"/>
                  </a:lnTo>
                  <a:cubicBezTo>
                    <a:pt x="1789" y="1998"/>
                    <a:pt x="1858" y="2218"/>
                    <a:pt x="1981" y="2424"/>
                  </a:cubicBezTo>
                  <a:cubicBezTo>
                    <a:pt x="2078" y="2589"/>
                    <a:pt x="2161" y="2754"/>
                    <a:pt x="2256" y="2919"/>
                  </a:cubicBezTo>
                  <a:cubicBezTo>
                    <a:pt x="2271" y="2947"/>
                    <a:pt x="2298" y="2989"/>
                    <a:pt x="2271" y="3044"/>
                  </a:cubicBezTo>
                  <a:cubicBezTo>
                    <a:pt x="2078" y="3044"/>
                    <a:pt x="1899" y="3057"/>
                    <a:pt x="1706" y="3071"/>
                  </a:cubicBezTo>
                  <a:cubicBezTo>
                    <a:pt x="1238" y="3099"/>
                    <a:pt x="881" y="3332"/>
                    <a:pt x="620" y="3732"/>
                  </a:cubicBezTo>
                  <a:cubicBezTo>
                    <a:pt x="565" y="3814"/>
                    <a:pt x="523" y="3910"/>
                    <a:pt x="482" y="3992"/>
                  </a:cubicBezTo>
                  <a:cubicBezTo>
                    <a:pt x="248" y="4502"/>
                    <a:pt x="138" y="5038"/>
                    <a:pt x="0" y="5561"/>
                  </a:cubicBezTo>
                  <a:lnTo>
                    <a:pt x="0" y="5588"/>
                  </a:lnTo>
                  <a:cubicBezTo>
                    <a:pt x="14" y="5603"/>
                    <a:pt x="14" y="5616"/>
                    <a:pt x="28" y="5616"/>
                  </a:cubicBezTo>
                  <a:cubicBezTo>
                    <a:pt x="35" y="5623"/>
                    <a:pt x="45" y="5627"/>
                    <a:pt x="54" y="5627"/>
                  </a:cubicBezTo>
                  <a:cubicBezTo>
                    <a:pt x="62" y="5627"/>
                    <a:pt x="69" y="5623"/>
                    <a:pt x="69" y="5616"/>
                  </a:cubicBezTo>
                  <a:cubicBezTo>
                    <a:pt x="97" y="5588"/>
                    <a:pt x="124" y="5548"/>
                    <a:pt x="152" y="5520"/>
                  </a:cubicBezTo>
                  <a:cubicBezTo>
                    <a:pt x="372" y="5148"/>
                    <a:pt x="675" y="4860"/>
                    <a:pt x="1046" y="4667"/>
                  </a:cubicBezTo>
                  <a:cubicBezTo>
                    <a:pt x="1183" y="4598"/>
                    <a:pt x="1321" y="4515"/>
                    <a:pt x="1445" y="4433"/>
                  </a:cubicBezTo>
                  <a:cubicBezTo>
                    <a:pt x="1623" y="4309"/>
                    <a:pt x="1816" y="4199"/>
                    <a:pt x="1954" y="4007"/>
                  </a:cubicBezTo>
                  <a:lnTo>
                    <a:pt x="1954" y="4007"/>
                  </a:lnTo>
                  <a:cubicBezTo>
                    <a:pt x="2009" y="4102"/>
                    <a:pt x="1954" y="4199"/>
                    <a:pt x="1926" y="4282"/>
                  </a:cubicBezTo>
                  <a:cubicBezTo>
                    <a:pt x="1803" y="4640"/>
                    <a:pt x="1761" y="4997"/>
                    <a:pt x="1789" y="5368"/>
                  </a:cubicBezTo>
                  <a:cubicBezTo>
                    <a:pt x="1803" y="5808"/>
                    <a:pt x="1899" y="6263"/>
                    <a:pt x="1954" y="6703"/>
                  </a:cubicBezTo>
                  <a:cubicBezTo>
                    <a:pt x="1954" y="6731"/>
                    <a:pt x="1968" y="6772"/>
                    <a:pt x="1981" y="6799"/>
                  </a:cubicBezTo>
                  <a:cubicBezTo>
                    <a:pt x="1988" y="6813"/>
                    <a:pt x="2006" y="6820"/>
                    <a:pt x="2023" y="6820"/>
                  </a:cubicBezTo>
                  <a:cubicBezTo>
                    <a:pt x="2040" y="6820"/>
                    <a:pt x="2057" y="6813"/>
                    <a:pt x="2064" y="6799"/>
                  </a:cubicBezTo>
                  <a:cubicBezTo>
                    <a:pt x="2091" y="6772"/>
                    <a:pt x="2106" y="6731"/>
                    <a:pt x="2119" y="6689"/>
                  </a:cubicBezTo>
                  <a:cubicBezTo>
                    <a:pt x="2188" y="6511"/>
                    <a:pt x="2284" y="6359"/>
                    <a:pt x="2408" y="6208"/>
                  </a:cubicBezTo>
                  <a:lnTo>
                    <a:pt x="2614" y="5960"/>
                  </a:lnTo>
                  <a:cubicBezTo>
                    <a:pt x="3041" y="5465"/>
                    <a:pt x="3289" y="4887"/>
                    <a:pt x="3316" y="4213"/>
                  </a:cubicBezTo>
                  <a:cubicBezTo>
                    <a:pt x="3316" y="4172"/>
                    <a:pt x="3302" y="4102"/>
                    <a:pt x="3344" y="4062"/>
                  </a:cubicBezTo>
                  <a:cubicBezTo>
                    <a:pt x="3371" y="4075"/>
                    <a:pt x="3384" y="4075"/>
                    <a:pt x="3384" y="4089"/>
                  </a:cubicBezTo>
                  <a:cubicBezTo>
                    <a:pt x="3481" y="4323"/>
                    <a:pt x="3646" y="4502"/>
                    <a:pt x="3839" y="4653"/>
                  </a:cubicBezTo>
                  <a:cubicBezTo>
                    <a:pt x="4224" y="4955"/>
                    <a:pt x="4623" y="5217"/>
                    <a:pt x="5050" y="5465"/>
                  </a:cubicBezTo>
                  <a:lnTo>
                    <a:pt x="5132" y="5506"/>
                  </a:lnTo>
                  <a:cubicBezTo>
                    <a:pt x="5157" y="5517"/>
                    <a:pt x="5180" y="5522"/>
                    <a:pt x="5200" y="5522"/>
                  </a:cubicBezTo>
                  <a:cubicBezTo>
                    <a:pt x="5259" y="5522"/>
                    <a:pt x="5297" y="5478"/>
                    <a:pt x="5297" y="5396"/>
                  </a:cubicBezTo>
                  <a:cubicBezTo>
                    <a:pt x="5283" y="5066"/>
                    <a:pt x="5255" y="4750"/>
                    <a:pt x="5132" y="4447"/>
                  </a:cubicBezTo>
                  <a:cubicBezTo>
                    <a:pt x="5008" y="4130"/>
                    <a:pt x="4843" y="3842"/>
                    <a:pt x="4623" y="3580"/>
                  </a:cubicBezTo>
                  <a:cubicBezTo>
                    <a:pt x="4499" y="3429"/>
                    <a:pt x="4362" y="3305"/>
                    <a:pt x="4224" y="3167"/>
                  </a:cubicBezTo>
                  <a:cubicBezTo>
                    <a:pt x="4210" y="3167"/>
                    <a:pt x="4197" y="3139"/>
                    <a:pt x="4197" y="3126"/>
                  </a:cubicBezTo>
                  <a:cubicBezTo>
                    <a:pt x="4197" y="3099"/>
                    <a:pt x="4224" y="3084"/>
                    <a:pt x="4252" y="3084"/>
                  </a:cubicBezTo>
                  <a:cubicBezTo>
                    <a:pt x="4582" y="3071"/>
                    <a:pt x="4857" y="2906"/>
                    <a:pt x="5118" y="2699"/>
                  </a:cubicBezTo>
                  <a:cubicBezTo>
                    <a:pt x="5448" y="2438"/>
                    <a:pt x="5793" y="2204"/>
                    <a:pt x="6164" y="1998"/>
                  </a:cubicBezTo>
                  <a:cubicBezTo>
                    <a:pt x="6219" y="1971"/>
                    <a:pt x="6274" y="1929"/>
                    <a:pt x="6315" y="1888"/>
                  </a:cubicBezTo>
                  <a:cubicBezTo>
                    <a:pt x="6343" y="1861"/>
                    <a:pt x="6356" y="1833"/>
                    <a:pt x="6343" y="1791"/>
                  </a:cubicBezTo>
                  <a:cubicBezTo>
                    <a:pt x="6329" y="1764"/>
                    <a:pt x="6301" y="1750"/>
                    <a:pt x="6260" y="1736"/>
                  </a:cubicBezTo>
                  <a:cubicBezTo>
                    <a:pt x="6246" y="1736"/>
                    <a:pt x="6219" y="1736"/>
                    <a:pt x="6191" y="1750"/>
                  </a:cubicBezTo>
                  <a:cubicBezTo>
                    <a:pt x="6076" y="1765"/>
                    <a:pt x="5962" y="1771"/>
                    <a:pt x="5849" y="1771"/>
                  </a:cubicBezTo>
                  <a:cubicBezTo>
                    <a:pt x="5652" y="1771"/>
                    <a:pt x="5457" y="1754"/>
                    <a:pt x="5255" y="1736"/>
                  </a:cubicBezTo>
                  <a:cubicBezTo>
                    <a:pt x="5201" y="1733"/>
                    <a:pt x="5148" y="1732"/>
                    <a:pt x="5094" y="1732"/>
                  </a:cubicBezTo>
                  <a:cubicBezTo>
                    <a:pt x="4658" y="1732"/>
                    <a:pt x="4244" y="1833"/>
                    <a:pt x="3852" y="2053"/>
                  </a:cubicBezTo>
                  <a:cubicBezTo>
                    <a:pt x="3811" y="2081"/>
                    <a:pt x="3756" y="2108"/>
                    <a:pt x="3701" y="2121"/>
                  </a:cubicBezTo>
                  <a:cubicBezTo>
                    <a:pt x="3694" y="2125"/>
                    <a:pt x="3687" y="2127"/>
                    <a:pt x="3680" y="2127"/>
                  </a:cubicBezTo>
                  <a:cubicBezTo>
                    <a:pt x="3661" y="2127"/>
                    <a:pt x="3646" y="2114"/>
                    <a:pt x="3646" y="2094"/>
                  </a:cubicBezTo>
                  <a:cubicBezTo>
                    <a:pt x="3632" y="2053"/>
                    <a:pt x="3632" y="1998"/>
                    <a:pt x="3632" y="1943"/>
                  </a:cubicBezTo>
                  <a:cubicBezTo>
                    <a:pt x="3646" y="1544"/>
                    <a:pt x="3729" y="1158"/>
                    <a:pt x="3894" y="787"/>
                  </a:cubicBezTo>
                  <a:cubicBezTo>
                    <a:pt x="3962" y="636"/>
                    <a:pt x="4032" y="485"/>
                    <a:pt x="4087" y="333"/>
                  </a:cubicBezTo>
                  <a:cubicBezTo>
                    <a:pt x="4127" y="250"/>
                    <a:pt x="4155" y="155"/>
                    <a:pt x="4142" y="58"/>
                  </a:cubicBezTo>
                  <a:cubicBezTo>
                    <a:pt x="4142" y="34"/>
                    <a:pt x="4110" y="0"/>
                    <a:pt x="4075"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9" name="Google Shape;1593;p14"/>
            <p:cNvSpPr/>
            <p:nvPr/>
          </p:nvSpPr>
          <p:spPr>
            <a:xfrm>
              <a:off x="2025092" y="831372"/>
              <a:ext cx="143314" cy="111003"/>
            </a:xfrm>
            <a:custGeom>
              <a:avLst/>
              <a:gdLst/>
              <a:ahLst/>
              <a:cxnLst/>
              <a:rect l="l" t="t" r="r" b="b"/>
              <a:pathLst>
                <a:path w="5725" h="4428" extrusionOk="0">
                  <a:moveTo>
                    <a:pt x="3902" y="0"/>
                  </a:moveTo>
                  <a:cubicBezTo>
                    <a:pt x="3886" y="0"/>
                    <a:pt x="3870" y="4"/>
                    <a:pt x="3853" y="10"/>
                  </a:cubicBezTo>
                  <a:cubicBezTo>
                    <a:pt x="3826" y="10"/>
                    <a:pt x="3784" y="24"/>
                    <a:pt x="3756" y="38"/>
                  </a:cubicBezTo>
                  <a:cubicBezTo>
                    <a:pt x="3523" y="134"/>
                    <a:pt x="3344" y="313"/>
                    <a:pt x="3206" y="533"/>
                  </a:cubicBezTo>
                  <a:cubicBezTo>
                    <a:pt x="3041" y="781"/>
                    <a:pt x="2918" y="1056"/>
                    <a:pt x="2821" y="1331"/>
                  </a:cubicBezTo>
                  <a:cubicBezTo>
                    <a:pt x="2793" y="1427"/>
                    <a:pt x="2766" y="1524"/>
                    <a:pt x="2697" y="1606"/>
                  </a:cubicBezTo>
                  <a:cubicBezTo>
                    <a:pt x="2601" y="1551"/>
                    <a:pt x="2491" y="1482"/>
                    <a:pt x="2395" y="1441"/>
                  </a:cubicBezTo>
                  <a:cubicBezTo>
                    <a:pt x="2188" y="1326"/>
                    <a:pt x="1986" y="1271"/>
                    <a:pt x="1789" y="1271"/>
                  </a:cubicBezTo>
                  <a:cubicBezTo>
                    <a:pt x="1514" y="1271"/>
                    <a:pt x="1248" y="1378"/>
                    <a:pt x="991" y="1579"/>
                  </a:cubicBezTo>
                  <a:cubicBezTo>
                    <a:pt x="675" y="1840"/>
                    <a:pt x="372" y="2115"/>
                    <a:pt x="97" y="2432"/>
                  </a:cubicBezTo>
                  <a:cubicBezTo>
                    <a:pt x="56" y="2473"/>
                    <a:pt x="28" y="2514"/>
                    <a:pt x="1" y="2555"/>
                  </a:cubicBezTo>
                  <a:lnTo>
                    <a:pt x="1" y="2597"/>
                  </a:lnTo>
                  <a:cubicBezTo>
                    <a:pt x="14" y="2610"/>
                    <a:pt x="42" y="2624"/>
                    <a:pt x="56" y="2638"/>
                  </a:cubicBezTo>
                  <a:cubicBezTo>
                    <a:pt x="83" y="2638"/>
                    <a:pt x="111" y="2638"/>
                    <a:pt x="139" y="2624"/>
                  </a:cubicBezTo>
                  <a:cubicBezTo>
                    <a:pt x="289" y="2569"/>
                    <a:pt x="454" y="2542"/>
                    <a:pt x="619" y="2514"/>
                  </a:cubicBezTo>
                  <a:cubicBezTo>
                    <a:pt x="1047" y="2445"/>
                    <a:pt x="1487" y="2377"/>
                    <a:pt x="1927" y="2280"/>
                  </a:cubicBezTo>
                  <a:cubicBezTo>
                    <a:pt x="1936" y="2275"/>
                    <a:pt x="1945" y="2274"/>
                    <a:pt x="1955" y="2274"/>
                  </a:cubicBezTo>
                  <a:cubicBezTo>
                    <a:pt x="1974" y="2274"/>
                    <a:pt x="1996" y="2280"/>
                    <a:pt x="2023" y="2280"/>
                  </a:cubicBezTo>
                  <a:cubicBezTo>
                    <a:pt x="2010" y="2267"/>
                    <a:pt x="2023" y="2252"/>
                    <a:pt x="2037" y="2252"/>
                  </a:cubicBezTo>
                  <a:cubicBezTo>
                    <a:pt x="2050" y="2252"/>
                    <a:pt x="2050" y="2267"/>
                    <a:pt x="2050" y="2267"/>
                  </a:cubicBezTo>
                  <a:cubicBezTo>
                    <a:pt x="2050" y="2283"/>
                    <a:pt x="2046" y="2289"/>
                    <a:pt x="2039" y="2289"/>
                  </a:cubicBezTo>
                  <a:cubicBezTo>
                    <a:pt x="2035" y="2289"/>
                    <a:pt x="2029" y="2286"/>
                    <a:pt x="2023" y="2280"/>
                  </a:cubicBezTo>
                  <a:cubicBezTo>
                    <a:pt x="2023" y="2362"/>
                    <a:pt x="1968" y="2390"/>
                    <a:pt x="1927" y="2417"/>
                  </a:cubicBezTo>
                  <a:cubicBezTo>
                    <a:pt x="1597" y="2693"/>
                    <a:pt x="1377" y="3023"/>
                    <a:pt x="1212" y="3422"/>
                  </a:cubicBezTo>
                  <a:cubicBezTo>
                    <a:pt x="1102" y="3683"/>
                    <a:pt x="1032" y="3958"/>
                    <a:pt x="950" y="4220"/>
                  </a:cubicBezTo>
                  <a:cubicBezTo>
                    <a:pt x="936" y="4261"/>
                    <a:pt x="936" y="4289"/>
                    <a:pt x="936" y="4330"/>
                  </a:cubicBezTo>
                  <a:cubicBezTo>
                    <a:pt x="922" y="4358"/>
                    <a:pt x="922" y="4399"/>
                    <a:pt x="964" y="4413"/>
                  </a:cubicBezTo>
                  <a:cubicBezTo>
                    <a:pt x="974" y="4423"/>
                    <a:pt x="985" y="4428"/>
                    <a:pt x="995" y="4428"/>
                  </a:cubicBezTo>
                  <a:cubicBezTo>
                    <a:pt x="1012" y="4428"/>
                    <a:pt x="1029" y="4416"/>
                    <a:pt x="1047" y="4399"/>
                  </a:cubicBezTo>
                  <a:cubicBezTo>
                    <a:pt x="1157" y="4316"/>
                    <a:pt x="1267" y="4220"/>
                    <a:pt x="1390" y="4138"/>
                  </a:cubicBezTo>
                  <a:cubicBezTo>
                    <a:pt x="1707" y="3918"/>
                    <a:pt x="1982" y="3628"/>
                    <a:pt x="2230" y="3325"/>
                  </a:cubicBezTo>
                  <a:cubicBezTo>
                    <a:pt x="2353" y="3175"/>
                    <a:pt x="2463" y="3010"/>
                    <a:pt x="2573" y="2845"/>
                  </a:cubicBezTo>
                  <a:cubicBezTo>
                    <a:pt x="2601" y="2803"/>
                    <a:pt x="2615" y="2748"/>
                    <a:pt x="2670" y="2748"/>
                  </a:cubicBezTo>
                  <a:cubicBezTo>
                    <a:pt x="2711" y="2830"/>
                    <a:pt x="2697" y="2913"/>
                    <a:pt x="2711" y="3010"/>
                  </a:cubicBezTo>
                  <a:cubicBezTo>
                    <a:pt x="2738" y="3518"/>
                    <a:pt x="3013" y="3903"/>
                    <a:pt x="3330" y="4261"/>
                  </a:cubicBezTo>
                  <a:cubicBezTo>
                    <a:pt x="3360" y="4291"/>
                    <a:pt x="3392" y="4305"/>
                    <a:pt x="3422" y="4305"/>
                  </a:cubicBezTo>
                  <a:cubicBezTo>
                    <a:pt x="3462" y="4305"/>
                    <a:pt x="3499" y="4280"/>
                    <a:pt x="3523" y="4234"/>
                  </a:cubicBezTo>
                  <a:cubicBezTo>
                    <a:pt x="3646" y="3931"/>
                    <a:pt x="3743" y="3628"/>
                    <a:pt x="3716" y="3285"/>
                  </a:cubicBezTo>
                  <a:cubicBezTo>
                    <a:pt x="3688" y="3050"/>
                    <a:pt x="3619" y="2830"/>
                    <a:pt x="3509" y="2610"/>
                  </a:cubicBezTo>
                  <a:cubicBezTo>
                    <a:pt x="3481" y="2542"/>
                    <a:pt x="3440" y="2473"/>
                    <a:pt x="3399" y="2390"/>
                  </a:cubicBezTo>
                  <a:cubicBezTo>
                    <a:pt x="3385" y="2362"/>
                    <a:pt x="3358" y="2335"/>
                    <a:pt x="3385" y="2307"/>
                  </a:cubicBezTo>
                  <a:cubicBezTo>
                    <a:pt x="3399" y="2294"/>
                    <a:pt x="3440" y="2280"/>
                    <a:pt x="3454" y="2280"/>
                  </a:cubicBezTo>
                  <a:cubicBezTo>
                    <a:pt x="3495" y="2294"/>
                    <a:pt x="3523" y="2294"/>
                    <a:pt x="3550" y="2294"/>
                  </a:cubicBezTo>
                  <a:cubicBezTo>
                    <a:pt x="3651" y="2313"/>
                    <a:pt x="3751" y="2322"/>
                    <a:pt x="3849" y="2322"/>
                  </a:cubicBezTo>
                  <a:cubicBezTo>
                    <a:pt x="4045" y="2322"/>
                    <a:pt x="4238" y="2285"/>
                    <a:pt x="4431" y="2212"/>
                  </a:cubicBezTo>
                  <a:cubicBezTo>
                    <a:pt x="4734" y="2115"/>
                    <a:pt x="5022" y="1977"/>
                    <a:pt x="5297" y="1799"/>
                  </a:cubicBezTo>
                  <a:cubicBezTo>
                    <a:pt x="5422" y="1730"/>
                    <a:pt x="5532" y="1647"/>
                    <a:pt x="5655" y="1564"/>
                  </a:cubicBezTo>
                  <a:cubicBezTo>
                    <a:pt x="5724" y="1496"/>
                    <a:pt x="5710" y="1414"/>
                    <a:pt x="5627" y="1386"/>
                  </a:cubicBezTo>
                  <a:cubicBezTo>
                    <a:pt x="5352" y="1276"/>
                    <a:pt x="5077" y="1179"/>
                    <a:pt x="4774" y="1152"/>
                  </a:cubicBezTo>
                  <a:cubicBezTo>
                    <a:pt x="4734" y="1150"/>
                    <a:pt x="4694" y="1149"/>
                    <a:pt x="4655" y="1149"/>
                  </a:cubicBezTo>
                  <a:cubicBezTo>
                    <a:pt x="4451" y="1149"/>
                    <a:pt x="4253" y="1177"/>
                    <a:pt x="4046" y="1234"/>
                  </a:cubicBezTo>
                  <a:cubicBezTo>
                    <a:pt x="3982" y="1255"/>
                    <a:pt x="3927" y="1285"/>
                    <a:pt x="3867" y="1285"/>
                  </a:cubicBezTo>
                  <a:cubicBezTo>
                    <a:pt x="3849" y="1285"/>
                    <a:pt x="3830" y="1282"/>
                    <a:pt x="3811" y="1276"/>
                  </a:cubicBezTo>
                  <a:cubicBezTo>
                    <a:pt x="3798" y="1262"/>
                    <a:pt x="3798" y="1249"/>
                    <a:pt x="3798" y="1234"/>
                  </a:cubicBezTo>
                  <a:cubicBezTo>
                    <a:pt x="3798" y="1152"/>
                    <a:pt x="3826" y="1097"/>
                    <a:pt x="3853" y="1028"/>
                  </a:cubicBezTo>
                  <a:cubicBezTo>
                    <a:pt x="3936" y="849"/>
                    <a:pt x="4004" y="656"/>
                    <a:pt x="4018" y="451"/>
                  </a:cubicBezTo>
                  <a:cubicBezTo>
                    <a:pt x="4031" y="326"/>
                    <a:pt x="4031" y="203"/>
                    <a:pt x="4004" y="93"/>
                  </a:cubicBezTo>
                  <a:cubicBezTo>
                    <a:pt x="3983" y="31"/>
                    <a:pt x="3947" y="0"/>
                    <a:pt x="3902"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0" name="Google Shape;1594;p14"/>
            <p:cNvSpPr/>
            <p:nvPr/>
          </p:nvSpPr>
          <p:spPr>
            <a:xfrm>
              <a:off x="2265156" y="873517"/>
              <a:ext cx="117971" cy="99640"/>
            </a:xfrm>
            <a:custGeom>
              <a:avLst/>
              <a:gdLst/>
              <a:ahLst/>
              <a:cxnLst/>
              <a:rect l="l" t="t" r="r" b="b"/>
              <a:pathLst>
                <a:path w="4706" h="3991" extrusionOk="0">
                  <a:moveTo>
                    <a:pt x="2504" y="0"/>
                  </a:moveTo>
                  <a:cubicBezTo>
                    <a:pt x="2462" y="0"/>
                    <a:pt x="2449" y="41"/>
                    <a:pt x="2435" y="69"/>
                  </a:cubicBezTo>
                  <a:cubicBezTo>
                    <a:pt x="2422" y="83"/>
                    <a:pt x="2422" y="96"/>
                    <a:pt x="2422" y="110"/>
                  </a:cubicBezTo>
                  <a:cubicBezTo>
                    <a:pt x="2380" y="358"/>
                    <a:pt x="2312" y="591"/>
                    <a:pt x="2229" y="826"/>
                  </a:cubicBezTo>
                  <a:cubicBezTo>
                    <a:pt x="2187" y="936"/>
                    <a:pt x="2174" y="1059"/>
                    <a:pt x="2147" y="1169"/>
                  </a:cubicBezTo>
                  <a:cubicBezTo>
                    <a:pt x="2132" y="1211"/>
                    <a:pt x="2147" y="1266"/>
                    <a:pt x="2105" y="1279"/>
                  </a:cubicBezTo>
                  <a:cubicBezTo>
                    <a:pt x="2050" y="1279"/>
                    <a:pt x="2022" y="1239"/>
                    <a:pt x="1982" y="1211"/>
                  </a:cubicBezTo>
                  <a:cubicBezTo>
                    <a:pt x="1857" y="1114"/>
                    <a:pt x="1720" y="1032"/>
                    <a:pt x="1582" y="963"/>
                  </a:cubicBezTo>
                  <a:cubicBezTo>
                    <a:pt x="1211" y="771"/>
                    <a:pt x="798" y="729"/>
                    <a:pt x="386" y="729"/>
                  </a:cubicBezTo>
                  <a:cubicBezTo>
                    <a:pt x="303" y="729"/>
                    <a:pt x="206" y="743"/>
                    <a:pt x="124" y="757"/>
                  </a:cubicBezTo>
                  <a:cubicBezTo>
                    <a:pt x="41" y="771"/>
                    <a:pt x="0" y="853"/>
                    <a:pt x="28" y="936"/>
                  </a:cubicBezTo>
                  <a:cubicBezTo>
                    <a:pt x="28" y="949"/>
                    <a:pt x="28" y="963"/>
                    <a:pt x="41" y="977"/>
                  </a:cubicBezTo>
                  <a:cubicBezTo>
                    <a:pt x="206" y="1321"/>
                    <a:pt x="426" y="1609"/>
                    <a:pt x="757" y="1789"/>
                  </a:cubicBezTo>
                  <a:cubicBezTo>
                    <a:pt x="977" y="1899"/>
                    <a:pt x="1197" y="1995"/>
                    <a:pt x="1431" y="2077"/>
                  </a:cubicBezTo>
                  <a:cubicBezTo>
                    <a:pt x="1582" y="2132"/>
                    <a:pt x="1582" y="2160"/>
                    <a:pt x="1486" y="2284"/>
                  </a:cubicBezTo>
                  <a:cubicBezTo>
                    <a:pt x="1389" y="2407"/>
                    <a:pt x="1307" y="2518"/>
                    <a:pt x="1211" y="2628"/>
                  </a:cubicBezTo>
                  <a:cubicBezTo>
                    <a:pt x="936" y="2972"/>
                    <a:pt x="812" y="3385"/>
                    <a:pt x="729" y="3811"/>
                  </a:cubicBezTo>
                  <a:cubicBezTo>
                    <a:pt x="716" y="3838"/>
                    <a:pt x="716" y="3866"/>
                    <a:pt x="716" y="3893"/>
                  </a:cubicBezTo>
                  <a:cubicBezTo>
                    <a:pt x="716" y="3946"/>
                    <a:pt x="755" y="3990"/>
                    <a:pt x="804" y="3990"/>
                  </a:cubicBezTo>
                  <a:cubicBezTo>
                    <a:pt x="820" y="3990"/>
                    <a:pt x="837" y="3986"/>
                    <a:pt x="853" y="3976"/>
                  </a:cubicBezTo>
                  <a:cubicBezTo>
                    <a:pt x="922" y="3948"/>
                    <a:pt x="1004" y="3908"/>
                    <a:pt x="1073" y="3866"/>
                  </a:cubicBezTo>
                  <a:cubicBezTo>
                    <a:pt x="1444" y="3605"/>
                    <a:pt x="1761" y="3275"/>
                    <a:pt x="2022" y="2890"/>
                  </a:cubicBezTo>
                  <a:cubicBezTo>
                    <a:pt x="2064" y="2820"/>
                    <a:pt x="2105" y="2738"/>
                    <a:pt x="2187" y="2669"/>
                  </a:cubicBezTo>
                  <a:cubicBezTo>
                    <a:pt x="2229" y="2683"/>
                    <a:pt x="2242" y="2724"/>
                    <a:pt x="2257" y="2765"/>
                  </a:cubicBezTo>
                  <a:cubicBezTo>
                    <a:pt x="2352" y="3040"/>
                    <a:pt x="2545" y="3247"/>
                    <a:pt x="2738" y="3426"/>
                  </a:cubicBezTo>
                  <a:cubicBezTo>
                    <a:pt x="2958" y="3632"/>
                    <a:pt x="3205" y="3756"/>
                    <a:pt x="3453" y="3921"/>
                  </a:cubicBezTo>
                  <a:cubicBezTo>
                    <a:pt x="3467" y="3935"/>
                    <a:pt x="3495" y="3948"/>
                    <a:pt x="3522" y="3948"/>
                  </a:cubicBezTo>
                  <a:cubicBezTo>
                    <a:pt x="3539" y="3954"/>
                    <a:pt x="3556" y="3957"/>
                    <a:pt x="3571" y="3957"/>
                  </a:cubicBezTo>
                  <a:cubicBezTo>
                    <a:pt x="3631" y="3957"/>
                    <a:pt x="3679" y="3915"/>
                    <a:pt x="3701" y="3838"/>
                  </a:cubicBezTo>
                  <a:cubicBezTo>
                    <a:pt x="3728" y="3756"/>
                    <a:pt x="3756" y="3660"/>
                    <a:pt x="3743" y="3563"/>
                  </a:cubicBezTo>
                  <a:cubicBezTo>
                    <a:pt x="3715" y="3398"/>
                    <a:pt x="3673" y="3233"/>
                    <a:pt x="3591" y="3082"/>
                  </a:cubicBezTo>
                  <a:cubicBezTo>
                    <a:pt x="3453" y="2862"/>
                    <a:pt x="3315" y="2642"/>
                    <a:pt x="3137" y="2462"/>
                  </a:cubicBezTo>
                  <a:cubicBezTo>
                    <a:pt x="3095" y="2422"/>
                    <a:pt x="3055" y="2367"/>
                    <a:pt x="3013" y="2325"/>
                  </a:cubicBezTo>
                  <a:lnTo>
                    <a:pt x="3013" y="2284"/>
                  </a:lnTo>
                  <a:cubicBezTo>
                    <a:pt x="3013" y="2270"/>
                    <a:pt x="3040" y="2257"/>
                    <a:pt x="3055" y="2257"/>
                  </a:cubicBezTo>
                  <a:cubicBezTo>
                    <a:pt x="3150" y="2257"/>
                    <a:pt x="3247" y="2257"/>
                    <a:pt x="3343" y="2242"/>
                  </a:cubicBezTo>
                  <a:cubicBezTo>
                    <a:pt x="3838" y="2202"/>
                    <a:pt x="4265" y="2009"/>
                    <a:pt x="4623" y="1651"/>
                  </a:cubicBezTo>
                  <a:cubicBezTo>
                    <a:pt x="4651" y="1624"/>
                    <a:pt x="4664" y="1596"/>
                    <a:pt x="4691" y="1569"/>
                  </a:cubicBezTo>
                  <a:cubicBezTo>
                    <a:pt x="4706" y="1541"/>
                    <a:pt x="4691" y="1486"/>
                    <a:pt x="4664" y="1459"/>
                  </a:cubicBezTo>
                  <a:cubicBezTo>
                    <a:pt x="4636" y="1444"/>
                    <a:pt x="4596" y="1431"/>
                    <a:pt x="4568" y="1431"/>
                  </a:cubicBezTo>
                  <a:cubicBezTo>
                    <a:pt x="4351" y="1401"/>
                    <a:pt x="4135" y="1375"/>
                    <a:pt x="3919" y="1375"/>
                  </a:cubicBezTo>
                  <a:cubicBezTo>
                    <a:pt x="3736" y="1375"/>
                    <a:pt x="3554" y="1394"/>
                    <a:pt x="3371" y="1444"/>
                  </a:cubicBezTo>
                  <a:cubicBezTo>
                    <a:pt x="3275" y="1486"/>
                    <a:pt x="3165" y="1499"/>
                    <a:pt x="3055" y="1527"/>
                  </a:cubicBezTo>
                  <a:cubicBezTo>
                    <a:pt x="3047" y="1530"/>
                    <a:pt x="3039" y="1531"/>
                    <a:pt x="3032" y="1531"/>
                  </a:cubicBezTo>
                  <a:cubicBezTo>
                    <a:pt x="2999" y="1531"/>
                    <a:pt x="2972" y="1506"/>
                    <a:pt x="2972" y="1472"/>
                  </a:cubicBezTo>
                  <a:cubicBezTo>
                    <a:pt x="2958" y="1046"/>
                    <a:pt x="2793" y="661"/>
                    <a:pt x="2655" y="276"/>
                  </a:cubicBezTo>
                  <a:cubicBezTo>
                    <a:pt x="2628" y="193"/>
                    <a:pt x="2587" y="110"/>
                    <a:pt x="2559" y="41"/>
                  </a:cubicBezTo>
                  <a:cubicBezTo>
                    <a:pt x="2545" y="28"/>
                    <a:pt x="2518" y="0"/>
                    <a:pt x="2504"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1" name="Google Shape;1595;p14"/>
            <p:cNvSpPr/>
            <p:nvPr/>
          </p:nvSpPr>
          <p:spPr>
            <a:xfrm>
              <a:off x="2281960" y="1087860"/>
              <a:ext cx="20099" cy="24473"/>
            </a:xfrm>
            <a:custGeom>
              <a:avLst/>
              <a:gdLst/>
              <a:ahLst/>
              <a:cxnLst/>
              <a:rect l="l" t="t" r="r" b="b"/>
              <a:pathLst>
                <a:path w="799" h="1001" extrusionOk="0">
                  <a:moveTo>
                    <a:pt x="633" y="1"/>
                  </a:moveTo>
                  <a:cubicBezTo>
                    <a:pt x="551" y="1"/>
                    <a:pt x="496" y="56"/>
                    <a:pt x="441" y="138"/>
                  </a:cubicBezTo>
                  <a:cubicBezTo>
                    <a:pt x="331" y="331"/>
                    <a:pt x="221" y="551"/>
                    <a:pt x="55" y="729"/>
                  </a:cubicBezTo>
                  <a:cubicBezTo>
                    <a:pt x="0" y="784"/>
                    <a:pt x="15" y="881"/>
                    <a:pt x="55" y="936"/>
                  </a:cubicBezTo>
                  <a:cubicBezTo>
                    <a:pt x="82" y="979"/>
                    <a:pt x="129" y="1001"/>
                    <a:pt x="181" y="1001"/>
                  </a:cubicBezTo>
                  <a:cubicBezTo>
                    <a:pt x="212" y="1001"/>
                    <a:pt x="245" y="993"/>
                    <a:pt x="276" y="977"/>
                  </a:cubicBezTo>
                  <a:cubicBezTo>
                    <a:pt x="331" y="950"/>
                    <a:pt x="372" y="909"/>
                    <a:pt x="400" y="854"/>
                  </a:cubicBezTo>
                  <a:cubicBezTo>
                    <a:pt x="523" y="674"/>
                    <a:pt x="633" y="482"/>
                    <a:pt x="743" y="289"/>
                  </a:cubicBezTo>
                  <a:cubicBezTo>
                    <a:pt x="758" y="262"/>
                    <a:pt x="771" y="234"/>
                    <a:pt x="785" y="193"/>
                  </a:cubicBezTo>
                  <a:cubicBezTo>
                    <a:pt x="798" y="111"/>
                    <a:pt x="730" y="1"/>
                    <a:pt x="63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2" name="Google Shape;1596;p14"/>
            <p:cNvSpPr/>
            <p:nvPr/>
          </p:nvSpPr>
          <p:spPr>
            <a:xfrm>
              <a:off x="1957992" y="1106476"/>
              <a:ext cx="19225" cy="21851"/>
            </a:xfrm>
            <a:custGeom>
              <a:avLst/>
              <a:gdLst/>
              <a:ahLst/>
              <a:cxnLst/>
              <a:rect l="l" t="t" r="r" b="b"/>
              <a:pathLst>
                <a:path w="758" h="866" extrusionOk="0">
                  <a:moveTo>
                    <a:pt x="207" y="0"/>
                  </a:moveTo>
                  <a:cubicBezTo>
                    <a:pt x="138" y="0"/>
                    <a:pt x="83" y="13"/>
                    <a:pt x="55" y="68"/>
                  </a:cubicBezTo>
                  <a:cubicBezTo>
                    <a:pt x="14" y="123"/>
                    <a:pt x="0" y="193"/>
                    <a:pt x="28" y="234"/>
                  </a:cubicBezTo>
                  <a:lnTo>
                    <a:pt x="440" y="811"/>
                  </a:lnTo>
                  <a:cubicBezTo>
                    <a:pt x="469" y="848"/>
                    <a:pt x="510" y="865"/>
                    <a:pt x="552" y="865"/>
                  </a:cubicBezTo>
                  <a:cubicBezTo>
                    <a:pt x="590" y="865"/>
                    <a:pt x="628" y="852"/>
                    <a:pt x="660" y="826"/>
                  </a:cubicBezTo>
                  <a:cubicBezTo>
                    <a:pt x="730" y="771"/>
                    <a:pt x="757" y="688"/>
                    <a:pt x="702" y="606"/>
                  </a:cubicBezTo>
                  <a:cubicBezTo>
                    <a:pt x="578" y="413"/>
                    <a:pt x="440" y="234"/>
                    <a:pt x="303" y="55"/>
                  </a:cubicBezTo>
                  <a:cubicBezTo>
                    <a:pt x="275" y="28"/>
                    <a:pt x="235" y="13"/>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3" name="Google Shape;1597;p14"/>
            <p:cNvSpPr/>
            <p:nvPr/>
          </p:nvSpPr>
          <p:spPr>
            <a:xfrm>
              <a:off x="2258321" y="1070065"/>
              <a:ext cx="14855" cy="23599"/>
            </a:xfrm>
            <a:custGeom>
              <a:avLst/>
              <a:gdLst/>
              <a:ahLst/>
              <a:cxnLst/>
              <a:rect l="l" t="t" r="r" b="b"/>
              <a:pathLst>
                <a:path w="579" h="922" extrusionOk="0">
                  <a:moveTo>
                    <a:pt x="411" y="0"/>
                  </a:moveTo>
                  <a:cubicBezTo>
                    <a:pt x="355" y="0"/>
                    <a:pt x="305" y="27"/>
                    <a:pt x="276" y="95"/>
                  </a:cubicBezTo>
                  <a:cubicBezTo>
                    <a:pt x="179" y="288"/>
                    <a:pt x="97" y="495"/>
                    <a:pt x="14" y="700"/>
                  </a:cubicBezTo>
                  <a:cubicBezTo>
                    <a:pt x="1" y="715"/>
                    <a:pt x="1" y="728"/>
                    <a:pt x="1" y="742"/>
                  </a:cubicBezTo>
                  <a:cubicBezTo>
                    <a:pt x="1" y="811"/>
                    <a:pt x="28" y="880"/>
                    <a:pt x="97" y="907"/>
                  </a:cubicBezTo>
                  <a:cubicBezTo>
                    <a:pt x="116" y="917"/>
                    <a:pt x="135" y="922"/>
                    <a:pt x="154" y="922"/>
                  </a:cubicBezTo>
                  <a:cubicBezTo>
                    <a:pt x="189" y="922"/>
                    <a:pt x="221" y="906"/>
                    <a:pt x="248" y="880"/>
                  </a:cubicBezTo>
                  <a:cubicBezTo>
                    <a:pt x="289" y="852"/>
                    <a:pt x="331" y="797"/>
                    <a:pt x="358" y="742"/>
                  </a:cubicBezTo>
                  <a:cubicBezTo>
                    <a:pt x="413" y="605"/>
                    <a:pt x="469" y="467"/>
                    <a:pt x="537" y="330"/>
                  </a:cubicBezTo>
                  <a:cubicBezTo>
                    <a:pt x="551" y="288"/>
                    <a:pt x="564" y="247"/>
                    <a:pt x="564" y="219"/>
                  </a:cubicBezTo>
                  <a:cubicBezTo>
                    <a:pt x="579" y="123"/>
                    <a:pt x="551" y="54"/>
                    <a:pt x="482" y="13"/>
                  </a:cubicBezTo>
                  <a:cubicBezTo>
                    <a:pt x="458" y="5"/>
                    <a:pt x="434" y="0"/>
                    <a:pt x="411"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4" name="Google Shape;1598;p14"/>
            <p:cNvSpPr/>
            <p:nvPr/>
          </p:nvSpPr>
          <p:spPr>
            <a:xfrm>
              <a:off x="2067619" y="1204126"/>
              <a:ext cx="17477" cy="21851"/>
            </a:xfrm>
            <a:custGeom>
              <a:avLst/>
              <a:gdLst/>
              <a:ahLst/>
              <a:cxnLst/>
              <a:rect l="l" t="t" r="r" b="b"/>
              <a:pathLst>
                <a:path w="701" h="849" extrusionOk="0">
                  <a:moveTo>
                    <a:pt x="162" y="1"/>
                  </a:moveTo>
                  <a:cubicBezTo>
                    <a:pt x="133" y="1"/>
                    <a:pt x="106" y="8"/>
                    <a:pt x="83" y="19"/>
                  </a:cubicBezTo>
                  <a:cubicBezTo>
                    <a:pt x="28" y="46"/>
                    <a:pt x="1" y="129"/>
                    <a:pt x="1" y="197"/>
                  </a:cubicBezTo>
                  <a:cubicBezTo>
                    <a:pt x="15" y="239"/>
                    <a:pt x="28" y="280"/>
                    <a:pt x="56" y="307"/>
                  </a:cubicBezTo>
                  <a:cubicBezTo>
                    <a:pt x="152" y="459"/>
                    <a:pt x="263" y="610"/>
                    <a:pt x="373" y="762"/>
                  </a:cubicBezTo>
                  <a:cubicBezTo>
                    <a:pt x="400" y="803"/>
                    <a:pt x="441" y="830"/>
                    <a:pt x="483" y="844"/>
                  </a:cubicBezTo>
                  <a:cubicBezTo>
                    <a:pt x="493" y="847"/>
                    <a:pt x="504" y="848"/>
                    <a:pt x="514" y="848"/>
                  </a:cubicBezTo>
                  <a:cubicBezTo>
                    <a:pt x="613" y="848"/>
                    <a:pt x="700" y="737"/>
                    <a:pt x="675" y="637"/>
                  </a:cubicBezTo>
                  <a:cubicBezTo>
                    <a:pt x="661" y="597"/>
                    <a:pt x="648" y="555"/>
                    <a:pt x="620" y="527"/>
                  </a:cubicBezTo>
                  <a:lnTo>
                    <a:pt x="331" y="115"/>
                  </a:lnTo>
                  <a:cubicBezTo>
                    <a:pt x="318" y="87"/>
                    <a:pt x="290" y="60"/>
                    <a:pt x="276" y="46"/>
                  </a:cubicBezTo>
                  <a:cubicBezTo>
                    <a:pt x="244" y="14"/>
                    <a:pt x="202" y="1"/>
                    <a:pt x="1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5" name="Google Shape;1599;p14"/>
            <p:cNvSpPr/>
            <p:nvPr/>
          </p:nvSpPr>
          <p:spPr>
            <a:xfrm>
              <a:off x="2140140" y="1122108"/>
              <a:ext cx="9613" cy="22725"/>
            </a:xfrm>
            <a:custGeom>
              <a:avLst/>
              <a:gdLst/>
              <a:ahLst/>
              <a:cxnLst/>
              <a:rect l="l" t="t" r="r" b="b"/>
              <a:pathLst>
                <a:path w="400" h="885" extrusionOk="0">
                  <a:moveTo>
                    <a:pt x="160" y="0"/>
                  </a:moveTo>
                  <a:cubicBezTo>
                    <a:pt x="148" y="0"/>
                    <a:pt x="136" y="2"/>
                    <a:pt x="125" y="4"/>
                  </a:cubicBezTo>
                  <a:cubicBezTo>
                    <a:pt x="70" y="18"/>
                    <a:pt x="28" y="59"/>
                    <a:pt x="15" y="114"/>
                  </a:cubicBezTo>
                  <a:cubicBezTo>
                    <a:pt x="0" y="156"/>
                    <a:pt x="0" y="183"/>
                    <a:pt x="0" y="224"/>
                  </a:cubicBezTo>
                  <a:cubicBezTo>
                    <a:pt x="28" y="389"/>
                    <a:pt x="42" y="554"/>
                    <a:pt x="70" y="719"/>
                  </a:cubicBezTo>
                  <a:cubicBezTo>
                    <a:pt x="83" y="829"/>
                    <a:pt x="138" y="884"/>
                    <a:pt x="220" y="884"/>
                  </a:cubicBezTo>
                  <a:cubicBezTo>
                    <a:pt x="303" y="884"/>
                    <a:pt x="385" y="816"/>
                    <a:pt x="400" y="692"/>
                  </a:cubicBezTo>
                  <a:lnTo>
                    <a:pt x="400" y="609"/>
                  </a:lnTo>
                  <a:cubicBezTo>
                    <a:pt x="385" y="472"/>
                    <a:pt x="358" y="334"/>
                    <a:pt x="345" y="183"/>
                  </a:cubicBezTo>
                  <a:cubicBezTo>
                    <a:pt x="330" y="141"/>
                    <a:pt x="317" y="101"/>
                    <a:pt x="303" y="73"/>
                  </a:cubicBezTo>
                  <a:cubicBezTo>
                    <a:pt x="280" y="27"/>
                    <a:pt x="219" y="0"/>
                    <a:pt x="16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6" name="Google Shape;1600;p14"/>
            <p:cNvSpPr/>
            <p:nvPr/>
          </p:nvSpPr>
          <p:spPr>
            <a:xfrm>
              <a:off x="2114187" y="1007153"/>
              <a:ext cx="9613" cy="22725"/>
            </a:xfrm>
            <a:custGeom>
              <a:avLst/>
              <a:gdLst/>
              <a:ahLst/>
              <a:cxnLst/>
              <a:rect l="l" t="t" r="r" b="b"/>
              <a:pathLst>
                <a:path w="401" h="886" extrusionOk="0">
                  <a:moveTo>
                    <a:pt x="180" y="0"/>
                  </a:moveTo>
                  <a:cubicBezTo>
                    <a:pt x="170" y="0"/>
                    <a:pt x="161" y="1"/>
                    <a:pt x="153" y="3"/>
                  </a:cubicBezTo>
                  <a:cubicBezTo>
                    <a:pt x="70" y="3"/>
                    <a:pt x="15" y="71"/>
                    <a:pt x="1" y="154"/>
                  </a:cubicBezTo>
                  <a:cubicBezTo>
                    <a:pt x="1" y="361"/>
                    <a:pt x="28" y="566"/>
                    <a:pt x="70" y="773"/>
                  </a:cubicBezTo>
                  <a:cubicBezTo>
                    <a:pt x="82" y="846"/>
                    <a:pt x="136" y="886"/>
                    <a:pt x="205" y="886"/>
                  </a:cubicBezTo>
                  <a:cubicBezTo>
                    <a:pt x="215" y="886"/>
                    <a:pt x="225" y="885"/>
                    <a:pt x="235" y="883"/>
                  </a:cubicBezTo>
                  <a:cubicBezTo>
                    <a:pt x="318" y="883"/>
                    <a:pt x="373" y="814"/>
                    <a:pt x="400" y="649"/>
                  </a:cubicBezTo>
                  <a:cubicBezTo>
                    <a:pt x="373" y="511"/>
                    <a:pt x="358" y="306"/>
                    <a:pt x="318" y="113"/>
                  </a:cubicBezTo>
                  <a:cubicBezTo>
                    <a:pt x="305" y="41"/>
                    <a:pt x="241" y="0"/>
                    <a:pt x="18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7" name="Google Shape;1601;p14"/>
            <p:cNvSpPr/>
            <p:nvPr/>
          </p:nvSpPr>
          <p:spPr>
            <a:xfrm>
              <a:off x="2203763" y="1158775"/>
              <a:ext cx="13982" cy="19229"/>
            </a:xfrm>
            <a:custGeom>
              <a:avLst/>
              <a:gdLst/>
              <a:ahLst/>
              <a:cxnLst/>
              <a:rect l="l" t="t" r="r" b="b"/>
              <a:pathLst>
                <a:path w="579" h="769" extrusionOk="0">
                  <a:moveTo>
                    <a:pt x="400" y="0"/>
                  </a:moveTo>
                  <a:cubicBezTo>
                    <a:pt x="353" y="0"/>
                    <a:pt x="307" y="22"/>
                    <a:pt x="275" y="62"/>
                  </a:cubicBezTo>
                  <a:cubicBezTo>
                    <a:pt x="152" y="213"/>
                    <a:pt x="83" y="378"/>
                    <a:pt x="14" y="530"/>
                  </a:cubicBezTo>
                  <a:cubicBezTo>
                    <a:pt x="0" y="640"/>
                    <a:pt x="28" y="708"/>
                    <a:pt x="97" y="750"/>
                  </a:cubicBezTo>
                  <a:cubicBezTo>
                    <a:pt x="118" y="762"/>
                    <a:pt x="142" y="768"/>
                    <a:pt x="166" y="768"/>
                  </a:cubicBezTo>
                  <a:cubicBezTo>
                    <a:pt x="220" y="768"/>
                    <a:pt x="275" y="738"/>
                    <a:pt x="303" y="680"/>
                  </a:cubicBezTo>
                  <a:cubicBezTo>
                    <a:pt x="385" y="543"/>
                    <a:pt x="468" y="392"/>
                    <a:pt x="537" y="240"/>
                  </a:cubicBezTo>
                  <a:cubicBezTo>
                    <a:pt x="578" y="158"/>
                    <a:pt x="550" y="75"/>
                    <a:pt x="495" y="34"/>
                  </a:cubicBezTo>
                  <a:cubicBezTo>
                    <a:pt x="467" y="11"/>
                    <a:pt x="433" y="0"/>
                    <a:pt x="40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8" name="Google Shape;1602;p14"/>
            <p:cNvSpPr/>
            <p:nvPr/>
          </p:nvSpPr>
          <p:spPr>
            <a:xfrm>
              <a:off x="2321604" y="1020154"/>
              <a:ext cx="13108" cy="18354"/>
            </a:xfrm>
            <a:custGeom>
              <a:avLst/>
              <a:gdLst/>
              <a:ahLst/>
              <a:cxnLst/>
              <a:rect l="l" t="t" r="r" b="b"/>
              <a:pathLst>
                <a:path w="524" h="719" extrusionOk="0">
                  <a:moveTo>
                    <a:pt x="344" y="0"/>
                  </a:moveTo>
                  <a:cubicBezTo>
                    <a:pt x="300" y="0"/>
                    <a:pt x="260" y="16"/>
                    <a:pt x="234" y="58"/>
                  </a:cubicBezTo>
                  <a:cubicBezTo>
                    <a:pt x="138" y="210"/>
                    <a:pt x="56" y="361"/>
                    <a:pt x="14" y="540"/>
                  </a:cubicBezTo>
                  <a:cubicBezTo>
                    <a:pt x="1" y="608"/>
                    <a:pt x="56" y="678"/>
                    <a:pt x="111" y="705"/>
                  </a:cubicBezTo>
                  <a:cubicBezTo>
                    <a:pt x="133" y="714"/>
                    <a:pt x="156" y="719"/>
                    <a:pt x="178" y="719"/>
                  </a:cubicBezTo>
                  <a:cubicBezTo>
                    <a:pt x="222" y="719"/>
                    <a:pt x="262" y="700"/>
                    <a:pt x="289" y="663"/>
                  </a:cubicBezTo>
                  <a:cubicBezTo>
                    <a:pt x="303" y="650"/>
                    <a:pt x="317" y="623"/>
                    <a:pt x="331" y="608"/>
                  </a:cubicBezTo>
                  <a:cubicBezTo>
                    <a:pt x="399" y="485"/>
                    <a:pt x="454" y="361"/>
                    <a:pt x="496" y="278"/>
                  </a:cubicBezTo>
                  <a:cubicBezTo>
                    <a:pt x="523" y="140"/>
                    <a:pt x="496" y="58"/>
                    <a:pt x="427" y="17"/>
                  </a:cubicBezTo>
                  <a:cubicBezTo>
                    <a:pt x="400" y="7"/>
                    <a:pt x="371" y="0"/>
                    <a:pt x="34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9" name="Google Shape;1603;p14"/>
            <p:cNvSpPr/>
            <p:nvPr/>
          </p:nvSpPr>
          <p:spPr>
            <a:xfrm>
              <a:off x="2092252" y="1048221"/>
              <a:ext cx="9612" cy="16606"/>
            </a:xfrm>
            <a:custGeom>
              <a:avLst/>
              <a:gdLst/>
              <a:ahLst/>
              <a:cxnLst/>
              <a:rect l="l" t="t" r="r" b="b"/>
              <a:pathLst>
                <a:path w="373" h="655" extrusionOk="0">
                  <a:moveTo>
                    <a:pt x="164" y="1"/>
                  </a:moveTo>
                  <a:cubicBezTo>
                    <a:pt x="150" y="1"/>
                    <a:pt x="137" y="3"/>
                    <a:pt x="125" y="6"/>
                  </a:cubicBezTo>
                  <a:cubicBezTo>
                    <a:pt x="55" y="33"/>
                    <a:pt x="0" y="74"/>
                    <a:pt x="0" y="143"/>
                  </a:cubicBezTo>
                  <a:cubicBezTo>
                    <a:pt x="0" y="294"/>
                    <a:pt x="14" y="432"/>
                    <a:pt x="70" y="569"/>
                  </a:cubicBezTo>
                  <a:cubicBezTo>
                    <a:pt x="93" y="617"/>
                    <a:pt x="158" y="655"/>
                    <a:pt x="211" y="655"/>
                  </a:cubicBezTo>
                  <a:cubicBezTo>
                    <a:pt x="219" y="655"/>
                    <a:pt x="227" y="654"/>
                    <a:pt x="235" y="652"/>
                  </a:cubicBezTo>
                  <a:cubicBezTo>
                    <a:pt x="303" y="624"/>
                    <a:pt x="358" y="584"/>
                    <a:pt x="372" y="474"/>
                  </a:cubicBezTo>
                  <a:cubicBezTo>
                    <a:pt x="372" y="364"/>
                    <a:pt x="358" y="212"/>
                    <a:pt x="290" y="74"/>
                  </a:cubicBezTo>
                  <a:cubicBezTo>
                    <a:pt x="257" y="21"/>
                    <a:pt x="209" y="1"/>
                    <a:pt x="164"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0" name="Google Shape;1604;p14"/>
            <p:cNvSpPr/>
            <p:nvPr/>
          </p:nvSpPr>
          <p:spPr>
            <a:xfrm>
              <a:off x="2029458" y="1134694"/>
              <a:ext cx="12234" cy="14859"/>
            </a:xfrm>
            <a:custGeom>
              <a:avLst/>
              <a:gdLst/>
              <a:ahLst/>
              <a:cxnLst/>
              <a:rect l="l" t="t" r="r" b="b"/>
              <a:pathLst>
                <a:path w="481" h="576" extrusionOk="0">
                  <a:moveTo>
                    <a:pt x="181" y="0"/>
                  </a:moveTo>
                  <a:cubicBezTo>
                    <a:pt x="141" y="0"/>
                    <a:pt x="100" y="15"/>
                    <a:pt x="68" y="39"/>
                  </a:cubicBezTo>
                  <a:cubicBezTo>
                    <a:pt x="28" y="80"/>
                    <a:pt x="0" y="163"/>
                    <a:pt x="13" y="218"/>
                  </a:cubicBezTo>
                  <a:cubicBezTo>
                    <a:pt x="55" y="341"/>
                    <a:pt x="123" y="438"/>
                    <a:pt x="220" y="534"/>
                  </a:cubicBezTo>
                  <a:cubicBezTo>
                    <a:pt x="246" y="561"/>
                    <a:pt x="278" y="576"/>
                    <a:pt x="313" y="576"/>
                  </a:cubicBezTo>
                  <a:cubicBezTo>
                    <a:pt x="332" y="576"/>
                    <a:pt x="351" y="571"/>
                    <a:pt x="371" y="561"/>
                  </a:cubicBezTo>
                  <a:cubicBezTo>
                    <a:pt x="440" y="534"/>
                    <a:pt x="468" y="493"/>
                    <a:pt x="481" y="424"/>
                  </a:cubicBezTo>
                  <a:lnTo>
                    <a:pt x="481" y="383"/>
                  </a:lnTo>
                  <a:cubicBezTo>
                    <a:pt x="440" y="245"/>
                    <a:pt x="371" y="121"/>
                    <a:pt x="261" y="25"/>
                  </a:cubicBezTo>
                  <a:cubicBezTo>
                    <a:pt x="238" y="8"/>
                    <a:pt x="210" y="0"/>
                    <a:pt x="181"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1" name="Google Shape;1605;p14"/>
            <p:cNvSpPr/>
            <p:nvPr/>
          </p:nvSpPr>
          <p:spPr>
            <a:xfrm>
              <a:off x="1982625" y="1046261"/>
              <a:ext cx="11360" cy="13111"/>
            </a:xfrm>
            <a:custGeom>
              <a:avLst/>
              <a:gdLst/>
              <a:ahLst/>
              <a:cxnLst/>
              <a:rect l="l" t="t" r="r" b="b"/>
              <a:pathLst>
                <a:path w="456" h="541" extrusionOk="0">
                  <a:moveTo>
                    <a:pt x="170" y="0"/>
                  </a:moveTo>
                  <a:cubicBezTo>
                    <a:pt x="90" y="0"/>
                    <a:pt x="11" y="67"/>
                    <a:pt x="1" y="149"/>
                  </a:cubicBezTo>
                  <a:cubicBezTo>
                    <a:pt x="1" y="273"/>
                    <a:pt x="138" y="507"/>
                    <a:pt x="248" y="534"/>
                  </a:cubicBezTo>
                  <a:cubicBezTo>
                    <a:pt x="263" y="538"/>
                    <a:pt x="278" y="540"/>
                    <a:pt x="292" y="540"/>
                  </a:cubicBezTo>
                  <a:cubicBezTo>
                    <a:pt x="372" y="540"/>
                    <a:pt x="443" y="479"/>
                    <a:pt x="455" y="397"/>
                  </a:cubicBezTo>
                  <a:lnTo>
                    <a:pt x="455" y="356"/>
                  </a:lnTo>
                  <a:cubicBezTo>
                    <a:pt x="413" y="218"/>
                    <a:pt x="345" y="108"/>
                    <a:pt x="248" y="26"/>
                  </a:cubicBezTo>
                  <a:cubicBezTo>
                    <a:pt x="224" y="8"/>
                    <a:pt x="197" y="0"/>
                    <a:pt x="17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02" name="Google Shape;1606;p14"/>
          <p:cNvGrpSpPr>
            <a:grpSpLocks/>
          </p:cNvGrpSpPr>
          <p:nvPr/>
        </p:nvGrpSpPr>
        <p:grpSpPr bwMode="auto">
          <a:xfrm>
            <a:off x="1358902" y="6351588"/>
            <a:ext cx="392113" cy="354012"/>
            <a:chOff x="593975" y="1926100"/>
            <a:chExt cx="917300" cy="826750"/>
          </a:xfrm>
        </p:grpSpPr>
        <p:sp>
          <p:nvSpPr>
            <p:cNvPr id="103" name="Google Shape;1607;p14"/>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4" name="Google Shape;1608;p14"/>
            <p:cNvSpPr/>
            <p:nvPr/>
          </p:nvSpPr>
          <p:spPr>
            <a:xfrm>
              <a:off x="783378" y="2115176"/>
              <a:ext cx="115125" cy="122346"/>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5" name="Google Shape;1609;p14"/>
            <p:cNvSpPr/>
            <p:nvPr/>
          </p:nvSpPr>
          <p:spPr>
            <a:xfrm>
              <a:off x="827943" y="2074396"/>
              <a:ext cx="92843" cy="140881"/>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6" name="Google Shape;1610;p14"/>
            <p:cNvSpPr/>
            <p:nvPr/>
          </p:nvSpPr>
          <p:spPr>
            <a:xfrm>
              <a:off x="879936" y="2037322"/>
              <a:ext cx="85415" cy="152002"/>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7" name="Google Shape;1611;p14"/>
            <p:cNvSpPr/>
            <p:nvPr/>
          </p:nvSpPr>
          <p:spPr>
            <a:xfrm>
              <a:off x="935641" y="2022493"/>
              <a:ext cx="70563" cy="144588"/>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8" name="Google Shape;1612;p14"/>
            <p:cNvSpPr/>
            <p:nvPr/>
          </p:nvSpPr>
          <p:spPr>
            <a:xfrm>
              <a:off x="671965" y="2311670"/>
              <a:ext cx="155978" cy="51904"/>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9" name="Google Shape;1613;p14"/>
            <p:cNvSpPr/>
            <p:nvPr/>
          </p:nvSpPr>
          <p:spPr>
            <a:xfrm>
              <a:off x="701675" y="2374695"/>
              <a:ext cx="144835" cy="40783"/>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0" name="Google Shape;1614;p14"/>
            <p:cNvSpPr/>
            <p:nvPr/>
          </p:nvSpPr>
          <p:spPr>
            <a:xfrm>
              <a:off x="709103" y="2430307"/>
              <a:ext cx="152263" cy="40780"/>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1" name="Google Shape;1615;p14"/>
            <p:cNvSpPr/>
            <p:nvPr/>
          </p:nvSpPr>
          <p:spPr>
            <a:xfrm>
              <a:off x="742525" y="2489625"/>
              <a:ext cx="141123" cy="48195"/>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2" name="Google Shape;1616;p14"/>
            <p:cNvSpPr/>
            <p:nvPr/>
          </p:nvSpPr>
          <p:spPr>
            <a:xfrm>
              <a:off x="920786" y="2548944"/>
              <a:ext cx="37138" cy="111222"/>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3" name="Google Shape;1617;p14"/>
            <p:cNvSpPr/>
            <p:nvPr/>
          </p:nvSpPr>
          <p:spPr>
            <a:xfrm>
              <a:off x="983921" y="2530406"/>
              <a:ext cx="40850" cy="133467"/>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4" name="Google Shape;1618;p14"/>
            <p:cNvSpPr/>
            <p:nvPr/>
          </p:nvSpPr>
          <p:spPr>
            <a:xfrm>
              <a:off x="1061909" y="2519285"/>
              <a:ext cx="18570" cy="140881"/>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5" name="Google Shape;1619;p14"/>
            <p:cNvSpPr/>
            <p:nvPr/>
          </p:nvSpPr>
          <p:spPr>
            <a:xfrm>
              <a:off x="1195604" y="2459966"/>
              <a:ext cx="155978" cy="77854"/>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6" name="Google Shape;1620;p14"/>
            <p:cNvSpPr/>
            <p:nvPr/>
          </p:nvSpPr>
          <p:spPr>
            <a:xfrm>
              <a:off x="1214174" y="2426598"/>
              <a:ext cx="163405" cy="63027"/>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7" name="Google Shape;1621;p14"/>
            <p:cNvSpPr/>
            <p:nvPr/>
          </p:nvSpPr>
          <p:spPr>
            <a:xfrm>
              <a:off x="1243884" y="2374695"/>
              <a:ext cx="163405" cy="70442"/>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8" name="Google Shape;1622;p14"/>
            <p:cNvSpPr/>
            <p:nvPr/>
          </p:nvSpPr>
          <p:spPr>
            <a:xfrm>
              <a:off x="1236457" y="2319085"/>
              <a:ext cx="181973" cy="33365"/>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9" name="Google Shape;1623;p14"/>
            <p:cNvSpPr/>
            <p:nvPr/>
          </p:nvSpPr>
          <p:spPr>
            <a:xfrm>
              <a:off x="1065624" y="2066981"/>
              <a:ext cx="137408" cy="133467"/>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0" name="Google Shape;1624;p14"/>
            <p:cNvSpPr/>
            <p:nvPr/>
          </p:nvSpPr>
          <p:spPr>
            <a:xfrm>
              <a:off x="1117616" y="2111470"/>
              <a:ext cx="111413" cy="96393"/>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1" name="Google Shape;1625;p14"/>
            <p:cNvSpPr/>
            <p:nvPr/>
          </p:nvSpPr>
          <p:spPr>
            <a:xfrm>
              <a:off x="1147326" y="2167080"/>
              <a:ext cx="137408" cy="111222"/>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2" name="Google Shape;1626;p14"/>
            <p:cNvSpPr/>
            <p:nvPr/>
          </p:nvSpPr>
          <p:spPr>
            <a:xfrm>
              <a:off x="801946" y="2155959"/>
              <a:ext cx="438224" cy="396691"/>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3" name="Google Shape;1627;p14"/>
            <p:cNvSpPr/>
            <p:nvPr/>
          </p:nvSpPr>
          <p:spPr>
            <a:xfrm>
              <a:off x="868793" y="2196739"/>
              <a:ext cx="308243" cy="304007"/>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4" name="Google Shape;1628;p14"/>
            <p:cNvSpPr/>
            <p:nvPr/>
          </p:nvSpPr>
          <p:spPr>
            <a:xfrm>
              <a:off x="954211" y="2289426"/>
              <a:ext cx="44565" cy="40780"/>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5" name="Google Shape;1629;p14"/>
            <p:cNvSpPr/>
            <p:nvPr/>
          </p:nvSpPr>
          <p:spPr>
            <a:xfrm>
              <a:off x="1017344" y="2319085"/>
              <a:ext cx="33425" cy="33365"/>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6" name="Google Shape;1630;p14"/>
            <p:cNvSpPr/>
            <p:nvPr/>
          </p:nvSpPr>
          <p:spPr>
            <a:xfrm>
              <a:off x="987634" y="2341329"/>
              <a:ext cx="22283" cy="29659"/>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7" name="Google Shape;1631;p14"/>
            <p:cNvSpPr/>
            <p:nvPr/>
          </p:nvSpPr>
          <p:spPr>
            <a:xfrm>
              <a:off x="983921" y="2382110"/>
              <a:ext cx="37138" cy="33368"/>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8" name="Google Shape;1632;p14"/>
            <p:cNvSpPr/>
            <p:nvPr/>
          </p:nvSpPr>
          <p:spPr>
            <a:xfrm>
              <a:off x="939356" y="2341329"/>
              <a:ext cx="22283" cy="22244"/>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9" name="Google Shape;1633;p14"/>
            <p:cNvSpPr/>
            <p:nvPr/>
          </p:nvSpPr>
          <p:spPr>
            <a:xfrm>
              <a:off x="950496" y="2374695"/>
              <a:ext cx="25997" cy="25953"/>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0" name="Google Shape;1634;p14"/>
            <p:cNvSpPr/>
            <p:nvPr/>
          </p:nvSpPr>
          <p:spPr>
            <a:xfrm>
              <a:off x="1028486" y="2363574"/>
              <a:ext cx="40850" cy="29659"/>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1" name="Google Shape;1635;p14"/>
            <p:cNvSpPr/>
            <p:nvPr/>
          </p:nvSpPr>
          <p:spPr>
            <a:xfrm>
              <a:off x="1035914" y="2415477"/>
              <a:ext cx="22283" cy="22244"/>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2" name="Google Shape;1636;p14"/>
            <p:cNvSpPr/>
            <p:nvPr/>
          </p:nvSpPr>
          <p:spPr>
            <a:xfrm>
              <a:off x="1084191" y="2370989"/>
              <a:ext cx="33425" cy="33365"/>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3" name="Google Shape;1637;p14"/>
            <p:cNvSpPr/>
            <p:nvPr/>
          </p:nvSpPr>
          <p:spPr>
            <a:xfrm>
              <a:off x="1061909" y="2396939"/>
              <a:ext cx="14855" cy="18538"/>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4" name="Google Shape;1638;p14"/>
            <p:cNvSpPr/>
            <p:nvPr/>
          </p:nvSpPr>
          <p:spPr>
            <a:xfrm>
              <a:off x="991349" y="2430307"/>
              <a:ext cx="33423" cy="25951"/>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5" name="Google Shape;1639;p14"/>
            <p:cNvSpPr/>
            <p:nvPr/>
          </p:nvSpPr>
          <p:spPr>
            <a:xfrm>
              <a:off x="965351" y="2411769"/>
              <a:ext cx="18570" cy="14830"/>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6" name="Google Shape;1640;p14"/>
            <p:cNvSpPr/>
            <p:nvPr/>
          </p:nvSpPr>
          <p:spPr>
            <a:xfrm>
              <a:off x="1009916" y="2274596"/>
              <a:ext cx="18570" cy="25951"/>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7" name="Google Shape;1641;p14"/>
            <p:cNvSpPr/>
            <p:nvPr/>
          </p:nvSpPr>
          <p:spPr>
            <a:xfrm>
              <a:off x="1043341" y="2285717"/>
              <a:ext cx="40850" cy="40783"/>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8" name="Google Shape;1642;p14"/>
            <p:cNvSpPr/>
            <p:nvPr/>
          </p:nvSpPr>
          <p:spPr>
            <a:xfrm>
              <a:off x="1076764" y="2326500"/>
              <a:ext cx="25997" cy="22244"/>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39" name="Google Shape;1643;p14"/>
          <p:cNvSpPr/>
          <p:nvPr/>
        </p:nvSpPr>
        <p:spPr>
          <a:xfrm rot="7764463">
            <a:off x="-442913" y="4173539"/>
            <a:ext cx="1216025" cy="657227"/>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40" name="Google Shape;1644;p14"/>
          <p:cNvGrpSpPr>
            <a:grpSpLocks/>
          </p:cNvGrpSpPr>
          <p:nvPr/>
        </p:nvGrpSpPr>
        <p:grpSpPr bwMode="auto">
          <a:xfrm>
            <a:off x="9340851" y="152404"/>
            <a:ext cx="444500" cy="265113"/>
            <a:chOff x="2645275" y="3236825"/>
            <a:chExt cx="333650" cy="198650"/>
          </a:xfrm>
        </p:grpSpPr>
        <p:sp>
          <p:nvSpPr>
            <p:cNvPr id="141" name="Google Shape;1645;p14"/>
            <p:cNvSpPr/>
            <p:nvPr/>
          </p:nvSpPr>
          <p:spPr>
            <a:xfrm>
              <a:off x="2953902" y="3314144"/>
              <a:ext cx="25023" cy="27359"/>
            </a:xfrm>
            <a:custGeom>
              <a:avLst/>
              <a:gdLst/>
              <a:ahLst/>
              <a:cxnLst/>
              <a:rect l="l" t="t" r="r" b="b"/>
              <a:pathLst>
                <a:path w="1019" h="1095" extrusionOk="0">
                  <a:moveTo>
                    <a:pt x="976" y="0"/>
                  </a:moveTo>
                  <a:lnTo>
                    <a:pt x="976" y="0"/>
                  </a:lnTo>
                  <a:cubicBezTo>
                    <a:pt x="715" y="166"/>
                    <a:pt x="495" y="290"/>
                    <a:pt x="275" y="441"/>
                  </a:cubicBezTo>
                  <a:cubicBezTo>
                    <a:pt x="96" y="565"/>
                    <a:pt x="0" y="771"/>
                    <a:pt x="151" y="950"/>
                  </a:cubicBezTo>
                  <a:cubicBezTo>
                    <a:pt x="231" y="1041"/>
                    <a:pt x="396" y="1095"/>
                    <a:pt x="536" y="1095"/>
                  </a:cubicBezTo>
                  <a:cubicBezTo>
                    <a:pt x="565" y="1095"/>
                    <a:pt x="593" y="1093"/>
                    <a:pt x="619" y="1088"/>
                  </a:cubicBezTo>
                  <a:cubicBezTo>
                    <a:pt x="756" y="1060"/>
                    <a:pt x="936" y="908"/>
                    <a:pt x="963" y="785"/>
                  </a:cubicBezTo>
                  <a:cubicBezTo>
                    <a:pt x="1018" y="538"/>
                    <a:pt x="976" y="262"/>
                    <a:pt x="976"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2" name="Google Shape;1646;p14"/>
            <p:cNvSpPr/>
            <p:nvPr/>
          </p:nvSpPr>
          <p:spPr>
            <a:xfrm>
              <a:off x="2918153" y="3421201"/>
              <a:ext cx="15491" cy="14274"/>
            </a:xfrm>
            <a:custGeom>
              <a:avLst/>
              <a:gdLst/>
              <a:ahLst/>
              <a:cxnLst/>
              <a:rect l="l" t="t" r="r" b="b"/>
              <a:pathLst>
                <a:path w="617" h="594" extrusionOk="0">
                  <a:moveTo>
                    <a:pt x="374" y="0"/>
                  </a:moveTo>
                  <a:cubicBezTo>
                    <a:pt x="342" y="0"/>
                    <a:pt x="309" y="5"/>
                    <a:pt x="276" y="15"/>
                  </a:cubicBezTo>
                  <a:cubicBezTo>
                    <a:pt x="166" y="43"/>
                    <a:pt x="28" y="167"/>
                    <a:pt x="14" y="277"/>
                  </a:cubicBezTo>
                  <a:cubicBezTo>
                    <a:pt x="1" y="346"/>
                    <a:pt x="166" y="456"/>
                    <a:pt x="289" y="593"/>
                  </a:cubicBezTo>
                  <a:cubicBezTo>
                    <a:pt x="441" y="442"/>
                    <a:pt x="592" y="360"/>
                    <a:pt x="606" y="250"/>
                  </a:cubicBezTo>
                  <a:cubicBezTo>
                    <a:pt x="617" y="93"/>
                    <a:pt x="510" y="0"/>
                    <a:pt x="37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3" name="Google Shape;1647;p14"/>
            <p:cNvSpPr/>
            <p:nvPr/>
          </p:nvSpPr>
          <p:spPr>
            <a:xfrm>
              <a:off x="2922920" y="3330797"/>
              <a:ext cx="5958" cy="7137"/>
            </a:xfrm>
            <a:custGeom>
              <a:avLst/>
              <a:gdLst/>
              <a:ahLst/>
              <a:cxnLst/>
              <a:rect l="l" t="t" r="r" b="b"/>
              <a:pathLst>
                <a:path w="207" h="248" extrusionOk="0">
                  <a:moveTo>
                    <a:pt x="110" y="0"/>
                  </a:moveTo>
                  <a:cubicBezTo>
                    <a:pt x="55" y="55"/>
                    <a:pt x="14" y="96"/>
                    <a:pt x="0" y="138"/>
                  </a:cubicBezTo>
                  <a:cubicBezTo>
                    <a:pt x="0" y="165"/>
                    <a:pt x="55" y="206"/>
                    <a:pt x="83" y="248"/>
                  </a:cubicBezTo>
                  <a:cubicBezTo>
                    <a:pt x="124" y="206"/>
                    <a:pt x="179" y="165"/>
                    <a:pt x="206" y="123"/>
                  </a:cubicBezTo>
                  <a:cubicBezTo>
                    <a:pt x="206" y="96"/>
                    <a:pt x="151" y="55"/>
                    <a:pt x="110"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4" name="Google Shape;1648;p14"/>
            <p:cNvSpPr/>
            <p:nvPr/>
          </p:nvSpPr>
          <p:spPr>
            <a:xfrm>
              <a:off x="2645275" y="3236825"/>
              <a:ext cx="78646" cy="103489"/>
            </a:xfrm>
            <a:custGeom>
              <a:avLst/>
              <a:gdLst/>
              <a:ahLst/>
              <a:cxnLst/>
              <a:rect l="l" t="t" r="r" b="b"/>
              <a:pathLst>
                <a:path w="3160" h="4150" extrusionOk="0">
                  <a:moveTo>
                    <a:pt x="2713" y="0"/>
                  </a:moveTo>
                  <a:cubicBezTo>
                    <a:pt x="2698" y="0"/>
                    <a:pt x="2684" y="3"/>
                    <a:pt x="2669" y="7"/>
                  </a:cubicBezTo>
                  <a:cubicBezTo>
                    <a:pt x="2132" y="131"/>
                    <a:pt x="1844" y="778"/>
                    <a:pt x="1582" y="1314"/>
                  </a:cubicBezTo>
                  <a:lnTo>
                    <a:pt x="1554" y="1286"/>
                  </a:lnTo>
                  <a:cubicBezTo>
                    <a:pt x="1251" y="819"/>
                    <a:pt x="949" y="62"/>
                    <a:pt x="330" y="7"/>
                  </a:cubicBezTo>
                  <a:cubicBezTo>
                    <a:pt x="323" y="6"/>
                    <a:pt x="315" y="5"/>
                    <a:pt x="308" y="5"/>
                  </a:cubicBezTo>
                  <a:cubicBezTo>
                    <a:pt x="249" y="5"/>
                    <a:pt x="204" y="54"/>
                    <a:pt x="193" y="103"/>
                  </a:cubicBezTo>
                  <a:cubicBezTo>
                    <a:pt x="0" y="736"/>
                    <a:pt x="701" y="1396"/>
                    <a:pt x="1031" y="1892"/>
                  </a:cubicBezTo>
                  <a:cubicBezTo>
                    <a:pt x="1073" y="1947"/>
                    <a:pt x="1114" y="2016"/>
                    <a:pt x="1156" y="2084"/>
                  </a:cubicBezTo>
                  <a:cubicBezTo>
                    <a:pt x="798" y="2649"/>
                    <a:pt x="398" y="3240"/>
                    <a:pt x="330" y="3873"/>
                  </a:cubicBezTo>
                  <a:cubicBezTo>
                    <a:pt x="319" y="4019"/>
                    <a:pt x="476" y="4150"/>
                    <a:pt x="618" y="4150"/>
                  </a:cubicBezTo>
                  <a:cubicBezTo>
                    <a:pt x="663" y="4150"/>
                    <a:pt x="707" y="4137"/>
                    <a:pt x="743" y="4107"/>
                  </a:cubicBezTo>
                  <a:cubicBezTo>
                    <a:pt x="1156" y="3818"/>
                    <a:pt x="1417" y="3350"/>
                    <a:pt x="1664" y="2869"/>
                  </a:cubicBezTo>
                  <a:cubicBezTo>
                    <a:pt x="1912" y="3240"/>
                    <a:pt x="2159" y="3612"/>
                    <a:pt x="2449" y="3955"/>
                  </a:cubicBezTo>
                  <a:cubicBezTo>
                    <a:pt x="2520" y="4041"/>
                    <a:pt x="2605" y="4076"/>
                    <a:pt x="2688" y="4076"/>
                  </a:cubicBezTo>
                  <a:cubicBezTo>
                    <a:pt x="2928" y="4076"/>
                    <a:pt x="3159" y="3781"/>
                    <a:pt x="3027" y="3515"/>
                  </a:cubicBezTo>
                  <a:cubicBezTo>
                    <a:pt x="2752" y="3007"/>
                    <a:pt x="2421" y="2525"/>
                    <a:pt x="2091" y="2044"/>
                  </a:cubicBezTo>
                  <a:cubicBezTo>
                    <a:pt x="2407" y="1493"/>
                    <a:pt x="3054" y="750"/>
                    <a:pt x="2862" y="118"/>
                  </a:cubicBezTo>
                  <a:cubicBezTo>
                    <a:pt x="2839" y="50"/>
                    <a:pt x="2779" y="0"/>
                    <a:pt x="2713"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5" name="Google Shape;1649;p14"/>
            <p:cNvSpPr/>
            <p:nvPr/>
          </p:nvSpPr>
          <p:spPr>
            <a:xfrm>
              <a:off x="2741796" y="3236825"/>
              <a:ext cx="78646" cy="103489"/>
            </a:xfrm>
            <a:custGeom>
              <a:avLst/>
              <a:gdLst/>
              <a:ahLst/>
              <a:cxnLst/>
              <a:rect l="l" t="t" r="r" b="b"/>
              <a:pathLst>
                <a:path w="3170" h="4150" extrusionOk="0">
                  <a:moveTo>
                    <a:pt x="2713" y="0"/>
                  </a:moveTo>
                  <a:cubicBezTo>
                    <a:pt x="2698" y="0"/>
                    <a:pt x="2684" y="3"/>
                    <a:pt x="2669" y="7"/>
                  </a:cubicBezTo>
                  <a:cubicBezTo>
                    <a:pt x="2132" y="131"/>
                    <a:pt x="1844" y="778"/>
                    <a:pt x="1582" y="1314"/>
                  </a:cubicBezTo>
                  <a:cubicBezTo>
                    <a:pt x="1582" y="1301"/>
                    <a:pt x="1569" y="1301"/>
                    <a:pt x="1569" y="1286"/>
                  </a:cubicBezTo>
                  <a:cubicBezTo>
                    <a:pt x="1252" y="819"/>
                    <a:pt x="949" y="62"/>
                    <a:pt x="330" y="7"/>
                  </a:cubicBezTo>
                  <a:cubicBezTo>
                    <a:pt x="324" y="6"/>
                    <a:pt x="318" y="5"/>
                    <a:pt x="312" y="5"/>
                  </a:cubicBezTo>
                  <a:cubicBezTo>
                    <a:pt x="264" y="5"/>
                    <a:pt x="217" y="54"/>
                    <a:pt x="193" y="103"/>
                  </a:cubicBezTo>
                  <a:cubicBezTo>
                    <a:pt x="0" y="736"/>
                    <a:pt x="716" y="1396"/>
                    <a:pt x="1032" y="1892"/>
                  </a:cubicBezTo>
                  <a:cubicBezTo>
                    <a:pt x="1073" y="1947"/>
                    <a:pt x="1114" y="2016"/>
                    <a:pt x="1156" y="2084"/>
                  </a:cubicBezTo>
                  <a:cubicBezTo>
                    <a:pt x="811" y="2649"/>
                    <a:pt x="399" y="3240"/>
                    <a:pt x="344" y="3873"/>
                  </a:cubicBezTo>
                  <a:cubicBezTo>
                    <a:pt x="323" y="4019"/>
                    <a:pt x="477" y="4150"/>
                    <a:pt x="624" y="4150"/>
                  </a:cubicBezTo>
                  <a:cubicBezTo>
                    <a:pt x="671" y="4150"/>
                    <a:pt x="717" y="4137"/>
                    <a:pt x="756" y="4107"/>
                  </a:cubicBezTo>
                  <a:cubicBezTo>
                    <a:pt x="1156" y="3818"/>
                    <a:pt x="1431" y="3350"/>
                    <a:pt x="1664" y="2869"/>
                  </a:cubicBezTo>
                  <a:cubicBezTo>
                    <a:pt x="1912" y="3240"/>
                    <a:pt x="2174" y="3612"/>
                    <a:pt x="2449" y="3955"/>
                  </a:cubicBezTo>
                  <a:cubicBezTo>
                    <a:pt x="2520" y="4041"/>
                    <a:pt x="2606" y="4076"/>
                    <a:pt x="2690" y="4076"/>
                  </a:cubicBezTo>
                  <a:cubicBezTo>
                    <a:pt x="2934" y="4076"/>
                    <a:pt x="3170" y="3781"/>
                    <a:pt x="3027" y="3515"/>
                  </a:cubicBezTo>
                  <a:cubicBezTo>
                    <a:pt x="2765" y="3007"/>
                    <a:pt x="2435" y="2525"/>
                    <a:pt x="2091" y="2044"/>
                  </a:cubicBezTo>
                  <a:cubicBezTo>
                    <a:pt x="2407" y="1493"/>
                    <a:pt x="3054" y="750"/>
                    <a:pt x="2862" y="118"/>
                  </a:cubicBezTo>
                  <a:cubicBezTo>
                    <a:pt x="2839" y="50"/>
                    <a:pt x="2779" y="0"/>
                    <a:pt x="2713"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6" name="Google Shape;1650;p14"/>
            <p:cNvSpPr/>
            <p:nvPr/>
          </p:nvSpPr>
          <p:spPr>
            <a:xfrm>
              <a:off x="2838315" y="3236825"/>
              <a:ext cx="78646" cy="103489"/>
            </a:xfrm>
            <a:custGeom>
              <a:avLst/>
              <a:gdLst/>
              <a:ahLst/>
              <a:cxnLst/>
              <a:rect l="l" t="t" r="r" b="b"/>
              <a:pathLst>
                <a:path w="3158" h="4150" extrusionOk="0">
                  <a:moveTo>
                    <a:pt x="2700" y="0"/>
                  </a:moveTo>
                  <a:cubicBezTo>
                    <a:pt x="2686" y="0"/>
                    <a:pt x="2671" y="3"/>
                    <a:pt x="2656" y="7"/>
                  </a:cubicBezTo>
                  <a:cubicBezTo>
                    <a:pt x="2134" y="131"/>
                    <a:pt x="1831" y="778"/>
                    <a:pt x="1569" y="1314"/>
                  </a:cubicBezTo>
                  <a:cubicBezTo>
                    <a:pt x="1569" y="1301"/>
                    <a:pt x="1556" y="1301"/>
                    <a:pt x="1556" y="1286"/>
                  </a:cubicBezTo>
                  <a:cubicBezTo>
                    <a:pt x="1239" y="819"/>
                    <a:pt x="936" y="62"/>
                    <a:pt x="331" y="7"/>
                  </a:cubicBezTo>
                  <a:cubicBezTo>
                    <a:pt x="323" y="6"/>
                    <a:pt x="316" y="5"/>
                    <a:pt x="309" y="5"/>
                  </a:cubicBezTo>
                  <a:cubicBezTo>
                    <a:pt x="251" y="5"/>
                    <a:pt x="206" y="54"/>
                    <a:pt x="193" y="103"/>
                  </a:cubicBezTo>
                  <a:cubicBezTo>
                    <a:pt x="1" y="736"/>
                    <a:pt x="703" y="1396"/>
                    <a:pt x="1033" y="1892"/>
                  </a:cubicBezTo>
                  <a:cubicBezTo>
                    <a:pt x="1074" y="1947"/>
                    <a:pt x="1116" y="2016"/>
                    <a:pt x="1143" y="2084"/>
                  </a:cubicBezTo>
                  <a:cubicBezTo>
                    <a:pt x="799" y="2649"/>
                    <a:pt x="386" y="3240"/>
                    <a:pt x="331" y="3873"/>
                  </a:cubicBezTo>
                  <a:cubicBezTo>
                    <a:pt x="321" y="4019"/>
                    <a:pt x="469" y="4150"/>
                    <a:pt x="613" y="4150"/>
                  </a:cubicBezTo>
                  <a:cubicBezTo>
                    <a:pt x="659" y="4150"/>
                    <a:pt x="704" y="4137"/>
                    <a:pt x="744" y="4107"/>
                  </a:cubicBezTo>
                  <a:cubicBezTo>
                    <a:pt x="1143" y="3818"/>
                    <a:pt x="1418" y="3350"/>
                    <a:pt x="1666" y="2869"/>
                  </a:cubicBezTo>
                  <a:cubicBezTo>
                    <a:pt x="1899" y="3240"/>
                    <a:pt x="2161" y="3612"/>
                    <a:pt x="2450" y="3955"/>
                  </a:cubicBezTo>
                  <a:cubicBezTo>
                    <a:pt x="2520" y="4041"/>
                    <a:pt x="2605" y="4076"/>
                    <a:pt x="2689" y="4076"/>
                  </a:cubicBezTo>
                  <a:cubicBezTo>
                    <a:pt x="2928" y="4076"/>
                    <a:pt x="3157" y="3781"/>
                    <a:pt x="3014" y="3515"/>
                  </a:cubicBezTo>
                  <a:cubicBezTo>
                    <a:pt x="2752" y="3007"/>
                    <a:pt x="2422" y="2525"/>
                    <a:pt x="2079" y="2044"/>
                  </a:cubicBezTo>
                  <a:cubicBezTo>
                    <a:pt x="2394" y="1493"/>
                    <a:pt x="3042" y="750"/>
                    <a:pt x="2849" y="118"/>
                  </a:cubicBezTo>
                  <a:cubicBezTo>
                    <a:pt x="2826" y="50"/>
                    <a:pt x="2767" y="0"/>
                    <a:pt x="2700"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47" name="Google Shape;1651;p14"/>
          <p:cNvGrpSpPr>
            <a:grpSpLocks/>
          </p:cNvGrpSpPr>
          <p:nvPr/>
        </p:nvGrpSpPr>
        <p:grpSpPr bwMode="auto">
          <a:xfrm>
            <a:off x="825502" y="1019175"/>
            <a:ext cx="250825" cy="395288"/>
            <a:chOff x="4749525" y="2413575"/>
            <a:chExt cx="311271" cy="490672"/>
          </a:xfrm>
        </p:grpSpPr>
        <p:sp>
          <p:nvSpPr>
            <p:cNvPr id="148" name="Google Shape;1652;p14"/>
            <p:cNvSpPr/>
            <p:nvPr/>
          </p:nvSpPr>
          <p:spPr>
            <a:xfrm>
              <a:off x="4749525" y="2557427"/>
              <a:ext cx="293541"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9" name="Google Shape;1653;p14"/>
            <p:cNvSpPr/>
            <p:nvPr/>
          </p:nvSpPr>
          <p:spPr>
            <a:xfrm>
              <a:off x="4857879" y="2691426"/>
              <a:ext cx="202917" cy="212821"/>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0" name="Google Shape;1654;p14"/>
            <p:cNvSpPr/>
            <p:nvPr/>
          </p:nvSpPr>
          <p:spPr>
            <a:xfrm>
              <a:off x="4769226" y="2413575"/>
              <a:ext cx="234439" cy="120205"/>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51" name="Google Shape;1655;p14"/>
          <p:cNvGrpSpPr>
            <a:grpSpLocks/>
          </p:cNvGrpSpPr>
          <p:nvPr/>
        </p:nvGrpSpPr>
        <p:grpSpPr bwMode="auto">
          <a:xfrm flipH="1">
            <a:off x="11115678" y="1019175"/>
            <a:ext cx="250825" cy="395288"/>
            <a:chOff x="4749525" y="2413575"/>
            <a:chExt cx="311271" cy="490672"/>
          </a:xfrm>
        </p:grpSpPr>
        <p:sp>
          <p:nvSpPr>
            <p:cNvPr id="152" name="Google Shape;1656;p14"/>
            <p:cNvSpPr/>
            <p:nvPr/>
          </p:nvSpPr>
          <p:spPr>
            <a:xfrm>
              <a:off x="4749525" y="2557427"/>
              <a:ext cx="293540"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3" name="Google Shape;1657;p14"/>
            <p:cNvSpPr/>
            <p:nvPr/>
          </p:nvSpPr>
          <p:spPr>
            <a:xfrm>
              <a:off x="4857878" y="2691426"/>
              <a:ext cx="202918" cy="212821"/>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4" name="Google Shape;1658;p14"/>
            <p:cNvSpPr/>
            <p:nvPr/>
          </p:nvSpPr>
          <p:spPr>
            <a:xfrm>
              <a:off x="4769226" y="2413575"/>
              <a:ext cx="234438" cy="120205"/>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55" name="Google Shape;1659;p14"/>
          <p:cNvGrpSpPr>
            <a:grpSpLocks/>
          </p:cNvGrpSpPr>
          <p:nvPr/>
        </p:nvGrpSpPr>
        <p:grpSpPr bwMode="auto">
          <a:xfrm rot="-1668623">
            <a:off x="11742741" y="563563"/>
            <a:ext cx="765175" cy="823912"/>
            <a:chOff x="2145500" y="2775800"/>
            <a:chExt cx="378025" cy="407150"/>
          </a:xfrm>
        </p:grpSpPr>
        <p:sp>
          <p:nvSpPr>
            <p:cNvPr id="156" name="Google Shape;1660;p14"/>
            <p:cNvSpPr/>
            <p:nvPr/>
          </p:nvSpPr>
          <p:spPr>
            <a:xfrm>
              <a:off x="2145500" y="2775800"/>
              <a:ext cx="378025" cy="40715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7" name="Google Shape;1661;p14"/>
            <p:cNvSpPr/>
            <p:nvPr/>
          </p:nvSpPr>
          <p:spPr>
            <a:xfrm>
              <a:off x="2294620" y="2798675"/>
              <a:ext cx="105094" cy="84725"/>
            </a:xfrm>
            <a:custGeom>
              <a:avLst/>
              <a:gdLst/>
              <a:ahLst/>
              <a:cxnLst/>
              <a:rect l="l" t="t" r="r" b="b"/>
              <a:pathLst>
                <a:path w="4183" h="3380" extrusionOk="0">
                  <a:moveTo>
                    <a:pt x="1188" y="1"/>
                  </a:moveTo>
                  <a:cubicBezTo>
                    <a:pt x="1019" y="1"/>
                    <a:pt x="895" y="222"/>
                    <a:pt x="1060" y="364"/>
                  </a:cubicBezTo>
                  <a:cubicBezTo>
                    <a:pt x="1170" y="474"/>
                    <a:pt x="1293" y="571"/>
                    <a:pt x="1418" y="681"/>
                  </a:cubicBezTo>
                  <a:cubicBezTo>
                    <a:pt x="1280" y="722"/>
                    <a:pt x="1156" y="791"/>
                    <a:pt x="1060" y="901"/>
                  </a:cubicBezTo>
                  <a:cubicBezTo>
                    <a:pt x="838" y="838"/>
                    <a:pt x="608" y="791"/>
                    <a:pt x="370" y="791"/>
                  </a:cubicBezTo>
                  <a:cubicBezTo>
                    <a:pt x="298" y="791"/>
                    <a:pt x="225" y="795"/>
                    <a:pt x="152" y="805"/>
                  </a:cubicBezTo>
                  <a:cubicBezTo>
                    <a:pt x="55" y="805"/>
                    <a:pt x="0" y="956"/>
                    <a:pt x="83" y="1012"/>
                  </a:cubicBezTo>
                  <a:cubicBezTo>
                    <a:pt x="345" y="1162"/>
                    <a:pt x="620" y="1259"/>
                    <a:pt x="895" y="1355"/>
                  </a:cubicBezTo>
                  <a:cubicBezTo>
                    <a:pt x="895" y="1575"/>
                    <a:pt x="1018" y="1782"/>
                    <a:pt x="1183" y="1933"/>
                  </a:cubicBezTo>
                  <a:cubicBezTo>
                    <a:pt x="1198" y="1933"/>
                    <a:pt x="1198" y="1933"/>
                    <a:pt x="1198" y="1947"/>
                  </a:cubicBezTo>
                  <a:cubicBezTo>
                    <a:pt x="1128" y="1988"/>
                    <a:pt x="1060" y="2043"/>
                    <a:pt x="991" y="2098"/>
                  </a:cubicBezTo>
                  <a:cubicBezTo>
                    <a:pt x="936" y="2140"/>
                    <a:pt x="868" y="2222"/>
                    <a:pt x="840" y="2277"/>
                  </a:cubicBezTo>
                  <a:cubicBezTo>
                    <a:pt x="826" y="2305"/>
                    <a:pt x="826" y="2332"/>
                    <a:pt x="826" y="2373"/>
                  </a:cubicBezTo>
                  <a:cubicBezTo>
                    <a:pt x="826" y="2353"/>
                    <a:pt x="826" y="2342"/>
                    <a:pt x="824" y="2342"/>
                  </a:cubicBezTo>
                  <a:cubicBezTo>
                    <a:pt x="822" y="2342"/>
                    <a:pt x="819" y="2353"/>
                    <a:pt x="813" y="2373"/>
                  </a:cubicBezTo>
                  <a:cubicBezTo>
                    <a:pt x="769" y="2470"/>
                    <a:pt x="845" y="2542"/>
                    <a:pt x="925" y="2542"/>
                  </a:cubicBezTo>
                  <a:cubicBezTo>
                    <a:pt x="945" y="2542"/>
                    <a:pt x="965" y="2538"/>
                    <a:pt x="984" y="2529"/>
                  </a:cubicBezTo>
                  <a:lnTo>
                    <a:pt x="984" y="2529"/>
                  </a:lnTo>
                  <a:cubicBezTo>
                    <a:pt x="974" y="2534"/>
                    <a:pt x="975" y="2537"/>
                    <a:pt x="982" y="2537"/>
                  </a:cubicBezTo>
                  <a:cubicBezTo>
                    <a:pt x="1001" y="2537"/>
                    <a:pt x="1060" y="2520"/>
                    <a:pt x="1060" y="2511"/>
                  </a:cubicBezTo>
                  <a:cubicBezTo>
                    <a:pt x="1088" y="2511"/>
                    <a:pt x="1115" y="2497"/>
                    <a:pt x="1143" y="2483"/>
                  </a:cubicBezTo>
                  <a:cubicBezTo>
                    <a:pt x="1225" y="2470"/>
                    <a:pt x="1308" y="2415"/>
                    <a:pt x="1376" y="2360"/>
                  </a:cubicBezTo>
                  <a:cubicBezTo>
                    <a:pt x="1445" y="2318"/>
                    <a:pt x="1500" y="2263"/>
                    <a:pt x="1569" y="2208"/>
                  </a:cubicBezTo>
                  <a:cubicBezTo>
                    <a:pt x="1638" y="2250"/>
                    <a:pt x="1706" y="2290"/>
                    <a:pt x="1776" y="2318"/>
                  </a:cubicBezTo>
                  <a:cubicBezTo>
                    <a:pt x="1761" y="2566"/>
                    <a:pt x="1803" y="2841"/>
                    <a:pt x="1679" y="3061"/>
                  </a:cubicBezTo>
                  <a:cubicBezTo>
                    <a:pt x="1600" y="3209"/>
                    <a:pt x="1754" y="3364"/>
                    <a:pt x="1899" y="3364"/>
                  </a:cubicBezTo>
                  <a:cubicBezTo>
                    <a:pt x="1956" y="3364"/>
                    <a:pt x="2012" y="3340"/>
                    <a:pt x="2051" y="3281"/>
                  </a:cubicBezTo>
                  <a:cubicBezTo>
                    <a:pt x="2216" y="3020"/>
                    <a:pt x="2174" y="2745"/>
                    <a:pt x="2174" y="2456"/>
                  </a:cubicBezTo>
                  <a:lnTo>
                    <a:pt x="2174" y="2456"/>
                  </a:lnTo>
                  <a:cubicBezTo>
                    <a:pt x="2202" y="2470"/>
                    <a:pt x="2229" y="2470"/>
                    <a:pt x="2257" y="2470"/>
                  </a:cubicBezTo>
                  <a:cubicBezTo>
                    <a:pt x="2284" y="2497"/>
                    <a:pt x="2312" y="2525"/>
                    <a:pt x="2339" y="2580"/>
                  </a:cubicBezTo>
                  <a:cubicBezTo>
                    <a:pt x="2381" y="2635"/>
                    <a:pt x="2436" y="2703"/>
                    <a:pt x="2463" y="2773"/>
                  </a:cubicBezTo>
                  <a:cubicBezTo>
                    <a:pt x="2504" y="2841"/>
                    <a:pt x="2546" y="2923"/>
                    <a:pt x="2546" y="3020"/>
                  </a:cubicBezTo>
                  <a:cubicBezTo>
                    <a:pt x="2546" y="3088"/>
                    <a:pt x="2532" y="3143"/>
                    <a:pt x="2532" y="3213"/>
                  </a:cubicBezTo>
                  <a:cubicBezTo>
                    <a:pt x="2542" y="3320"/>
                    <a:pt x="2636" y="3379"/>
                    <a:pt x="2729" y="3379"/>
                  </a:cubicBezTo>
                  <a:cubicBezTo>
                    <a:pt x="2766" y="3379"/>
                    <a:pt x="2803" y="3370"/>
                    <a:pt x="2834" y="3350"/>
                  </a:cubicBezTo>
                  <a:cubicBezTo>
                    <a:pt x="3069" y="3213"/>
                    <a:pt x="2986" y="2841"/>
                    <a:pt x="2889" y="2648"/>
                  </a:cubicBezTo>
                  <a:cubicBezTo>
                    <a:pt x="2849" y="2566"/>
                    <a:pt x="2807" y="2497"/>
                    <a:pt x="2766" y="2415"/>
                  </a:cubicBezTo>
                  <a:cubicBezTo>
                    <a:pt x="2779" y="2415"/>
                    <a:pt x="2779" y="2415"/>
                    <a:pt x="2794" y="2401"/>
                  </a:cubicBezTo>
                  <a:cubicBezTo>
                    <a:pt x="2821" y="2470"/>
                    <a:pt x="2862" y="2525"/>
                    <a:pt x="2959" y="2538"/>
                  </a:cubicBezTo>
                  <a:cubicBezTo>
                    <a:pt x="3124" y="2580"/>
                    <a:pt x="3289" y="2580"/>
                    <a:pt x="3454" y="2580"/>
                  </a:cubicBezTo>
                  <a:cubicBezTo>
                    <a:pt x="3605" y="2580"/>
                    <a:pt x="3715" y="2593"/>
                    <a:pt x="3852" y="2648"/>
                  </a:cubicBezTo>
                  <a:cubicBezTo>
                    <a:pt x="3884" y="2661"/>
                    <a:pt x="3918" y="2667"/>
                    <a:pt x="3951" y="2667"/>
                  </a:cubicBezTo>
                  <a:cubicBezTo>
                    <a:pt x="3991" y="2667"/>
                    <a:pt x="4029" y="2657"/>
                    <a:pt x="4059" y="2635"/>
                  </a:cubicBezTo>
                  <a:cubicBezTo>
                    <a:pt x="4100" y="2607"/>
                    <a:pt x="4114" y="2580"/>
                    <a:pt x="4142" y="2538"/>
                  </a:cubicBezTo>
                  <a:cubicBezTo>
                    <a:pt x="4183" y="2456"/>
                    <a:pt x="4142" y="2345"/>
                    <a:pt x="4073" y="2290"/>
                  </a:cubicBezTo>
                  <a:cubicBezTo>
                    <a:pt x="3939" y="2165"/>
                    <a:pt x="3765" y="2138"/>
                    <a:pt x="3584" y="2138"/>
                  </a:cubicBezTo>
                  <a:cubicBezTo>
                    <a:pt x="3448" y="2138"/>
                    <a:pt x="3309" y="2153"/>
                    <a:pt x="3179" y="2153"/>
                  </a:cubicBezTo>
                  <a:cubicBezTo>
                    <a:pt x="3261" y="2057"/>
                    <a:pt x="3302" y="1933"/>
                    <a:pt x="3316" y="1795"/>
                  </a:cubicBezTo>
                  <a:cubicBezTo>
                    <a:pt x="3316" y="1740"/>
                    <a:pt x="3316" y="1672"/>
                    <a:pt x="3302" y="1617"/>
                  </a:cubicBezTo>
                  <a:cubicBezTo>
                    <a:pt x="3385" y="1589"/>
                    <a:pt x="3454" y="1548"/>
                    <a:pt x="3522" y="1507"/>
                  </a:cubicBezTo>
                  <a:cubicBezTo>
                    <a:pt x="3552" y="1524"/>
                    <a:pt x="3582" y="1531"/>
                    <a:pt x="3612" y="1531"/>
                  </a:cubicBezTo>
                  <a:cubicBezTo>
                    <a:pt x="3774" y="1531"/>
                    <a:pt x="3914" y="1304"/>
                    <a:pt x="3797" y="1177"/>
                  </a:cubicBezTo>
                  <a:cubicBezTo>
                    <a:pt x="3757" y="1135"/>
                    <a:pt x="3715" y="1094"/>
                    <a:pt x="3687" y="1052"/>
                  </a:cubicBezTo>
                  <a:cubicBezTo>
                    <a:pt x="3624" y="989"/>
                    <a:pt x="3543" y="937"/>
                    <a:pt x="3459" y="937"/>
                  </a:cubicBezTo>
                  <a:cubicBezTo>
                    <a:pt x="3416" y="937"/>
                    <a:pt x="3372" y="951"/>
                    <a:pt x="3330" y="984"/>
                  </a:cubicBezTo>
                  <a:cubicBezTo>
                    <a:pt x="3247" y="1052"/>
                    <a:pt x="3179" y="1094"/>
                    <a:pt x="3096" y="1135"/>
                  </a:cubicBezTo>
                  <a:cubicBezTo>
                    <a:pt x="3027" y="1067"/>
                    <a:pt x="2959" y="1012"/>
                    <a:pt x="2876" y="956"/>
                  </a:cubicBezTo>
                  <a:cubicBezTo>
                    <a:pt x="2862" y="942"/>
                    <a:pt x="2834" y="929"/>
                    <a:pt x="2807" y="915"/>
                  </a:cubicBezTo>
                  <a:lnTo>
                    <a:pt x="2807" y="832"/>
                  </a:lnTo>
                  <a:cubicBezTo>
                    <a:pt x="2807" y="695"/>
                    <a:pt x="2807" y="544"/>
                    <a:pt x="2779" y="406"/>
                  </a:cubicBezTo>
                  <a:cubicBezTo>
                    <a:pt x="2761" y="268"/>
                    <a:pt x="2662" y="205"/>
                    <a:pt x="2560" y="205"/>
                  </a:cubicBezTo>
                  <a:cubicBezTo>
                    <a:pt x="2438" y="205"/>
                    <a:pt x="2312" y="296"/>
                    <a:pt x="2312" y="461"/>
                  </a:cubicBezTo>
                  <a:lnTo>
                    <a:pt x="2312" y="695"/>
                  </a:lnTo>
                  <a:cubicBezTo>
                    <a:pt x="2202" y="667"/>
                    <a:pt x="2091" y="639"/>
                    <a:pt x="1981" y="639"/>
                  </a:cubicBezTo>
                  <a:cubicBezTo>
                    <a:pt x="1776" y="406"/>
                    <a:pt x="1541" y="214"/>
                    <a:pt x="1321" y="48"/>
                  </a:cubicBezTo>
                  <a:cubicBezTo>
                    <a:pt x="1276" y="15"/>
                    <a:pt x="1231" y="1"/>
                    <a:pt x="1188"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506" name="Google Shape;1506;p14"/>
          <p:cNvSpPr txBox="1">
            <a:spLocks noGrp="1"/>
          </p:cNvSpPr>
          <p:nvPr>
            <p:ph type="subTitle" idx="1"/>
          </p:nvPr>
        </p:nvSpPr>
        <p:spPr>
          <a:xfrm>
            <a:off x="953467" y="2217567"/>
            <a:ext cx="4306800" cy="3921200"/>
          </a:xfrm>
          <a:prstGeom prst="rect">
            <a:avLst/>
          </a:prstGeom>
        </p:spPr>
        <p:txBody>
          <a:bodyPr/>
          <a:lstStyle>
            <a:lvl1pPr lvl="0" rtl="0">
              <a:lnSpc>
                <a:spcPct val="115000"/>
              </a:lnSpc>
              <a:spcBef>
                <a:spcPts val="0"/>
              </a:spcBef>
              <a:spcAft>
                <a:spcPts val="0"/>
              </a:spcAft>
              <a:buSzPts val="1400"/>
              <a:buChar char="●"/>
              <a:defRPr>
                <a:latin typeface="Lexend Light"/>
                <a:ea typeface="Lexend Light"/>
                <a:cs typeface="Lexend Light"/>
                <a:sym typeface="Lexend Light"/>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1507" name="Google Shape;1507;p14"/>
          <p:cNvSpPr txBox="1">
            <a:spLocks noGrp="1"/>
          </p:cNvSpPr>
          <p:nvPr>
            <p:ph type="title"/>
          </p:nvPr>
        </p:nvSpPr>
        <p:spPr>
          <a:xfrm>
            <a:off x="953467" y="593367"/>
            <a:ext cx="10272000" cy="763600"/>
          </a:xfrm>
          <a:prstGeom prst="rect">
            <a:avLst/>
          </a:prstGeom>
          <a:ln>
            <a:noFill/>
          </a:ln>
        </p:spPr>
        <p:txBody>
          <a:bodyPr spcFirstLastPara="1">
            <a:noAutofit/>
          </a:bodyPr>
          <a:lstStyle>
            <a:lvl1pPr lvl="0" algn="ctr"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Tree>
    <p:extLst>
      <p:ext uri="{BB962C8B-B14F-4D97-AF65-F5344CB8AC3E}">
        <p14:creationId xmlns:p14="http://schemas.microsoft.com/office/powerpoint/2010/main" val="852295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662"/>
        <p:cNvGrpSpPr/>
        <p:nvPr/>
      </p:nvGrpSpPr>
      <p:grpSpPr>
        <a:xfrm>
          <a:off x="0" y="0"/>
          <a:ext cx="0" cy="0"/>
          <a:chOff x="0" y="0"/>
          <a:chExt cx="0" cy="0"/>
        </a:xfrm>
      </p:grpSpPr>
      <p:grpSp>
        <p:nvGrpSpPr>
          <p:cNvPr id="9" name="Google Shape;1670;p15"/>
          <p:cNvGrpSpPr>
            <a:grpSpLocks/>
          </p:cNvGrpSpPr>
          <p:nvPr/>
        </p:nvGrpSpPr>
        <p:grpSpPr bwMode="auto">
          <a:xfrm rot="7941567" flipH="1">
            <a:off x="-2697163" y="-2765426"/>
            <a:ext cx="6834188" cy="3856039"/>
            <a:chOff x="4092125" y="1569400"/>
            <a:chExt cx="941025" cy="530900"/>
          </a:xfrm>
        </p:grpSpPr>
        <p:sp>
          <p:nvSpPr>
            <p:cNvPr id="10" name="Google Shape;1671;p15"/>
            <p:cNvSpPr/>
            <p:nvPr/>
          </p:nvSpPr>
          <p:spPr>
            <a:xfrm>
              <a:off x="4092125" y="1569400"/>
              <a:ext cx="941025" cy="530900"/>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 name="Google Shape;1672;p15"/>
            <p:cNvSpPr/>
            <p:nvPr/>
          </p:nvSpPr>
          <p:spPr>
            <a:xfrm>
              <a:off x="4836836" y="1630056"/>
              <a:ext cx="122847" cy="98137"/>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2" name="Google Shape;1673;p15"/>
          <p:cNvSpPr/>
          <p:nvPr/>
        </p:nvSpPr>
        <p:spPr>
          <a:xfrm rot="17794426" flipH="1">
            <a:off x="-346073" y="5343527"/>
            <a:ext cx="1196975" cy="1590675"/>
          </a:xfrm>
          <a:custGeom>
            <a:avLst/>
            <a:gdLst/>
            <a:ahLst/>
            <a:cxnLst/>
            <a:rect l="l" t="t" r="r" b="b"/>
            <a:pathLst>
              <a:path w="15277" h="20287" extrusionOk="0">
                <a:moveTo>
                  <a:pt x="10374" y="0"/>
                </a:moveTo>
                <a:cubicBezTo>
                  <a:pt x="9929" y="0"/>
                  <a:pt x="9487" y="42"/>
                  <a:pt x="9051" y="110"/>
                </a:cubicBezTo>
                <a:cubicBezTo>
                  <a:pt x="6181" y="493"/>
                  <a:pt x="3753" y="1714"/>
                  <a:pt x="1781" y="3848"/>
                </a:cubicBezTo>
                <a:cubicBezTo>
                  <a:pt x="1207" y="4466"/>
                  <a:pt x="648" y="5143"/>
                  <a:pt x="309" y="5938"/>
                </a:cubicBezTo>
                <a:cubicBezTo>
                  <a:pt x="118" y="6394"/>
                  <a:pt x="0" y="6880"/>
                  <a:pt x="103" y="7380"/>
                </a:cubicBezTo>
                <a:cubicBezTo>
                  <a:pt x="265" y="8204"/>
                  <a:pt x="810" y="8690"/>
                  <a:pt x="1546" y="8999"/>
                </a:cubicBezTo>
                <a:cubicBezTo>
                  <a:pt x="2015" y="9200"/>
                  <a:pt x="2502" y="9264"/>
                  <a:pt x="2996" y="9264"/>
                </a:cubicBezTo>
                <a:cubicBezTo>
                  <a:pt x="3262" y="9264"/>
                  <a:pt x="3530" y="9245"/>
                  <a:pt x="3797" y="9220"/>
                </a:cubicBezTo>
                <a:cubicBezTo>
                  <a:pt x="5784" y="9014"/>
                  <a:pt x="7682" y="8484"/>
                  <a:pt x="9493" y="7645"/>
                </a:cubicBezTo>
                <a:cubicBezTo>
                  <a:pt x="9684" y="7557"/>
                  <a:pt x="9875" y="7483"/>
                  <a:pt x="10052" y="7395"/>
                </a:cubicBezTo>
                <a:lnTo>
                  <a:pt x="10081" y="7439"/>
                </a:lnTo>
                <a:cubicBezTo>
                  <a:pt x="10022" y="7498"/>
                  <a:pt x="9949" y="7557"/>
                  <a:pt x="9890" y="7616"/>
                </a:cubicBezTo>
                <a:cubicBezTo>
                  <a:pt x="8507" y="8970"/>
                  <a:pt x="7565" y="10544"/>
                  <a:pt x="7403" y="12516"/>
                </a:cubicBezTo>
                <a:cubicBezTo>
                  <a:pt x="7359" y="13164"/>
                  <a:pt x="7388" y="13826"/>
                  <a:pt x="7697" y="14415"/>
                </a:cubicBezTo>
                <a:cubicBezTo>
                  <a:pt x="7986" y="14942"/>
                  <a:pt x="8469" y="15314"/>
                  <a:pt x="9033" y="15314"/>
                </a:cubicBezTo>
                <a:cubicBezTo>
                  <a:pt x="9304" y="15314"/>
                  <a:pt x="9594" y="15228"/>
                  <a:pt x="9890" y="15033"/>
                </a:cubicBezTo>
                <a:cubicBezTo>
                  <a:pt x="10287" y="14753"/>
                  <a:pt x="10640" y="14415"/>
                  <a:pt x="10979" y="14076"/>
                </a:cubicBezTo>
                <a:cubicBezTo>
                  <a:pt x="11200" y="13870"/>
                  <a:pt x="11435" y="13664"/>
                  <a:pt x="11626" y="13487"/>
                </a:cubicBezTo>
                <a:lnTo>
                  <a:pt x="11626" y="13487"/>
                </a:lnTo>
                <a:cubicBezTo>
                  <a:pt x="11376" y="14179"/>
                  <a:pt x="11229" y="14944"/>
                  <a:pt x="11303" y="15739"/>
                </a:cubicBezTo>
                <a:cubicBezTo>
                  <a:pt x="11362" y="16298"/>
                  <a:pt x="11494" y="16813"/>
                  <a:pt x="11921" y="17211"/>
                </a:cubicBezTo>
                <a:cubicBezTo>
                  <a:pt x="12107" y="17389"/>
                  <a:pt x="12324" y="17478"/>
                  <a:pt x="12546" y="17478"/>
                </a:cubicBezTo>
                <a:cubicBezTo>
                  <a:pt x="12727" y="17478"/>
                  <a:pt x="12911" y="17418"/>
                  <a:pt x="13083" y="17299"/>
                </a:cubicBezTo>
                <a:cubicBezTo>
                  <a:pt x="13304" y="17167"/>
                  <a:pt x="13466" y="16975"/>
                  <a:pt x="13613" y="16784"/>
                </a:cubicBezTo>
                <a:cubicBezTo>
                  <a:pt x="13819" y="16519"/>
                  <a:pt x="14011" y="16254"/>
                  <a:pt x="14246" y="15945"/>
                </a:cubicBezTo>
                <a:lnTo>
                  <a:pt x="14246" y="15945"/>
                </a:lnTo>
                <a:cubicBezTo>
                  <a:pt x="13966" y="17490"/>
                  <a:pt x="14128" y="18933"/>
                  <a:pt x="14879" y="20272"/>
                </a:cubicBezTo>
                <a:lnTo>
                  <a:pt x="14879" y="20286"/>
                </a:lnTo>
                <a:lnTo>
                  <a:pt x="15011" y="20286"/>
                </a:lnTo>
                <a:cubicBezTo>
                  <a:pt x="15100" y="20183"/>
                  <a:pt x="15070" y="20095"/>
                  <a:pt x="15011" y="19992"/>
                </a:cubicBezTo>
                <a:cubicBezTo>
                  <a:pt x="14599" y="19197"/>
                  <a:pt x="14393" y="18329"/>
                  <a:pt x="14378" y="17431"/>
                </a:cubicBezTo>
                <a:cubicBezTo>
                  <a:pt x="14364" y="16475"/>
                  <a:pt x="14496" y="15548"/>
                  <a:pt x="14982" y="14694"/>
                </a:cubicBezTo>
                <a:cubicBezTo>
                  <a:pt x="15085" y="14518"/>
                  <a:pt x="15188" y="14341"/>
                  <a:pt x="15276" y="14164"/>
                </a:cubicBezTo>
                <a:lnTo>
                  <a:pt x="15276" y="13944"/>
                </a:lnTo>
                <a:cubicBezTo>
                  <a:pt x="15244" y="13928"/>
                  <a:pt x="15214" y="13920"/>
                  <a:pt x="15186" y="13920"/>
                </a:cubicBezTo>
                <a:cubicBezTo>
                  <a:pt x="15112" y="13920"/>
                  <a:pt x="15054" y="13972"/>
                  <a:pt x="15011" y="14047"/>
                </a:cubicBezTo>
                <a:cubicBezTo>
                  <a:pt x="14879" y="14297"/>
                  <a:pt x="14761" y="14532"/>
                  <a:pt x="14629" y="14783"/>
                </a:cubicBezTo>
                <a:cubicBezTo>
                  <a:pt x="14231" y="15548"/>
                  <a:pt x="13760" y="16269"/>
                  <a:pt x="13172" y="16902"/>
                </a:cubicBezTo>
                <a:cubicBezTo>
                  <a:pt x="12970" y="17123"/>
                  <a:pt x="12760" y="17229"/>
                  <a:pt x="12557" y="17229"/>
                </a:cubicBezTo>
                <a:cubicBezTo>
                  <a:pt x="12302" y="17229"/>
                  <a:pt x="12059" y="17060"/>
                  <a:pt x="11862" y="16740"/>
                </a:cubicBezTo>
                <a:cubicBezTo>
                  <a:pt x="11641" y="16372"/>
                  <a:pt x="11568" y="15945"/>
                  <a:pt x="11553" y="15518"/>
                </a:cubicBezTo>
                <a:cubicBezTo>
                  <a:pt x="11523" y="14312"/>
                  <a:pt x="11921" y="13223"/>
                  <a:pt x="12583" y="12207"/>
                </a:cubicBezTo>
                <a:cubicBezTo>
                  <a:pt x="12804" y="11869"/>
                  <a:pt x="13039" y="11530"/>
                  <a:pt x="13231" y="11177"/>
                </a:cubicBezTo>
                <a:cubicBezTo>
                  <a:pt x="13275" y="11089"/>
                  <a:pt x="13334" y="11000"/>
                  <a:pt x="13231" y="10942"/>
                </a:cubicBezTo>
                <a:cubicBezTo>
                  <a:pt x="13204" y="10927"/>
                  <a:pt x="13181" y="10920"/>
                  <a:pt x="13160" y="10920"/>
                </a:cubicBezTo>
                <a:cubicBezTo>
                  <a:pt x="13098" y="10920"/>
                  <a:pt x="13054" y="10975"/>
                  <a:pt x="13010" y="11030"/>
                </a:cubicBezTo>
                <a:cubicBezTo>
                  <a:pt x="12863" y="11265"/>
                  <a:pt x="12701" y="11471"/>
                  <a:pt x="12568" y="11707"/>
                </a:cubicBezTo>
                <a:cubicBezTo>
                  <a:pt x="11980" y="12708"/>
                  <a:pt x="11214" y="13532"/>
                  <a:pt x="10376" y="14312"/>
                </a:cubicBezTo>
                <a:cubicBezTo>
                  <a:pt x="10125" y="14547"/>
                  <a:pt x="9860" y="14783"/>
                  <a:pt x="9551" y="14930"/>
                </a:cubicBezTo>
                <a:cubicBezTo>
                  <a:pt x="9371" y="15014"/>
                  <a:pt x="9196" y="15055"/>
                  <a:pt x="9027" y="15055"/>
                </a:cubicBezTo>
                <a:cubicBezTo>
                  <a:pt x="8754" y="15055"/>
                  <a:pt x="8498" y="14947"/>
                  <a:pt x="8271" y="14738"/>
                </a:cubicBezTo>
                <a:cubicBezTo>
                  <a:pt x="7830" y="14341"/>
                  <a:pt x="7712" y="13811"/>
                  <a:pt x="7682" y="13267"/>
                </a:cubicBezTo>
                <a:cubicBezTo>
                  <a:pt x="7594" y="11854"/>
                  <a:pt x="8006" y="10588"/>
                  <a:pt x="8757" y="9411"/>
                </a:cubicBezTo>
                <a:cubicBezTo>
                  <a:pt x="9463" y="8293"/>
                  <a:pt x="10405" y="7410"/>
                  <a:pt x="11465" y="6630"/>
                </a:cubicBezTo>
                <a:cubicBezTo>
                  <a:pt x="11538" y="6585"/>
                  <a:pt x="11656" y="6512"/>
                  <a:pt x="11582" y="6394"/>
                </a:cubicBezTo>
                <a:cubicBezTo>
                  <a:pt x="11555" y="6351"/>
                  <a:pt x="11524" y="6335"/>
                  <a:pt x="11491" y="6335"/>
                </a:cubicBezTo>
                <a:cubicBezTo>
                  <a:pt x="11435" y="6335"/>
                  <a:pt x="11373" y="6381"/>
                  <a:pt x="11317" y="6409"/>
                </a:cubicBezTo>
                <a:cubicBezTo>
                  <a:pt x="11288" y="6409"/>
                  <a:pt x="11273" y="6424"/>
                  <a:pt x="11259" y="6438"/>
                </a:cubicBezTo>
                <a:cubicBezTo>
                  <a:pt x="10008" y="7189"/>
                  <a:pt x="8698" y="7792"/>
                  <a:pt x="7315" y="8219"/>
                </a:cubicBezTo>
                <a:cubicBezTo>
                  <a:pt x="5877" y="8679"/>
                  <a:pt x="4424" y="8985"/>
                  <a:pt x="2917" y="8985"/>
                </a:cubicBezTo>
                <a:cubicBezTo>
                  <a:pt x="2882" y="8985"/>
                  <a:pt x="2847" y="8985"/>
                  <a:pt x="2811" y="8984"/>
                </a:cubicBezTo>
                <a:cubicBezTo>
                  <a:pt x="2223" y="8984"/>
                  <a:pt x="1649" y="8852"/>
                  <a:pt x="1163" y="8499"/>
                </a:cubicBezTo>
                <a:cubicBezTo>
                  <a:pt x="530" y="8057"/>
                  <a:pt x="221" y="7468"/>
                  <a:pt x="368" y="6688"/>
                </a:cubicBezTo>
                <a:cubicBezTo>
                  <a:pt x="427" y="6276"/>
                  <a:pt x="589" y="5908"/>
                  <a:pt x="795" y="5555"/>
                </a:cubicBezTo>
                <a:cubicBezTo>
                  <a:pt x="1443" y="4496"/>
                  <a:pt x="2252" y="3598"/>
                  <a:pt x="3238" y="2833"/>
                </a:cubicBezTo>
                <a:cubicBezTo>
                  <a:pt x="5360" y="1163"/>
                  <a:pt x="7769" y="283"/>
                  <a:pt x="10462" y="283"/>
                </a:cubicBezTo>
                <a:cubicBezTo>
                  <a:pt x="10570" y="283"/>
                  <a:pt x="10679" y="284"/>
                  <a:pt x="10788" y="287"/>
                </a:cubicBezTo>
                <a:lnTo>
                  <a:pt x="11156" y="287"/>
                </a:lnTo>
                <a:cubicBezTo>
                  <a:pt x="11229" y="287"/>
                  <a:pt x="11273" y="257"/>
                  <a:pt x="11288" y="199"/>
                </a:cubicBezTo>
                <a:cubicBezTo>
                  <a:pt x="11303" y="110"/>
                  <a:pt x="11244" y="81"/>
                  <a:pt x="11170" y="51"/>
                </a:cubicBezTo>
                <a:cubicBezTo>
                  <a:pt x="11141" y="51"/>
                  <a:pt x="11097" y="51"/>
                  <a:pt x="11067" y="37"/>
                </a:cubicBezTo>
                <a:cubicBezTo>
                  <a:pt x="10836" y="11"/>
                  <a:pt x="10605" y="0"/>
                  <a:pt x="10374"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3" name="Google Shape;1674;p15"/>
          <p:cNvGrpSpPr>
            <a:grpSpLocks/>
          </p:cNvGrpSpPr>
          <p:nvPr/>
        </p:nvGrpSpPr>
        <p:grpSpPr bwMode="auto">
          <a:xfrm>
            <a:off x="11409363" y="1662117"/>
            <a:ext cx="874712" cy="1049337"/>
            <a:chOff x="5937150" y="5007400"/>
            <a:chExt cx="373225" cy="447450"/>
          </a:xfrm>
        </p:grpSpPr>
        <p:sp>
          <p:nvSpPr>
            <p:cNvPr id="14" name="Google Shape;1675;p15"/>
            <p:cNvSpPr/>
            <p:nvPr/>
          </p:nvSpPr>
          <p:spPr>
            <a:xfrm>
              <a:off x="5937150" y="5007400"/>
              <a:ext cx="373225" cy="444742"/>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1676;p15"/>
            <p:cNvSpPr/>
            <p:nvPr/>
          </p:nvSpPr>
          <p:spPr>
            <a:xfrm>
              <a:off x="5993371" y="5046662"/>
              <a:ext cx="307521" cy="398711"/>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1677;p15"/>
            <p:cNvSpPr/>
            <p:nvPr/>
          </p:nvSpPr>
          <p:spPr>
            <a:xfrm>
              <a:off x="5937150" y="5008754"/>
              <a:ext cx="364420" cy="446096"/>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7" name="Google Shape;1678;p15"/>
          <p:cNvGrpSpPr>
            <a:grpSpLocks/>
          </p:cNvGrpSpPr>
          <p:nvPr/>
        </p:nvGrpSpPr>
        <p:grpSpPr bwMode="auto">
          <a:xfrm>
            <a:off x="8926515" y="-330200"/>
            <a:ext cx="565151" cy="631825"/>
            <a:chOff x="6809075" y="3709775"/>
            <a:chExt cx="385925" cy="431650"/>
          </a:xfrm>
        </p:grpSpPr>
        <p:sp>
          <p:nvSpPr>
            <p:cNvPr id="18" name="Google Shape;1679;p15"/>
            <p:cNvSpPr/>
            <p:nvPr/>
          </p:nvSpPr>
          <p:spPr>
            <a:xfrm>
              <a:off x="6904472" y="3983081"/>
              <a:ext cx="78052" cy="66158"/>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 name="Google Shape;1680;p15"/>
            <p:cNvSpPr/>
            <p:nvPr/>
          </p:nvSpPr>
          <p:spPr>
            <a:xfrm>
              <a:off x="6809075" y="4023210"/>
              <a:ext cx="78052" cy="61819"/>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1681;p15"/>
            <p:cNvSpPr/>
            <p:nvPr/>
          </p:nvSpPr>
          <p:spPr>
            <a:xfrm>
              <a:off x="6957591" y="3793285"/>
              <a:ext cx="79137" cy="5965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1682;p15"/>
            <p:cNvSpPr/>
            <p:nvPr/>
          </p:nvSpPr>
          <p:spPr>
            <a:xfrm>
              <a:off x="6909892" y="3911501"/>
              <a:ext cx="78052" cy="596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1683;p15"/>
            <p:cNvSpPr/>
            <p:nvPr/>
          </p:nvSpPr>
          <p:spPr>
            <a:xfrm>
              <a:off x="6986861" y="3896317"/>
              <a:ext cx="74800" cy="57481"/>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1684;p15"/>
            <p:cNvSpPr/>
            <p:nvPr/>
          </p:nvSpPr>
          <p:spPr>
            <a:xfrm>
              <a:off x="6857857" y="3819314"/>
              <a:ext cx="73716" cy="50974"/>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1685;p15"/>
            <p:cNvSpPr/>
            <p:nvPr/>
          </p:nvSpPr>
          <p:spPr>
            <a:xfrm>
              <a:off x="6914228" y="3709775"/>
              <a:ext cx="69380" cy="55312"/>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1686;p15"/>
            <p:cNvSpPr/>
            <p:nvPr/>
          </p:nvSpPr>
          <p:spPr>
            <a:xfrm>
              <a:off x="7127788" y="3812807"/>
              <a:ext cx="67212" cy="52058"/>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1687;p15"/>
            <p:cNvSpPr/>
            <p:nvPr/>
          </p:nvSpPr>
          <p:spPr>
            <a:xfrm>
              <a:off x="6812327" y="3919092"/>
              <a:ext cx="70464" cy="45552"/>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1688;p15"/>
            <p:cNvSpPr/>
            <p:nvPr/>
          </p:nvSpPr>
          <p:spPr>
            <a:xfrm>
              <a:off x="7120200" y="4082859"/>
              <a:ext cx="62875" cy="53143"/>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1689;p15"/>
            <p:cNvSpPr/>
            <p:nvPr/>
          </p:nvSpPr>
          <p:spPr>
            <a:xfrm>
              <a:off x="7020466" y="4011279"/>
              <a:ext cx="56371" cy="4772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1690;p15"/>
            <p:cNvSpPr/>
            <p:nvPr/>
          </p:nvSpPr>
          <p:spPr>
            <a:xfrm>
              <a:off x="6952171" y="4093705"/>
              <a:ext cx="54203" cy="4772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1691;p15"/>
            <p:cNvSpPr/>
            <p:nvPr/>
          </p:nvSpPr>
          <p:spPr>
            <a:xfrm>
              <a:off x="7102855" y="3878964"/>
              <a:ext cx="54203" cy="47720"/>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1692;p15"/>
            <p:cNvSpPr/>
            <p:nvPr/>
          </p:nvSpPr>
          <p:spPr>
            <a:xfrm>
              <a:off x="7034559" y="3737973"/>
              <a:ext cx="54203" cy="41213"/>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32" name="Google Shape;1693;p15"/>
          <p:cNvGrpSpPr>
            <a:grpSpLocks/>
          </p:cNvGrpSpPr>
          <p:nvPr/>
        </p:nvGrpSpPr>
        <p:grpSpPr bwMode="auto">
          <a:xfrm>
            <a:off x="303215" y="1928817"/>
            <a:ext cx="439737" cy="395287"/>
            <a:chOff x="593975" y="1926100"/>
            <a:chExt cx="917300" cy="826750"/>
          </a:xfrm>
        </p:grpSpPr>
        <p:sp>
          <p:nvSpPr>
            <p:cNvPr id="33" name="Google Shape;1694;p15"/>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4" name="Google Shape;1695;p15"/>
            <p:cNvSpPr/>
            <p:nvPr/>
          </p:nvSpPr>
          <p:spPr>
            <a:xfrm>
              <a:off x="782733" y="2115355"/>
              <a:ext cx="115906" cy="122852"/>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1696;p15"/>
            <p:cNvSpPr/>
            <p:nvPr/>
          </p:nvSpPr>
          <p:spPr>
            <a:xfrm>
              <a:off x="829094" y="2072193"/>
              <a:ext cx="92724" cy="142771"/>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1697;p15"/>
            <p:cNvSpPr/>
            <p:nvPr/>
          </p:nvSpPr>
          <p:spPr>
            <a:xfrm>
              <a:off x="878769" y="2035668"/>
              <a:ext cx="89411" cy="152733"/>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7" name="Google Shape;1698;p15"/>
            <p:cNvSpPr/>
            <p:nvPr/>
          </p:nvSpPr>
          <p:spPr>
            <a:xfrm>
              <a:off x="935064" y="2022387"/>
              <a:ext cx="72854" cy="142773"/>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8" name="Google Shape;1699;p15"/>
            <p:cNvSpPr/>
            <p:nvPr/>
          </p:nvSpPr>
          <p:spPr>
            <a:xfrm>
              <a:off x="670140" y="2311253"/>
              <a:ext cx="155644" cy="53125"/>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9" name="Google Shape;1700;p15"/>
            <p:cNvSpPr/>
            <p:nvPr/>
          </p:nvSpPr>
          <p:spPr>
            <a:xfrm>
              <a:off x="699945" y="2374337"/>
              <a:ext cx="145708" cy="39843"/>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0" name="Google Shape;1701;p15"/>
            <p:cNvSpPr/>
            <p:nvPr/>
          </p:nvSpPr>
          <p:spPr>
            <a:xfrm>
              <a:off x="709878" y="2430783"/>
              <a:ext cx="149021" cy="39843"/>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1" name="Google Shape;1702;p15"/>
            <p:cNvSpPr/>
            <p:nvPr/>
          </p:nvSpPr>
          <p:spPr>
            <a:xfrm>
              <a:off x="742994" y="2490549"/>
              <a:ext cx="139085" cy="46484"/>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2" name="Google Shape;1703;p15"/>
            <p:cNvSpPr/>
            <p:nvPr/>
          </p:nvSpPr>
          <p:spPr>
            <a:xfrm>
              <a:off x="921818" y="2550314"/>
              <a:ext cx="36428" cy="109568"/>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3" name="Google Shape;1704;p15"/>
            <p:cNvSpPr/>
            <p:nvPr/>
          </p:nvSpPr>
          <p:spPr>
            <a:xfrm>
              <a:off x="984739" y="2530392"/>
              <a:ext cx="39739" cy="132811"/>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4" name="Google Shape;1705;p15"/>
            <p:cNvSpPr/>
            <p:nvPr/>
          </p:nvSpPr>
          <p:spPr>
            <a:xfrm>
              <a:off x="1060903" y="2520430"/>
              <a:ext cx="19869" cy="139452"/>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5" name="Google Shape;1706;p15"/>
            <p:cNvSpPr/>
            <p:nvPr/>
          </p:nvSpPr>
          <p:spPr>
            <a:xfrm>
              <a:off x="1196678" y="2460665"/>
              <a:ext cx="152332" cy="76368"/>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6" name="Google Shape;1707;p15"/>
            <p:cNvSpPr/>
            <p:nvPr/>
          </p:nvSpPr>
          <p:spPr>
            <a:xfrm>
              <a:off x="1216548" y="2424143"/>
              <a:ext cx="158955" cy="66406"/>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7" name="Google Shape;1708;p15"/>
            <p:cNvSpPr/>
            <p:nvPr/>
          </p:nvSpPr>
          <p:spPr>
            <a:xfrm>
              <a:off x="1243040" y="2374337"/>
              <a:ext cx="165578" cy="69727"/>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8" name="Google Shape;1709;p15"/>
            <p:cNvSpPr/>
            <p:nvPr/>
          </p:nvSpPr>
          <p:spPr>
            <a:xfrm>
              <a:off x="1236417" y="2321213"/>
              <a:ext cx="182135" cy="29884"/>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9" name="Google Shape;1710;p15"/>
            <p:cNvSpPr/>
            <p:nvPr/>
          </p:nvSpPr>
          <p:spPr>
            <a:xfrm>
              <a:off x="1064216" y="2068871"/>
              <a:ext cx="139085" cy="132811"/>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0" name="Google Shape;1711;p15"/>
            <p:cNvSpPr/>
            <p:nvPr/>
          </p:nvSpPr>
          <p:spPr>
            <a:xfrm>
              <a:off x="1117201" y="2112036"/>
              <a:ext cx="112593" cy="92968"/>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1712;p15"/>
            <p:cNvSpPr/>
            <p:nvPr/>
          </p:nvSpPr>
          <p:spPr>
            <a:xfrm>
              <a:off x="1147004" y="2165161"/>
              <a:ext cx="139085" cy="112890"/>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2" name="Google Shape;1713;p15"/>
            <p:cNvSpPr/>
            <p:nvPr/>
          </p:nvSpPr>
          <p:spPr>
            <a:xfrm>
              <a:off x="802602" y="2155199"/>
              <a:ext cx="437125" cy="39511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3" name="Google Shape;1714;p15"/>
            <p:cNvSpPr/>
            <p:nvPr/>
          </p:nvSpPr>
          <p:spPr>
            <a:xfrm>
              <a:off x="868833" y="2195042"/>
              <a:ext cx="307976" cy="305466"/>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4" name="Google Shape;1715;p15"/>
            <p:cNvSpPr/>
            <p:nvPr/>
          </p:nvSpPr>
          <p:spPr>
            <a:xfrm>
              <a:off x="954934" y="2291331"/>
              <a:ext cx="43051" cy="36522"/>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5" name="Google Shape;1716;p15"/>
            <p:cNvSpPr/>
            <p:nvPr/>
          </p:nvSpPr>
          <p:spPr>
            <a:xfrm>
              <a:off x="1017854" y="2321213"/>
              <a:ext cx="29803" cy="33203"/>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6" name="Google Shape;1717;p15"/>
            <p:cNvSpPr/>
            <p:nvPr/>
          </p:nvSpPr>
          <p:spPr>
            <a:xfrm>
              <a:off x="988049" y="2341135"/>
              <a:ext cx="23182" cy="29884"/>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7" name="Google Shape;1718;p15"/>
            <p:cNvSpPr/>
            <p:nvPr/>
          </p:nvSpPr>
          <p:spPr>
            <a:xfrm>
              <a:off x="981426" y="2380978"/>
              <a:ext cx="39739" cy="36524"/>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8" name="Google Shape;1719;p15"/>
            <p:cNvSpPr/>
            <p:nvPr/>
          </p:nvSpPr>
          <p:spPr>
            <a:xfrm>
              <a:off x="941687" y="2341135"/>
              <a:ext cx="19869" cy="23243"/>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9" name="Google Shape;1720;p15"/>
            <p:cNvSpPr/>
            <p:nvPr/>
          </p:nvSpPr>
          <p:spPr>
            <a:xfrm>
              <a:off x="951623" y="2374337"/>
              <a:ext cx="23180" cy="26562"/>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0" name="Google Shape;1721;p15"/>
            <p:cNvSpPr/>
            <p:nvPr/>
          </p:nvSpPr>
          <p:spPr>
            <a:xfrm>
              <a:off x="1027788" y="2364378"/>
              <a:ext cx="43051" cy="26562"/>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1" name="Google Shape;1722;p15"/>
            <p:cNvSpPr/>
            <p:nvPr/>
          </p:nvSpPr>
          <p:spPr>
            <a:xfrm>
              <a:off x="1034411" y="2417502"/>
              <a:ext cx="23182" cy="23241"/>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2" name="Google Shape;1723;p15"/>
            <p:cNvSpPr/>
            <p:nvPr/>
          </p:nvSpPr>
          <p:spPr>
            <a:xfrm>
              <a:off x="1084085" y="2371018"/>
              <a:ext cx="33116" cy="33203"/>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3" name="Google Shape;1724;p15"/>
            <p:cNvSpPr/>
            <p:nvPr/>
          </p:nvSpPr>
          <p:spPr>
            <a:xfrm>
              <a:off x="1060903" y="2397581"/>
              <a:ext cx="16559" cy="19922"/>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4" name="Google Shape;1725;p15"/>
            <p:cNvSpPr/>
            <p:nvPr/>
          </p:nvSpPr>
          <p:spPr>
            <a:xfrm>
              <a:off x="991362" y="2430783"/>
              <a:ext cx="33116" cy="26562"/>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5" name="Google Shape;1726;p15"/>
            <p:cNvSpPr/>
            <p:nvPr/>
          </p:nvSpPr>
          <p:spPr>
            <a:xfrm>
              <a:off x="968180" y="2410862"/>
              <a:ext cx="16559" cy="16600"/>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6" name="Google Shape;1727;p15"/>
            <p:cNvSpPr/>
            <p:nvPr/>
          </p:nvSpPr>
          <p:spPr>
            <a:xfrm>
              <a:off x="1011231" y="2274729"/>
              <a:ext cx="16557" cy="23243"/>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7" name="Google Shape;1728;p15"/>
            <p:cNvSpPr/>
            <p:nvPr/>
          </p:nvSpPr>
          <p:spPr>
            <a:xfrm>
              <a:off x="1044347" y="2284691"/>
              <a:ext cx="43049" cy="39843"/>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8" name="Google Shape;1729;p15"/>
            <p:cNvSpPr/>
            <p:nvPr/>
          </p:nvSpPr>
          <p:spPr>
            <a:xfrm>
              <a:off x="1077462" y="2327853"/>
              <a:ext cx="23180" cy="19922"/>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69" name="Google Shape;1730;p15"/>
          <p:cNvSpPr/>
          <p:nvPr/>
        </p:nvSpPr>
        <p:spPr>
          <a:xfrm rot="9837978">
            <a:off x="9317041" y="6162679"/>
            <a:ext cx="4340225" cy="963613"/>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l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70" name="Google Shape;1731;p15"/>
          <p:cNvSpPr/>
          <p:nvPr/>
        </p:nvSpPr>
        <p:spPr>
          <a:xfrm rot="7764463">
            <a:off x="4005266" y="6597654"/>
            <a:ext cx="1216025" cy="657225"/>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dk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71" name="Google Shape;1732;p15"/>
          <p:cNvSpPr/>
          <p:nvPr/>
        </p:nvSpPr>
        <p:spPr>
          <a:xfrm rot="18900000">
            <a:off x="11353802" y="3255964"/>
            <a:ext cx="2306639" cy="1843087"/>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dk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72" name="Google Shape;1733;p15"/>
          <p:cNvGrpSpPr>
            <a:grpSpLocks/>
          </p:cNvGrpSpPr>
          <p:nvPr/>
        </p:nvGrpSpPr>
        <p:grpSpPr bwMode="auto">
          <a:xfrm rot="2020383">
            <a:off x="-492125" y="3509963"/>
            <a:ext cx="977900" cy="609600"/>
            <a:chOff x="4819000" y="1410925"/>
            <a:chExt cx="327450" cy="203925"/>
          </a:xfrm>
        </p:grpSpPr>
        <p:sp>
          <p:nvSpPr>
            <p:cNvPr id="73" name="Google Shape;1734;p15"/>
            <p:cNvSpPr/>
            <p:nvPr/>
          </p:nvSpPr>
          <p:spPr>
            <a:xfrm>
              <a:off x="4849255" y="1436799"/>
              <a:ext cx="267382" cy="151882"/>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4" name="Google Shape;1735;p15"/>
            <p:cNvSpPr/>
            <p:nvPr/>
          </p:nvSpPr>
          <p:spPr>
            <a:xfrm>
              <a:off x="4873031" y="1495263"/>
              <a:ext cx="10631" cy="9559"/>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5" name="Google Shape;1736;p15"/>
            <p:cNvSpPr/>
            <p:nvPr/>
          </p:nvSpPr>
          <p:spPr>
            <a:xfrm>
              <a:off x="4921092" y="1456040"/>
              <a:ext cx="9037" cy="8497"/>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6" name="Google Shape;1737;p15"/>
            <p:cNvSpPr/>
            <p:nvPr/>
          </p:nvSpPr>
          <p:spPr>
            <a:xfrm>
              <a:off x="5043280" y="1568649"/>
              <a:ext cx="9037" cy="7966"/>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7" name="Google Shape;1738;p15"/>
            <p:cNvSpPr/>
            <p:nvPr/>
          </p:nvSpPr>
          <p:spPr>
            <a:xfrm>
              <a:off x="5056682" y="1525055"/>
              <a:ext cx="5847" cy="7966"/>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1739;p15"/>
            <p:cNvSpPr/>
            <p:nvPr/>
          </p:nvSpPr>
          <p:spPr>
            <a:xfrm>
              <a:off x="5081991" y="1499363"/>
              <a:ext cx="4784" cy="5311"/>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1740;p15"/>
            <p:cNvSpPr/>
            <p:nvPr/>
          </p:nvSpPr>
          <p:spPr>
            <a:xfrm>
              <a:off x="4923705" y="1484739"/>
              <a:ext cx="98873" cy="56292"/>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0" name="Google Shape;1741;p15"/>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81" name="Google Shape;1742;p15"/>
          <p:cNvGrpSpPr>
            <a:grpSpLocks/>
          </p:cNvGrpSpPr>
          <p:nvPr/>
        </p:nvGrpSpPr>
        <p:grpSpPr bwMode="auto">
          <a:xfrm>
            <a:off x="11409363" y="5583242"/>
            <a:ext cx="315912" cy="352425"/>
            <a:chOff x="6809075" y="3709775"/>
            <a:chExt cx="385925" cy="431650"/>
          </a:xfrm>
        </p:grpSpPr>
        <p:sp>
          <p:nvSpPr>
            <p:cNvPr id="82" name="Google Shape;1743;p15"/>
            <p:cNvSpPr/>
            <p:nvPr/>
          </p:nvSpPr>
          <p:spPr>
            <a:xfrm>
              <a:off x="6904101" y="3983930"/>
              <a:ext cx="77573" cy="66109"/>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3" name="Google Shape;1744;p15"/>
            <p:cNvSpPr/>
            <p:nvPr/>
          </p:nvSpPr>
          <p:spPr>
            <a:xfrm>
              <a:off x="6809075" y="4022818"/>
              <a:ext cx="77573" cy="6222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4" name="Google Shape;1745;p15"/>
            <p:cNvSpPr/>
            <p:nvPr/>
          </p:nvSpPr>
          <p:spPr>
            <a:xfrm>
              <a:off x="6958402" y="3793382"/>
              <a:ext cx="77573" cy="60276"/>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5" name="Google Shape;1746;p15"/>
            <p:cNvSpPr/>
            <p:nvPr/>
          </p:nvSpPr>
          <p:spPr>
            <a:xfrm>
              <a:off x="6909920" y="3911989"/>
              <a:ext cx="77573" cy="58331"/>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6" name="Google Shape;1747;p15"/>
            <p:cNvSpPr/>
            <p:nvPr/>
          </p:nvSpPr>
          <p:spPr>
            <a:xfrm>
              <a:off x="6987493" y="3896434"/>
              <a:ext cx="73694" cy="56386"/>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7" name="Google Shape;1748;p15"/>
            <p:cNvSpPr/>
            <p:nvPr/>
          </p:nvSpPr>
          <p:spPr>
            <a:xfrm>
              <a:off x="6857558" y="3818660"/>
              <a:ext cx="73694" cy="50554"/>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8" name="Google Shape;1749;p15"/>
            <p:cNvSpPr/>
            <p:nvPr/>
          </p:nvSpPr>
          <p:spPr>
            <a:xfrm>
              <a:off x="6913799" y="3709775"/>
              <a:ext cx="69816" cy="54442"/>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9" name="Google Shape;1750;p15"/>
            <p:cNvSpPr/>
            <p:nvPr/>
          </p:nvSpPr>
          <p:spPr>
            <a:xfrm>
              <a:off x="7127124" y="3812826"/>
              <a:ext cx="67876" cy="52499"/>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0" name="Google Shape;1751;p15"/>
            <p:cNvSpPr/>
            <p:nvPr/>
          </p:nvSpPr>
          <p:spPr>
            <a:xfrm>
              <a:off x="6812954" y="3919767"/>
              <a:ext cx="69816" cy="4472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1" name="Google Shape;1752;p15"/>
            <p:cNvSpPr/>
            <p:nvPr/>
          </p:nvSpPr>
          <p:spPr>
            <a:xfrm>
              <a:off x="7119367" y="4083094"/>
              <a:ext cx="63997" cy="52497"/>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2" name="Google Shape;1753;p15"/>
            <p:cNvSpPr/>
            <p:nvPr/>
          </p:nvSpPr>
          <p:spPr>
            <a:xfrm>
              <a:off x="7020461" y="4011152"/>
              <a:ext cx="56241" cy="4861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3" name="Google Shape;1754;p15"/>
            <p:cNvSpPr/>
            <p:nvPr/>
          </p:nvSpPr>
          <p:spPr>
            <a:xfrm>
              <a:off x="6952585" y="4094760"/>
              <a:ext cx="54301" cy="46665"/>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4" name="Google Shape;1755;p15"/>
            <p:cNvSpPr/>
            <p:nvPr/>
          </p:nvSpPr>
          <p:spPr>
            <a:xfrm>
              <a:off x="7103852" y="3878935"/>
              <a:ext cx="52361" cy="4666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5" name="Google Shape;1756;p15"/>
            <p:cNvSpPr/>
            <p:nvPr/>
          </p:nvSpPr>
          <p:spPr>
            <a:xfrm>
              <a:off x="7034037" y="3738940"/>
              <a:ext cx="54301" cy="40832"/>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96" name="Google Shape;1757;p15"/>
          <p:cNvGrpSpPr>
            <a:grpSpLocks/>
          </p:cNvGrpSpPr>
          <p:nvPr/>
        </p:nvGrpSpPr>
        <p:grpSpPr bwMode="auto">
          <a:xfrm>
            <a:off x="825502" y="1019175"/>
            <a:ext cx="250825" cy="395288"/>
            <a:chOff x="4749525" y="2413575"/>
            <a:chExt cx="311271" cy="490672"/>
          </a:xfrm>
        </p:grpSpPr>
        <p:sp>
          <p:nvSpPr>
            <p:cNvPr id="97" name="Google Shape;1758;p15"/>
            <p:cNvSpPr/>
            <p:nvPr/>
          </p:nvSpPr>
          <p:spPr>
            <a:xfrm>
              <a:off x="4749525" y="2557427"/>
              <a:ext cx="293541"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8" name="Google Shape;1759;p15"/>
            <p:cNvSpPr/>
            <p:nvPr/>
          </p:nvSpPr>
          <p:spPr>
            <a:xfrm>
              <a:off x="4857879" y="2691426"/>
              <a:ext cx="202917" cy="212821"/>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9" name="Google Shape;1760;p15"/>
            <p:cNvSpPr/>
            <p:nvPr/>
          </p:nvSpPr>
          <p:spPr>
            <a:xfrm>
              <a:off x="4769226" y="2413575"/>
              <a:ext cx="234439" cy="120205"/>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00" name="Google Shape;1761;p15"/>
          <p:cNvGrpSpPr>
            <a:grpSpLocks/>
          </p:cNvGrpSpPr>
          <p:nvPr/>
        </p:nvGrpSpPr>
        <p:grpSpPr bwMode="auto">
          <a:xfrm flipH="1">
            <a:off x="11115678" y="1019175"/>
            <a:ext cx="250825" cy="395288"/>
            <a:chOff x="4749525" y="2413575"/>
            <a:chExt cx="311271" cy="490672"/>
          </a:xfrm>
        </p:grpSpPr>
        <p:sp>
          <p:nvSpPr>
            <p:cNvPr id="101" name="Google Shape;1762;p15"/>
            <p:cNvSpPr/>
            <p:nvPr/>
          </p:nvSpPr>
          <p:spPr>
            <a:xfrm>
              <a:off x="4749525" y="2557427"/>
              <a:ext cx="293540"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2" name="Google Shape;1763;p15"/>
            <p:cNvSpPr/>
            <p:nvPr/>
          </p:nvSpPr>
          <p:spPr>
            <a:xfrm>
              <a:off x="4857878" y="2691426"/>
              <a:ext cx="202918" cy="212821"/>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3" name="Google Shape;1764;p15"/>
            <p:cNvSpPr/>
            <p:nvPr/>
          </p:nvSpPr>
          <p:spPr>
            <a:xfrm>
              <a:off x="4769226" y="2413575"/>
              <a:ext cx="234438" cy="120205"/>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663" name="Google Shape;1663;p15"/>
          <p:cNvSpPr txBox="1">
            <a:spLocks noGrp="1"/>
          </p:cNvSpPr>
          <p:nvPr>
            <p:ph type="subTitle" idx="1"/>
          </p:nvPr>
        </p:nvSpPr>
        <p:spPr>
          <a:xfrm>
            <a:off x="1557267" y="3125567"/>
            <a:ext cx="3115200" cy="1035200"/>
          </a:xfrm>
          <a:prstGeom prst="rect">
            <a:avLst/>
          </a:prstGeom>
        </p:spPr>
        <p:txBody>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64" name="Google Shape;1664;p15"/>
          <p:cNvSpPr txBox="1">
            <a:spLocks noGrp="1"/>
          </p:cNvSpPr>
          <p:nvPr>
            <p:ph type="subTitle" idx="2"/>
          </p:nvPr>
        </p:nvSpPr>
        <p:spPr>
          <a:xfrm>
            <a:off x="4538400" y="4843203"/>
            <a:ext cx="3115200" cy="1035200"/>
          </a:xfrm>
          <a:prstGeom prst="rect">
            <a:avLst/>
          </a:prstGeom>
        </p:spPr>
        <p:txBody>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65" name="Google Shape;1665;p15"/>
          <p:cNvSpPr txBox="1">
            <a:spLocks noGrp="1"/>
          </p:cNvSpPr>
          <p:nvPr>
            <p:ph type="subTitle" idx="3"/>
          </p:nvPr>
        </p:nvSpPr>
        <p:spPr>
          <a:xfrm>
            <a:off x="7519533" y="3125567"/>
            <a:ext cx="3115200" cy="1035200"/>
          </a:xfrm>
          <a:prstGeom prst="rect">
            <a:avLst/>
          </a:prstGeom>
        </p:spPr>
        <p:txBody>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66" name="Google Shape;1666;p15"/>
          <p:cNvSpPr txBox="1">
            <a:spLocks noGrp="1"/>
          </p:cNvSpPr>
          <p:nvPr>
            <p:ph type="title"/>
          </p:nvPr>
        </p:nvSpPr>
        <p:spPr>
          <a:xfrm>
            <a:off x="960000" y="593367"/>
            <a:ext cx="10272000" cy="763600"/>
          </a:xfrm>
          <a:prstGeom prst="rect">
            <a:avLst/>
          </a:prstGeom>
          <a:ln>
            <a:noFill/>
          </a:ln>
        </p:spPr>
        <p:txBody>
          <a:bodyPr spcFirstLastPara="1">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667" name="Google Shape;1667;p15"/>
          <p:cNvSpPr txBox="1">
            <a:spLocks noGrp="1"/>
          </p:cNvSpPr>
          <p:nvPr>
            <p:ph type="subTitle" idx="4"/>
          </p:nvPr>
        </p:nvSpPr>
        <p:spPr>
          <a:xfrm>
            <a:off x="1557267" y="2731633"/>
            <a:ext cx="3115200" cy="596800"/>
          </a:xfrm>
          <a:prstGeom prst="rect">
            <a:avLst/>
          </a:prstGeom>
        </p:spPr>
        <p:txBody>
          <a:bodyPr anchor="b"/>
          <a:lstStyle>
            <a:lvl1pPr lvl="0"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1pPr>
            <a:lvl2pPr lvl="1"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2pPr>
            <a:lvl3pPr lvl="2"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3pPr>
            <a:lvl4pPr lvl="3"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4pPr>
            <a:lvl5pPr lvl="4"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5pPr>
            <a:lvl6pPr lvl="5"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6pPr>
            <a:lvl7pPr lvl="6"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7pPr>
            <a:lvl8pPr lvl="7"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8pPr>
            <a:lvl9pPr lvl="8"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9pPr>
          </a:lstStyle>
          <a:p>
            <a:endParaRPr/>
          </a:p>
        </p:txBody>
      </p:sp>
      <p:sp>
        <p:nvSpPr>
          <p:cNvPr id="1668" name="Google Shape;1668;p15"/>
          <p:cNvSpPr txBox="1">
            <a:spLocks noGrp="1"/>
          </p:cNvSpPr>
          <p:nvPr>
            <p:ph type="subTitle" idx="5"/>
          </p:nvPr>
        </p:nvSpPr>
        <p:spPr>
          <a:xfrm>
            <a:off x="7519533" y="2731633"/>
            <a:ext cx="3115200" cy="596800"/>
          </a:xfrm>
          <a:prstGeom prst="rect">
            <a:avLst/>
          </a:prstGeom>
        </p:spPr>
        <p:txBody>
          <a:bodyPr anchor="b"/>
          <a:lstStyle>
            <a:lvl1pPr lvl="0"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1pPr>
            <a:lvl2pPr lvl="1"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2pPr>
            <a:lvl3pPr lvl="2"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3pPr>
            <a:lvl4pPr lvl="3"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4pPr>
            <a:lvl5pPr lvl="4"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5pPr>
            <a:lvl6pPr lvl="5"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6pPr>
            <a:lvl7pPr lvl="6"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7pPr>
            <a:lvl8pPr lvl="7"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8pPr>
            <a:lvl9pPr lvl="8"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9pPr>
          </a:lstStyle>
          <a:p>
            <a:endParaRPr/>
          </a:p>
        </p:txBody>
      </p:sp>
      <p:sp>
        <p:nvSpPr>
          <p:cNvPr id="1669" name="Google Shape;1669;p15"/>
          <p:cNvSpPr txBox="1">
            <a:spLocks noGrp="1"/>
          </p:cNvSpPr>
          <p:nvPr>
            <p:ph type="subTitle" idx="6"/>
          </p:nvPr>
        </p:nvSpPr>
        <p:spPr>
          <a:xfrm>
            <a:off x="4538400" y="4450500"/>
            <a:ext cx="3115200" cy="596800"/>
          </a:xfrm>
          <a:prstGeom prst="rect">
            <a:avLst/>
          </a:prstGeom>
        </p:spPr>
        <p:txBody>
          <a:bodyPr anchor="b"/>
          <a:lstStyle>
            <a:lvl1pPr lvl="0"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1pPr>
            <a:lvl2pPr lvl="1"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2pPr>
            <a:lvl3pPr lvl="2"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3pPr>
            <a:lvl4pPr lvl="3"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4pPr>
            <a:lvl5pPr lvl="4"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5pPr>
            <a:lvl6pPr lvl="5"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6pPr>
            <a:lvl7pPr lvl="6"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7pPr>
            <a:lvl8pPr lvl="7"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8pPr>
            <a:lvl9pPr lvl="8" algn="ctr" rtl="0">
              <a:lnSpc>
                <a:spcPct val="100000"/>
              </a:lnSpc>
              <a:spcBef>
                <a:spcPts val="0"/>
              </a:spcBef>
              <a:spcAft>
                <a:spcPts val="0"/>
              </a:spcAft>
              <a:buSzPts val="2000"/>
              <a:buFont typeface="Montserrat"/>
              <a:buNone/>
              <a:defRPr sz="2667" b="1">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690514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765"/>
        <p:cNvGrpSpPr/>
        <p:nvPr/>
      </p:nvGrpSpPr>
      <p:grpSpPr>
        <a:xfrm>
          <a:off x="0" y="0"/>
          <a:ext cx="0" cy="0"/>
          <a:chOff x="0" y="0"/>
          <a:chExt cx="0" cy="0"/>
        </a:xfrm>
      </p:grpSpPr>
      <p:grpSp>
        <p:nvGrpSpPr>
          <p:cNvPr id="11" name="Google Shape;1775;p16"/>
          <p:cNvGrpSpPr>
            <a:grpSpLocks/>
          </p:cNvGrpSpPr>
          <p:nvPr/>
        </p:nvGrpSpPr>
        <p:grpSpPr bwMode="auto">
          <a:xfrm rot="-7941567">
            <a:off x="8167689" y="-2446338"/>
            <a:ext cx="6834188" cy="3856037"/>
            <a:chOff x="4092125" y="1569400"/>
            <a:chExt cx="941025" cy="530900"/>
          </a:xfrm>
        </p:grpSpPr>
        <p:sp>
          <p:nvSpPr>
            <p:cNvPr id="12" name="Google Shape;1776;p16"/>
            <p:cNvSpPr/>
            <p:nvPr/>
          </p:nvSpPr>
          <p:spPr>
            <a:xfrm>
              <a:off x="4092125" y="1569400"/>
              <a:ext cx="941025" cy="530900"/>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1777;p16"/>
            <p:cNvSpPr/>
            <p:nvPr/>
          </p:nvSpPr>
          <p:spPr>
            <a:xfrm>
              <a:off x="4836821" y="1629747"/>
              <a:ext cx="122847" cy="98137"/>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4" name="Google Shape;1778;p16"/>
          <p:cNvSpPr/>
          <p:nvPr/>
        </p:nvSpPr>
        <p:spPr>
          <a:xfrm rot="15833129">
            <a:off x="-180975" y="-317500"/>
            <a:ext cx="1228725" cy="18954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1779;p16"/>
          <p:cNvSpPr/>
          <p:nvPr/>
        </p:nvSpPr>
        <p:spPr>
          <a:xfrm rot="3655608">
            <a:off x="11152982" y="5279235"/>
            <a:ext cx="1169988" cy="18065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1780;p16"/>
          <p:cNvSpPr/>
          <p:nvPr/>
        </p:nvSpPr>
        <p:spPr>
          <a:xfrm rot="2245719">
            <a:off x="-423861" y="6375404"/>
            <a:ext cx="1549401" cy="1020763"/>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1781;p16"/>
          <p:cNvSpPr/>
          <p:nvPr/>
        </p:nvSpPr>
        <p:spPr>
          <a:xfrm rot="20190727">
            <a:off x="10829927" y="-349250"/>
            <a:ext cx="1196975" cy="1590675"/>
          </a:xfrm>
          <a:custGeom>
            <a:avLst/>
            <a:gdLst/>
            <a:ahLst/>
            <a:cxnLst/>
            <a:rect l="l" t="t" r="r" b="b"/>
            <a:pathLst>
              <a:path w="15277" h="20287" extrusionOk="0">
                <a:moveTo>
                  <a:pt x="10374" y="0"/>
                </a:moveTo>
                <a:cubicBezTo>
                  <a:pt x="9929" y="0"/>
                  <a:pt x="9487" y="42"/>
                  <a:pt x="9051" y="110"/>
                </a:cubicBezTo>
                <a:cubicBezTo>
                  <a:pt x="6181" y="493"/>
                  <a:pt x="3753" y="1714"/>
                  <a:pt x="1781" y="3848"/>
                </a:cubicBezTo>
                <a:cubicBezTo>
                  <a:pt x="1207" y="4466"/>
                  <a:pt x="648" y="5143"/>
                  <a:pt x="309" y="5938"/>
                </a:cubicBezTo>
                <a:cubicBezTo>
                  <a:pt x="118" y="6394"/>
                  <a:pt x="0" y="6880"/>
                  <a:pt x="103" y="7380"/>
                </a:cubicBezTo>
                <a:cubicBezTo>
                  <a:pt x="265" y="8204"/>
                  <a:pt x="810" y="8690"/>
                  <a:pt x="1546" y="8999"/>
                </a:cubicBezTo>
                <a:cubicBezTo>
                  <a:pt x="2015" y="9200"/>
                  <a:pt x="2502" y="9264"/>
                  <a:pt x="2996" y="9264"/>
                </a:cubicBezTo>
                <a:cubicBezTo>
                  <a:pt x="3262" y="9264"/>
                  <a:pt x="3530" y="9245"/>
                  <a:pt x="3797" y="9220"/>
                </a:cubicBezTo>
                <a:cubicBezTo>
                  <a:pt x="5784" y="9014"/>
                  <a:pt x="7682" y="8484"/>
                  <a:pt x="9493" y="7645"/>
                </a:cubicBezTo>
                <a:cubicBezTo>
                  <a:pt x="9684" y="7557"/>
                  <a:pt x="9875" y="7483"/>
                  <a:pt x="10052" y="7395"/>
                </a:cubicBezTo>
                <a:lnTo>
                  <a:pt x="10081" y="7439"/>
                </a:lnTo>
                <a:cubicBezTo>
                  <a:pt x="10022" y="7498"/>
                  <a:pt x="9949" y="7557"/>
                  <a:pt x="9890" y="7616"/>
                </a:cubicBezTo>
                <a:cubicBezTo>
                  <a:pt x="8507" y="8970"/>
                  <a:pt x="7565" y="10544"/>
                  <a:pt x="7403" y="12516"/>
                </a:cubicBezTo>
                <a:cubicBezTo>
                  <a:pt x="7359" y="13164"/>
                  <a:pt x="7388" y="13826"/>
                  <a:pt x="7697" y="14415"/>
                </a:cubicBezTo>
                <a:cubicBezTo>
                  <a:pt x="7986" y="14942"/>
                  <a:pt x="8469" y="15314"/>
                  <a:pt x="9033" y="15314"/>
                </a:cubicBezTo>
                <a:cubicBezTo>
                  <a:pt x="9304" y="15314"/>
                  <a:pt x="9594" y="15228"/>
                  <a:pt x="9890" y="15033"/>
                </a:cubicBezTo>
                <a:cubicBezTo>
                  <a:pt x="10287" y="14753"/>
                  <a:pt x="10640" y="14415"/>
                  <a:pt x="10979" y="14076"/>
                </a:cubicBezTo>
                <a:cubicBezTo>
                  <a:pt x="11200" y="13870"/>
                  <a:pt x="11435" y="13664"/>
                  <a:pt x="11626" y="13487"/>
                </a:cubicBezTo>
                <a:lnTo>
                  <a:pt x="11626" y="13487"/>
                </a:lnTo>
                <a:cubicBezTo>
                  <a:pt x="11376" y="14179"/>
                  <a:pt x="11229" y="14944"/>
                  <a:pt x="11303" y="15739"/>
                </a:cubicBezTo>
                <a:cubicBezTo>
                  <a:pt x="11362" y="16298"/>
                  <a:pt x="11494" y="16813"/>
                  <a:pt x="11921" y="17211"/>
                </a:cubicBezTo>
                <a:cubicBezTo>
                  <a:pt x="12107" y="17389"/>
                  <a:pt x="12324" y="17478"/>
                  <a:pt x="12546" y="17478"/>
                </a:cubicBezTo>
                <a:cubicBezTo>
                  <a:pt x="12727" y="17478"/>
                  <a:pt x="12911" y="17418"/>
                  <a:pt x="13083" y="17299"/>
                </a:cubicBezTo>
                <a:cubicBezTo>
                  <a:pt x="13304" y="17167"/>
                  <a:pt x="13466" y="16975"/>
                  <a:pt x="13613" y="16784"/>
                </a:cubicBezTo>
                <a:cubicBezTo>
                  <a:pt x="13819" y="16519"/>
                  <a:pt x="14011" y="16254"/>
                  <a:pt x="14246" y="15945"/>
                </a:cubicBezTo>
                <a:lnTo>
                  <a:pt x="14246" y="15945"/>
                </a:lnTo>
                <a:cubicBezTo>
                  <a:pt x="13966" y="17490"/>
                  <a:pt x="14128" y="18933"/>
                  <a:pt x="14879" y="20272"/>
                </a:cubicBezTo>
                <a:lnTo>
                  <a:pt x="14879" y="20286"/>
                </a:lnTo>
                <a:lnTo>
                  <a:pt x="15011" y="20286"/>
                </a:lnTo>
                <a:cubicBezTo>
                  <a:pt x="15100" y="20183"/>
                  <a:pt x="15070" y="20095"/>
                  <a:pt x="15011" y="19992"/>
                </a:cubicBezTo>
                <a:cubicBezTo>
                  <a:pt x="14599" y="19197"/>
                  <a:pt x="14393" y="18329"/>
                  <a:pt x="14378" y="17431"/>
                </a:cubicBezTo>
                <a:cubicBezTo>
                  <a:pt x="14364" y="16475"/>
                  <a:pt x="14496" y="15548"/>
                  <a:pt x="14982" y="14694"/>
                </a:cubicBezTo>
                <a:cubicBezTo>
                  <a:pt x="15085" y="14518"/>
                  <a:pt x="15188" y="14341"/>
                  <a:pt x="15276" y="14164"/>
                </a:cubicBezTo>
                <a:lnTo>
                  <a:pt x="15276" y="13944"/>
                </a:lnTo>
                <a:cubicBezTo>
                  <a:pt x="15244" y="13928"/>
                  <a:pt x="15214" y="13920"/>
                  <a:pt x="15186" y="13920"/>
                </a:cubicBezTo>
                <a:cubicBezTo>
                  <a:pt x="15112" y="13920"/>
                  <a:pt x="15054" y="13972"/>
                  <a:pt x="15011" y="14047"/>
                </a:cubicBezTo>
                <a:cubicBezTo>
                  <a:pt x="14879" y="14297"/>
                  <a:pt x="14761" y="14532"/>
                  <a:pt x="14629" y="14783"/>
                </a:cubicBezTo>
                <a:cubicBezTo>
                  <a:pt x="14231" y="15548"/>
                  <a:pt x="13760" y="16269"/>
                  <a:pt x="13172" y="16902"/>
                </a:cubicBezTo>
                <a:cubicBezTo>
                  <a:pt x="12970" y="17123"/>
                  <a:pt x="12760" y="17229"/>
                  <a:pt x="12557" y="17229"/>
                </a:cubicBezTo>
                <a:cubicBezTo>
                  <a:pt x="12302" y="17229"/>
                  <a:pt x="12059" y="17060"/>
                  <a:pt x="11862" y="16740"/>
                </a:cubicBezTo>
                <a:cubicBezTo>
                  <a:pt x="11641" y="16372"/>
                  <a:pt x="11568" y="15945"/>
                  <a:pt x="11553" y="15518"/>
                </a:cubicBezTo>
                <a:cubicBezTo>
                  <a:pt x="11523" y="14312"/>
                  <a:pt x="11921" y="13223"/>
                  <a:pt x="12583" y="12207"/>
                </a:cubicBezTo>
                <a:cubicBezTo>
                  <a:pt x="12804" y="11869"/>
                  <a:pt x="13039" y="11530"/>
                  <a:pt x="13231" y="11177"/>
                </a:cubicBezTo>
                <a:cubicBezTo>
                  <a:pt x="13275" y="11089"/>
                  <a:pt x="13334" y="11000"/>
                  <a:pt x="13231" y="10942"/>
                </a:cubicBezTo>
                <a:cubicBezTo>
                  <a:pt x="13204" y="10927"/>
                  <a:pt x="13181" y="10920"/>
                  <a:pt x="13160" y="10920"/>
                </a:cubicBezTo>
                <a:cubicBezTo>
                  <a:pt x="13098" y="10920"/>
                  <a:pt x="13054" y="10975"/>
                  <a:pt x="13010" y="11030"/>
                </a:cubicBezTo>
                <a:cubicBezTo>
                  <a:pt x="12863" y="11265"/>
                  <a:pt x="12701" y="11471"/>
                  <a:pt x="12568" y="11707"/>
                </a:cubicBezTo>
                <a:cubicBezTo>
                  <a:pt x="11980" y="12708"/>
                  <a:pt x="11214" y="13532"/>
                  <a:pt x="10376" y="14312"/>
                </a:cubicBezTo>
                <a:cubicBezTo>
                  <a:pt x="10125" y="14547"/>
                  <a:pt x="9860" y="14783"/>
                  <a:pt x="9551" y="14930"/>
                </a:cubicBezTo>
                <a:cubicBezTo>
                  <a:pt x="9371" y="15014"/>
                  <a:pt x="9196" y="15055"/>
                  <a:pt x="9027" y="15055"/>
                </a:cubicBezTo>
                <a:cubicBezTo>
                  <a:pt x="8754" y="15055"/>
                  <a:pt x="8498" y="14947"/>
                  <a:pt x="8271" y="14738"/>
                </a:cubicBezTo>
                <a:cubicBezTo>
                  <a:pt x="7830" y="14341"/>
                  <a:pt x="7712" y="13811"/>
                  <a:pt x="7682" y="13267"/>
                </a:cubicBezTo>
                <a:cubicBezTo>
                  <a:pt x="7594" y="11854"/>
                  <a:pt x="8006" y="10588"/>
                  <a:pt x="8757" y="9411"/>
                </a:cubicBezTo>
                <a:cubicBezTo>
                  <a:pt x="9463" y="8293"/>
                  <a:pt x="10405" y="7410"/>
                  <a:pt x="11465" y="6630"/>
                </a:cubicBezTo>
                <a:cubicBezTo>
                  <a:pt x="11538" y="6585"/>
                  <a:pt x="11656" y="6512"/>
                  <a:pt x="11582" y="6394"/>
                </a:cubicBezTo>
                <a:cubicBezTo>
                  <a:pt x="11555" y="6351"/>
                  <a:pt x="11524" y="6335"/>
                  <a:pt x="11491" y="6335"/>
                </a:cubicBezTo>
                <a:cubicBezTo>
                  <a:pt x="11435" y="6335"/>
                  <a:pt x="11373" y="6381"/>
                  <a:pt x="11317" y="6409"/>
                </a:cubicBezTo>
                <a:cubicBezTo>
                  <a:pt x="11288" y="6409"/>
                  <a:pt x="11273" y="6424"/>
                  <a:pt x="11259" y="6438"/>
                </a:cubicBezTo>
                <a:cubicBezTo>
                  <a:pt x="10008" y="7189"/>
                  <a:pt x="8698" y="7792"/>
                  <a:pt x="7315" y="8219"/>
                </a:cubicBezTo>
                <a:cubicBezTo>
                  <a:pt x="5877" y="8679"/>
                  <a:pt x="4424" y="8985"/>
                  <a:pt x="2917" y="8985"/>
                </a:cubicBezTo>
                <a:cubicBezTo>
                  <a:pt x="2882" y="8985"/>
                  <a:pt x="2847" y="8985"/>
                  <a:pt x="2811" y="8984"/>
                </a:cubicBezTo>
                <a:cubicBezTo>
                  <a:pt x="2223" y="8984"/>
                  <a:pt x="1649" y="8852"/>
                  <a:pt x="1163" y="8499"/>
                </a:cubicBezTo>
                <a:cubicBezTo>
                  <a:pt x="530" y="8057"/>
                  <a:pt x="221" y="7468"/>
                  <a:pt x="368" y="6688"/>
                </a:cubicBezTo>
                <a:cubicBezTo>
                  <a:pt x="427" y="6276"/>
                  <a:pt x="589" y="5908"/>
                  <a:pt x="795" y="5555"/>
                </a:cubicBezTo>
                <a:cubicBezTo>
                  <a:pt x="1443" y="4496"/>
                  <a:pt x="2252" y="3598"/>
                  <a:pt x="3238" y="2833"/>
                </a:cubicBezTo>
                <a:cubicBezTo>
                  <a:pt x="5360" y="1163"/>
                  <a:pt x="7769" y="283"/>
                  <a:pt x="10462" y="283"/>
                </a:cubicBezTo>
                <a:cubicBezTo>
                  <a:pt x="10570" y="283"/>
                  <a:pt x="10679" y="284"/>
                  <a:pt x="10788" y="287"/>
                </a:cubicBezTo>
                <a:lnTo>
                  <a:pt x="11156" y="287"/>
                </a:lnTo>
                <a:cubicBezTo>
                  <a:pt x="11229" y="287"/>
                  <a:pt x="11273" y="257"/>
                  <a:pt x="11288" y="199"/>
                </a:cubicBezTo>
                <a:cubicBezTo>
                  <a:pt x="11303" y="110"/>
                  <a:pt x="11244" y="81"/>
                  <a:pt x="11170" y="51"/>
                </a:cubicBezTo>
                <a:cubicBezTo>
                  <a:pt x="11141" y="51"/>
                  <a:pt x="11097" y="51"/>
                  <a:pt x="11067" y="37"/>
                </a:cubicBezTo>
                <a:cubicBezTo>
                  <a:pt x="10836" y="11"/>
                  <a:pt x="10605" y="0"/>
                  <a:pt x="10374"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8" name="Google Shape;1782;p16"/>
          <p:cNvGrpSpPr>
            <a:grpSpLocks/>
          </p:cNvGrpSpPr>
          <p:nvPr/>
        </p:nvGrpSpPr>
        <p:grpSpPr bwMode="auto">
          <a:xfrm>
            <a:off x="825502" y="1019175"/>
            <a:ext cx="250825" cy="395288"/>
            <a:chOff x="4749525" y="2413575"/>
            <a:chExt cx="311271" cy="490672"/>
          </a:xfrm>
        </p:grpSpPr>
        <p:sp>
          <p:nvSpPr>
            <p:cNvPr id="19" name="Google Shape;1783;p16"/>
            <p:cNvSpPr/>
            <p:nvPr/>
          </p:nvSpPr>
          <p:spPr>
            <a:xfrm>
              <a:off x="4749525" y="2557427"/>
              <a:ext cx="293541"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1784;p16"/>
            <p:cNvSpPr/>
            <p:nvPr/>
          </p:nvSpPr>
          <p:spPr>
            <a:xfrm>
              <a:off x="4857879" y="2691426"/>
              <a:ext cx="202917" cy="212821"/>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1785;p16"/>
            <p:cNvSpPr/>
            <p:nvPr/>
          </p:nvSpPr>
          <p:spPr>
            <a:xfrm>
              <a:off x="4769226" y="2413575"/>
              <a:ext cx="234439" cy="120205"/>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22" name="Google Shape;1786;p16"/>
          <p:cNvGrpSpPr>
            <a:grpSpLocks/>
          </p:cNvGrpSpPr>
          <p:nvPr/>
        </p:nvGrpSpPr>
        <p:grpSpPr bwMode="auto">
          <a:xfrm flipH="1">
            <a:off x="11115678" y="1019175"/>
            <a:ext cx="250825" cy="395288"/>
            <a:chOff x="4749525" y="2413575"/>
            <a:chExt cx="311271" cy="490672"/>
          </a:xfrm>
        </p:grpSpPr>
        <p:sp>
          <p:nvSpPr>
            <p:cNvPr id="23" name="Google Shape;1787;p16"/>
            <p:cNvSpPr/>
            <p:nvPr/>
          </p:nvSpPr>
          <p:spPr>
            <a:xfrm>
              <a:off x="4749525" y="2557427"/>
              <a:ext cx="293540"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1788;p16"/>
            <p:cNvSpPr/>
            <p:nvPr/>
          </p:nvSpPr>
          <p:spPr>
            <a:xfrm>
              <a:off x="4857878" y="2691426"/>
              <a:ext cx="202918" cy="212821"/>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1789;p16"/>
            <p:cNvSpPr/>
            <p:nvPr/>
          </p:nvSpPr>
          <p:spPr>
            <a:xfrm>
              <a:off x="4769226" y="2413575"/>
              <a:ext cx="234438" cy="120205"/>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26" name="Google Shape;1790;p16"/>
          <p:cNvSpPr/>
          <p:nvPr/>
        </p:nvSpPr>
        <p:spPr>
          <a:xfrm rot="18900000">
            <a:off x="-1660524" y="3332167"/>
            <a:ext cx="2306639" cy="1843087"/>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5"/>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1791;p16"/>
          <p:cNvSpPr/>
          <p:nvPr/>
        </p:nvSpPr>
        <p:spPr>
          <a:xfrm rot="2388315">
            <a:off x="11352216" y="3228979"/>
            <a:ext cx="1216025" cy="657225"/>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5"/>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28" name="Google Shape;1792;p16"/>
          <p:cNvGrpSpPr>
            <a:grpSpLocks/>
          </p:cNvGrpSpPr>
          <p:nvPr/>
        </p:nvGrpSpPr>
        <p:grpSpPr bwMode="auto">
          <a:xfrm>
            <a:off x="11334751" y="4418013"/>
            <a:ext cx="533400" cy="596900"/>
            <a:chOff x="6809075" y="3709775"/>
            <a:chExt cx="385925" cy="431650"/>
          </a:xfrm>
        </p:grpSpPr>
        <p:sp>
          <p:nvSpPr>
            <p:cNvPr id="29" name="Google Shape;1793;p16"/>
            <p:cNvSpPr/>
            <p:nvPr/>
          </p:nvSpPr>
          <p:spPr>
            <a:xfrm>
              <a:off x="6904408" y="3983000"/>
              <a:ext cx="78104" cy="66584"/>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1794;p16"/>
            <p:cNvSpPr/>
            <p:nvPr/>
          </p:nvSpPr>
          <p:spPr>
            <a:xfrm>
              <a:off x="6809075" y="4023180"/>
              <a:ext cx="78104" cy="61992"/>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1795;p16"/>
            <p:cNvSpPr/>
            <p:nvPr/>
          </p:nvSpPr>
          <p:spPr>
            <a:xfrm>
              <a:off x="6958391" y="3792431"/>
              <a:ext cx="78104" cy="60844"/>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1796;p16"/>
            <p:cNvSpPr/>
            <p:nvPr/>
          </p:nvSpPr>
          <p:spPr>
            <a:xfrm>
              <a:off x="6910151" y="3911824"/>
              <a:ext cx="78104" cy="59696"/>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3" name="Google Shape;1797;p16"/>
            <p:cNvSpPr/>
            <p:nvPr/>
          </p:nvSpPr>
          <p:spPr>
            <a:xfrm>
              <a:off x="6987106" y="3896900"/>
              <a:ext cx="74658" cy="56253"/>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4" name="Google Shape;1798;p16"/>
            <p:cNvSpPr/>
            <p:nvPr/>
          </p:nvSpPr>
          <p:spPr>
            <a:xfrm>
              <a:off x="6858465" y="3818835"/>
              <a:ext cx="73510" cy="51661"/>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1799;p16"/>
            <p:cNvSpPr/>
            <p:nvPr/>
          </p:nvSpPr>
          <p:spPr>
            <a:xfrm>
              <a:off x="6913597" y="3709775"/>
              <a:ext cx="70063" cy="55104"/>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1800;p16"/>
            <p:cNvSpPr/>
            <p:nvPr/>
          </p:nvSpPr>
          <p:spPr>
            <a:xfrm>
              <a:off x="7127234" y="3813095"/>
              <a:ext cx="67766" cy="51660"/>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7" name="Google Shape;1801;p16"/>
            <p:cNvSpPr/>
            <p:nvPr/>
          </p:nvSpPr>
          <p:spPr>
            <a:xfrm>
              <a:off x="6812521" y="3919860"/>
              <a:ext cx="70063" cy="44773"/>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8" name="Google Shape;1802;p16"/>
            <p:cNvSpPr/>
            <p:nvPr/>
          </p:nvSpPr>
          <p:spPr>
            <a:xfrm>
              <a:off x="7120342" y="4082876"/>
              <a:ext cx="62024" cy="52808"/>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9" name="Google Shape;1803;p16"/>
            <p:cNvSpPr/>
            <p:nvPr/>
          </p:nvSpPr>
          <p:spPr>
            <a:xfrm>
              <a:off x="7020415" y="4010552"/>
              <a:ext cx="56281" cy="48216"/>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0" name="Google Shape;1804;p16"/>
            <p:cNvSpPr/>
            <p:nvPr/>
          </p:nvSpPr>
          <p:spPr>
            <a:xfrm>
              <a:off x="6951500" y="4094356"/>
              <a:ext cx="55132" cy="47069"/>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1" name="Google Shape;1805;p16"/>
            <p:cNvSpPr/>
            <p:nvPr/>
          </p:nvSpPr>
          <p:spPr>
            <a:xfrm>
              <a:off x="7103113" y="3878531"/>
              <a:ext cx="53984" cy="48216"/>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2" name="Google Shape;1806;p16"/>
            <p:cNvSpPr/>
            <p:nvPr/>
          </p:nvSpPr>
          <p:spPr>
            <a:xfrm>
              <a:off x="7034198" y="3738475"/>
              <a:ext cx="53984" cy="41328"/>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43" name="Google Shape;1807;p16"/>
          <p:cNvGrpSpPr>
            <a:grpSpLocks/>
          </p:cNvGrpSpPr>
          <p:nvPr/>
        </p:nvGrpSpPr>
        <p:grpSpPr bwMode="auto">
          <a:xfrm>
            <a:off x="217488" y="2108204"/>
            <a:ext cx="431800" cy="390525"/>
            <a:chOff x="593975" y="1926100"/>
            <a:chExt cx="917300" cy="826750"/>
          </a:xfrm>
        </p:grpSpPr>
        <p:sp>
          <p:nvSpPr>
            <p:cNvPr id="44" name="Google Shape;1808;p16"/>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5" name="Google Shape;1809;p16"/>
            <p:cNvSpPr/>
            <p:nvPr/>
          </p:nvSpPr>
          <p:spPr>
            <a:xfrm>
              <a:off x="782831" y="2114303"/>
              <a:ext cx="114663" cy="12435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6" name="Google Shape;1810;p16"/>
            <p:cNvSpPr/>
            <p:nvPr/>
          </p:nvSpPr>
          <p:spPr>
            <a:xfrm>
              <a:off x="826671" y="2073974"/>
              <a:ext cx="94428" cy="141152"/>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7" name="Google Shape;1811;p16"/>
            <p:cNvSpPr/>
            <p:nvPr/>
          </p:nvSpPr>
          <p:spPr>
            <a:xfrm>
              <a:off x="880630" y="2037007"/>
              <a:ext cx="84312" cy="151234"/>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8" name="Google Shape;1812;p16"/>
            <p:cNvSpPr/>
            <p:nvPr/>
          </p:nvSpPr>
          <p:spPr>
            <a:xfrm>
              <a:off x="934589" y="2023563"/>
              <a:ext cx="70822" cy="141152"/>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9" name="Google Shape;1813;p16"/>
            <p:cNvSpPr/>
            <p:nvPr/>
          </p:nvSpPr>
          <p:spPr>
            <a:xfrm>
              <a:off x="671540" y="2309228"/>
              <a:ext cx="155132" cy="53772"/>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0" name="Google Shape;1814;p16"/>
            <p:cNvSpPr/>
            <p:nvPr/>
          </p:nvSpPr>
          <p:spPr>
            <a:xfrm>
              <a:off x="698519" y="2376443"/>
              <a:ext cx="145015" cy="40329"/>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1815;p16"/>
            <p:cNvSpPr/>
            <p:nvPr/>
          </p:nvSpPr>
          <p:spPr>
            <a:xfrm>
              <a:off x="712009" y="2430216"/>
              <a:ext cx="148387" cy="40329"/>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2" name="Google Shape;1816;p16"/>
            <p:cNvSpPr/>
            <p:nvPr/>
          </p:nvSpPr>
          <p:spPr>
            <a:xfrm>
              <a:off x="742362" y="2490710"/>
              <a:ext cx="141642" cy="47051"/>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3" name="Google Shape;1817;p16"/>
            <p:cNvSpPr/>
            <p:nvPr/>
          </p:nvSpPr>
          <p:spPr>
            <a:xfrm>
              <a:off x="921099" y="2547844"/>
              <a:ext cx="37098" cy="114266"/>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4" name="Google Shape;1818;p16"/>
            <p:cNvSpPr/>
            <p:nvPr/>
          </p:nvSpPr>
          <p:spPr>
            <a:xfrm>
              <a:off x="985176" y="2531039"/>
              <a:ext cx="37096" cy="134431"/>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5" name="Google Shape;1819;p16"/>
            <p:cNvSpPr/>
            <p:nvPr/>
          </p:nvSpPr>
          <p:spPr>
            <a:xfrm>
              <a:off x="1059370" y="2520958"/>
              <a:ext cx="23606" cy="137791"/>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6" name="Google Shape;1820;p16"/>
            <p:cNvSpPr/>
            <p:nvPr/>
          </p:nvSpPr>
          <p:spPr>
            <a:xfrm>
              <a:off x="1197638" y="2460464"/>
              <a:ext cx="151760" cy="77297"/>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7" name="Google Shape;1821;p16"/>
            <p:cNvSpPr/>
            <p:nvPr/>
          </p:nvSpPr>
          <p:spPr>
            <a:xfrm>
              <a:off x="1214501" y="2426856"/>
              <a:ext cx="161876" cy="63854"/>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8" name="Google Shape;1822;p16"/>
            <p:cNvSpPr/>
            <p:nvPr/>
          </p:nvSpPr>
          <p:spPr>
            <a:xfrm>
              <a:off x="1241481" y="2373084"/>
              <a:ext cx="165248" cy="70575"/>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9" name="Google Shape;1823;p16"/>
            <p:cNvSpPr/>
            <p:nvPr/>
          </p:nvSpPr>
          <p:spPr>
            <a:xfrm>
              <a:off x="1234736" y="2319311"/>
              <a:ext cx="182111" cy="33608"/>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0" name="Google Shape;1824;p16"/>
            <p:cNvSpPr/>
            <p:nvPr/>
          </p:nvSpPr>
          <p:spPr>
            <a:xfrm>
              <a:off x="1062741" y="2067252"/>
              <a:ext cx="141642" cy="134431"/>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1" name="Google Shape;1825;p16"/>
            <p:cNvSpPr/>
            <p:nvPr/>
          </p:nvSpPr>
          <p:spPr>
            <a:xfrm>
              <a:off x="1116700" y="2110944"/>
              <a:ext cx="114663" cy="94102"/>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2" name="Google Shape;1826;p16"/>
            <p:cNvSpPr/>
            <p:nvPr/>
          </p:nvSpPr>
          <p:spPr>
            <a:xfrm>
              <a:off x="1147053" y="2164716"/>
              <a:ext cx="138268" cy="114266"/>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3" name="Google Shape;1827;p16"/>
            <p:cNvSpPr/>
            <p:nvPr/>
          </p:nvSpPr>
          <p:spPr>
            <a:xfrm>
              <a:off x="803065" y="2154633"/>
              <a:ext cx="438415" cy="396571"/>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4" name="Google Shape;1828;p16"/>
            <p:cNvSpPr/>
            <p:nvPr/>
          </p:nvSpPr>
          <p:spPr>
            <a:xfrm>
              <a:off x="867140" y="2194962"/>
              <a:ext cx="306892" cy="305831"/>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5" name="Google Shape;1829;p16"/>
            <p:cNvSpPr/>
            <p:nvPr/>
          </p:nvSpPr>
          <p:spPr>
            <a:xfrm>
              <a:off x="954824" y="2292425"/>
              <a:ext cx="43843" cy="36967"/>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6" name="Google Shape;1830;p16"/>
            <p:cNvSpPr/>
            <p:nvPr/>
          </p:nvSpPr>
          <p:spPr>
            <a:xfrm>
              <a:off x="1018901" y="2319311"/>
              <a:ext cx="30351" cy="33608"/>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7" name="Google Shape;1831;p16"/>
            <p:cNvSpPr/>
            <p:nvPr/>
          </p:nvSpPr>
          <p:spPr>
            <a:xfrm>
              <a:off x="985176" y="2342836"/>
              <a:ext cx="26979" cy="26886"/>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8" name="Google Shape;1832;p16"/>
            <p:cNvSpPr/>
            <p:nvPr/>
          </p:nvSpPr>
          <p:spPr>
            <a:xfrm>
              <a:off x="981803" y="2379805"/>
              <a:ext cx="40469" cy="36967"/>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9" name="Google Shape;1833;p16"/>
            <p:cNvSpPr/>
            <p:nvPr/>
          </p:nvSpPr>
          <p:spPr>
            <a:xfrm>
              <a:off x="941334" y="2339476"/>
              <a:ext cx="20235" cy="26886"/>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0" name="Google Shape;1834;p16"/>
            <p:cNvSpPr/>
            <p:nvPr/>
          </p:nvSpPr>
          <p:spPr>
            <a:xfrm>
              <a:off x="951452" y="2373084"/>
              <a:ext cx="23606" cy="26886"/>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1" name="Google Shape;1835;p16"/>
            <p:cNvSpPr/>
            <p:nvPr/>
          </p:nvSpPr>
          <p:spPr>
            <a:xfrm>
              <a:off x="1029017" y="2363000"/>
              <a:ext cx="40469" cy="26886"/>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2" name="Google Shape;1836;p16"/>
            <p:cNvSpPr/>
            <p:nvPr/>
          </p:nvSpPr>
          <p:spPr>
            <a:xfrm>
              <a:off x="1035762" y="2416773"/>
              <a:ext cx="23608" cy="23526"/>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3" name="Google Shape;1837;p16"/>
            <p:cNvSpPr/>
            <p:nvPr/>
          </p:nvSpPr>
          <p:spPr>
            <a:xfrm>
              <a:off x="1082976" y="2369722"/>
              <a:ext cx="33724" cy="33608"/>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4" name="Google Shape;1838;p16"/>
            <p:cNvSpPr/>
            <p:nvPr/>
          </p:nvSpPr>
          <p:spPr>
            <a:xfrm>
              <a:off x="1059370" y="2396608"/>
              <a:ext cx="16861" cy="2016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5" name="Google Shape;1839;p16"/>
            <p:cNvSpPr/>
            <p:nvPr/>
          </p:nvSpPr>
          <p:spPr>
            <a:xfrm>
              <a:off x="991921" y="2430216"/>
              <a:ext cx="33724" cy="26886"/>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6" name="Google Shape;1840;p16"/>
            <p:cNvSpPr/>
            <p:nvPr/>
          </p:nvSpPr>
          <p:spPr>
            <a:xfrm>
              <a:off x="968313" y="2410051"/>
              <a:ext cx="16863" cy="1680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7" name="Google Shape;1841;p16"/>
            <p:cNvSpPr/>
            <p:nvPr/>
          </p:nvSpPr>
          <p:spPr>
            <a:xfrm>
              <a:off x="1012156" y="2275620"/>
              <a:ext cx="16861" cy="23526"/>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1842;p16"/>
            <p:cNvSpPr/>
            <p:nvPr/>
          </p:nvSpPr>
          <p:spPr>
            <a:xfrm>
              <a:off x="1042507" y="2285704"/>
              <a:ext cx="43843" cy="40329"/>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1843;p16"/>
            <p:cNvSpPr/>
            <p:nvPr/>
          </p:nvSpPr>
          <p:spPr>
            <a:xfrm>
              <a:off x="1079604" y="2326033"/>
              <a:ext cx="20235" cy="23524"/>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766" name="Google Shape;1766;p16"/>
          <p:cNvSpPr txBox="1">
            <a:spLocks noGrp="1"/>
          </p:cNvSpPr>
          <p:nvPr>
            <p:ph type="title"/>
          </p:nvPr>
        </p:nvSpPr>
        <p:spPr>
          <a:xfrm>
            <a:off x="960000" y="593367"/>
            <a:ext cx="10272000" cy="763600"/>
          </a:xfrm>
          <a:prstGeom prst="rect">
            <a:avLst/>
          </a:prstGeom>
          <a:ln>
            <a:noFill/>
          </a:ln>
        </p:spPr>
        <p:txBody>
          <a:bodyPr spcFirstLastPara="1">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767" name="Google Shape;1767;p16"/>
          <p:cNvSpPr txBox="1">
            <a:spLocks noGrp="1"/>
          </p:cNvSpPr>
          <p:nvPr>
            <p:ph type="subTitle" idx="1"/>
          </p:nvPr>
        </p:nvSpPr>
        <p:spPr>
          <a:xfrm>
            <a:off x="2451100" y="2720232"/>
            <a:ext cx="3376800" cy="824400"/>
          </a:xfrm>
          <a:prstGeom prst="rect">
            <a:avLst/>
          </a:prstGeom>
        </p:spPr>
        <p:txBody>
          <a:bodyPr/>
          <a:lstStyle>
            <a:lvl1pPr lvl="0" rtl="0">
              <a:lnSpc>
                <a:spcPct val="115000"/>
              </a:lnSpc>
              <a:spcBef>
                <a:spcPts val="0"/>
              </a:spcBef>
              <a:spcAft>
                <a:spcPts val="0"/>
              </a:spcAft>
              <a:buSzPts val="1400"/>
              <a:buNone/>
              <a:defRPr sz="1867">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68" name="Google Shape;1768;p16"/>
          <p:cNvSpPr txBox="1">
            <a:spLocks noGrp="1"/>
          </p:cNvSpPr>
          <p:nvPr>
            <p:ph type="subTitle" idx="2"/>
          </p:nvPr>
        </p:nvSpPr>
        <p:spPr>
          <a:xfrm>
            <a:off x="2451100" y="2276033"/>
            <a:ext cx="3376800" cy="596800"/>
          </a:xfrm>
          <a:prstGeom prst="rect">
            <a:avLst/>
          </a:prstGeom>
        </p:spPr>
        <p:txBody>
          <a:bodyPr anchor="b"/>
          <a:lstStyle>
            <a:lvl1pPr lvl="0" rtl="0">
              <a:lnSpc>
                <a:spcPct val="115000"/>
              </a:lnSpc>
              <a:spcBef>
                <a:spcPts val="0"/>
              </a:spcBef>
              <a:spcAft>
                <a:spcPts val="0"/>
              </a:spcAft>
              <a:buSzPts val="2400"/>
              <a:buFont typeface="Bebas Neue"/>
              <a:buNone/>
              <a:defRPr sz="2667"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769" name="Google Shape;1769;p16"/>
          <p:cNvSpPr txBox="1">
            <a:spLocks noGrp="1"/>
          </p:cNvSpPr>
          <p:nvPr>
            <p:ph type="subTitle" idx="3"/>
          </p:nvPr>
        </p:nvSpPr>
        <p:spPr>
          <a:xfrm>
            <a:off x="2451100" y="5111071"/>
            <a:ext cx="3376800" cy="824400"/>
          </a:xfrm>
          <a:prstGeom prst="rect">
            <a:avLst/>
          </a:prstGeom>
        </p:spPr>
        <p:txBody>
          <a:bodyPr/>
          <a:lstStyle>
            <a:lvl1pPr lvl="0" rtl="0">
              <a:lnSpc>
                <a:spcPct val="115000"/>
              </a:lnSpc>
              <a:spcBef>
                <a:spcPts val="0"/>
              </a:spcBef>
              <a:spcAft>
                <a:spcPts val="0"/>
              </a:spcAft>
              <a:buSzPts val="1400"/>
              <a:buNone/>
              <a:defRPr sz="1867">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0" name="Google Shape;1770;p16"/>
          <p:cNvSpPr txBox="1">
            <a:spLocks noGrp="1"/>
          </p:cNvSpPr>
          <p:nvPr>
            <p:ph type="subTitle" idx="4"/>
          </p:nvPr>
        </p:nvSpPr>
        <p:spPr>
          <a:xfrm>
            <a:off x="2451100" y="4666872"/>
            <a:ext cx="3376800" cy="596800"/>
          </a:xfrm>
          <a:prstGeom prst="rect">
            <a:avLst/>
          </a:prstGeom>
        </p:spPr>
        <p:txBody>
          <a:bodyPr anchor="b"/>
          <a:lstStyle>
            <a:lvl1pPr lvl="0" rtl="0">
              <a:lnSpc>
                <a:spcPct val="115000"/>
              </a:lnSpc>
              <a:spcBef>
                <a:spcPts val="0"/>
              </a:spcBef>
              <a:spcAft>
                <a:spcPts val="0"/>
              </a:spcAft>
              <a:buSzPts val="2400"/>
              <a:buFont typeface="Bebas Neue"/>
              <a:buNone/>
              <a:defRPr sz="2667"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771" name="Google Shape;1771;p16"/>
          <p:cNvSpPr txBox="1">
            <a:spLocks noGrp="1"/>
          </p:cNvSpPr>
          <p:nvPr>
            <p:ph type="subTitle" idx="5"/>
          </p:nvPr>
        </p:nvSpPr>
        <p:spPr>
          <a:xfrm>
            <a:off x="7422367" y="2720232"/>
            <a:ext cx="3376800" cy="824400"/>
          </a:xfrm>
          <a:prstGeom prst="rect">
            <a:avLst/>
          </a:prstGeom>
        </p:spPr>
        <p:txBody>
          <a:bodyPr/>
          <a:lstStyle>
            <a:lvl1pPr lvl="0" rtl="0">
              <a:lnSpc>
                <a:spcPct val="115000"/>
              </a:lnSpc>
              <a:spcBef>
                <a:spcPts val="0"/>
              </a:spcBef>
              <a:spcAft>
                <a:spcPts val="0"/>
              </a:spcAft>
              <a:buSzPts val="1400"/>
              <a:buNone/>
              <a:defRPr sz="1867">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2" name="Google Shape;1772;p16"/>
          <p:cNvSpPr txBox="1">
            <a:spLocks noGrp="1"/>
          </p:cNvSpPr>
          <p:nvPr>
            <p:ph type="subTitle" idx="6"/>
          </p:nvPr>
        </p:nvSpPr>
        <p:spPr>
          <a:xfrm>
            <a:off x="7422367" y="2276033"/>
            <a:ext cx="3376800" cy="596800"/>
          </a:xfrm>
          <a:prstGeom prst="rect">
            <a:avLst/>
          </a:prstGeom>
        </p:spPr>
        <p:txBody>
          <a:bodyPr anchor="b"/>
          <a:lstStyle>
            <a:lvl1pPr lvl="0" rtl="0">
              <a:lnSpc>
                <a:spcPct val="115000"/>
              </a:lnSpc>
              <a:spcBef>
                <a:spcPts val="0"/>
              </a:spcBef>
              <a:spcAft>
                <a:spcPts val="0"/>
              </a:spcAft>
              <a:buSzPts val="2400"/>
              <a:buFont typeface="Bebas Neue"/>
              <a:buNone/>
              <a:defRPr sz="2667"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773" name="Google Shape;1773;p16"/>
          <p:cNvSpPr txBox="1">
            <a:spLocks noGrp="1"/>
          </p:cNvSpPr>
          <p:nvPr>
            <p:ph type="subTitle" idx="7"/>
          </p:nvPr>
        </p:nvSpPr>
        <p:spPr>
          <a:xfrm>
            <a:off x="7422367" y="5111071"/>
            <a:ext cx="3376800" cy="824400"/>
          </a:xfrm>
          <a:prstGeom prst="rect">
            <a:avLst/>
          </a:prstGeom>
        </p:spPr>
        <p:txBody>
          <a:bodyPr/>
          <a:lstStyle>
            <a:lvl1pPr lvl="0" rtl="0">
              <a:lnSpc>
                <a:spcPct val="115000"/>
              </a:lnSpc>
              <a:spcBef>
                <a:spcPts val="0"/>
              </a:spcBef>
              <a:spcAft>
                <a:spcPts val="0"/>
              </a:spcAft>
              <a:buSzPts val="1400"/>
              <a:buNone/>
              <a:defRPr sz="1867">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4" name="Google Shape;1774;p16"/>
          <p:cNvSpPr txBox="1">
            <a:spLocks noGrp="1"/>
          </p:cNvSpPr>
          <p:nvPr>
            <p:ph type="subTitle" idx="8"/>
          </p:nvPr>
        </p:nvSpPr>
        <p:spPr>
          <a:xfrm>
            <a:off x="7422367" y="4666872"/>
            <a:ext cx="3376800" cy="596800"/>
          </a:xfrm>
          <a:prstGeom prst="rect">
            <a:avLst/>
          </a:prstGeom>
        </p:spPr>
        <p:txBody>
          <a:bodyPr anchor="b"/>
          <a:lstStyle>
            <a:lvl1pPr lvl="0" rtl="0">
              <a:lnSpc>
                <a:spcPct val="115000"/>
              </a:lnSpc>
              <a:spcBef>
                <a:spcPts val="0"/>
              </a:spcBef>
              <a:spcAft>
                <a:spcPts val="0"/>
              </a:spcAft>
              <a:buSzPts val="2400"/>
              <a:buFont typeface="Bebas Neue"/>
              <a:buNone/>
              <a:defRPr sz="2667"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846055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984"/>
        <p:cNvGrpSpPr/>
        <p:nvPr/>
      </p:nvGrpSpPr>
      <p:grpSpPr>
        <a:xfrm>
          <a:off x="0" y="0"/>
          <a:ext cx="0" cy="0"/>
          <a:chOff x="0" y="0"/>
          <a:chExt cx="0" cy="0"/>
        </a:xfrm>
      </p:grpSpPr>
      <p:grpSp>
        <p:nvGrpSpPr>
          <p:cNvPr id="5" name="Google Shape;1988;p19"/>
          <p:cNvGrpSpPr>
            <a:grpSpLocks/>
          </p:cNvGrpSpPr>
          <p:nvPr/>
        </p:nvGrpSpPr>
        <p:grpSpPr bwMode="auto">
          <a:xfrm rot="5400000">
            <a:off x="-2204242" y="5611021"/>
            <a:ext cx="5153025" cy="2005013"/>
            <a:chOff x="5118925" y="3316075"/>
            <a:chExt cx="2765798" cy="1076613"/>
          </a:xfrm>
        </p:grpSpPr>
        <p:sp>
          <p:nvSpPr>
            <p:cNvPr id="6" name="Google Shape;1989;p19"/>
            <p:cNvSpPr/>
            <p:nvPr/>
          </p:nvSpPr>
          <p:spPr>
            <a:xfrm>
              <a:off x="5221173" y="3324600"/>
              <a:ext cx="2655882" cy="1027172"/>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 name="Google Shape;1990;p19"/>
            <p:cNvSpPr/>
            <p:nvPr/>
          </p:nvSpPr>
          <p:spPr>
            <a:xfrm>
              <a:off x="5221173" y="3315222"/>
              <a:ext cx="2663550" cy="1043369"/>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 name="Google Shape;1991;p19"/>
            <p:cNvSpPr/>
            <p:nvPr/>
          </p:nvSpPr>
          <p:spPr>
            <a:xfrm>
              <a:off x="5127446" y="3420071"/>
              <a:ext cx="2585161" cy="963240"/>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 name="Google Shape;1992;p19"/>
            <p:cNvSpPr/>
            <p:nvPr/>
          </p:nvSpPr>
          <p:spPr>
            <a:xfrm>
              <a:off x="5118925" y="3413252"/>
              <a:ext cx="2602202" cy="979437"/>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 name="Google Shape;1993;p19"/>
            <p:cNvSpPr/>
            <p:nvPr/>
          </p:nvSpPr>
          <p:spPr>
            <a:xfrm>
              <a:off x="5317455" y="3587146"/>
              <a:ext cx="2188951" cy="584764"/>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 name="Google Shape;1994;p19"/>
            <p:cNvSpPr/>
            <p:nvPr/>
          </p:nvSpPr>
          <p:spPr>
            <a:xfrm>
              <a:off x="6088573" y="3575212"/>
              <a:ext cx="43455" cy="45178"/>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 name="Google Shape;1995;p19"/>
            <p:cNvSpPr/>
            <p:nvPr/>
          </p:nvSpPr>
          <p:spPr>
            <a:xfrm>
              <a:off x="7273793" y="4096896"/>
              <a:ext cx="32378" cy="32392"/>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1996;p19"/>
            <p:cNvSpPr/>
            <p:nvPr/>
          </p:nvSpPr>
          <p:spPr>
            <a:xfrm>
              <a:off x="7310432" y="3834350"/>
              <a:ext cx="21301" cy="34097"/>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1997;p19"/>
            <p:cNvSpPr/>
            <p:nvPr/>
          </p:nvSpPr>
          <p:spPr>
            <a:xfrm>
              <a:off x="7353035" y="4078143"/>
              <a:ext cx="34083" cy="23016"/>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1998;p19"/>
            <p:cNvSpPr/>
            <p:nvPr/>
          </p:nvSpPr>
          <p:spPr>
            <a:xfrm>
              <a:off x="7467212" y="3563278"/>
              <a:ext cx="23005" cy="28130"/>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1999;p19"/>
            <p:cNvSpPr/>
            <p:nvPr/>
          </p:nvSpPr>
          <p:spPr>
            <a:xfrm>
              <a:off x="7168989" y="4045751"/>
              <a:ext cx="23858" cy="22163"/>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2000;p19"/>
            <p:cNvSpPr/>
            <p:nvPr/>
          </p:nvSpPr>
          <p:spPr>
            <a:xfrm>
              <a:off x="6906554" y="3893166"/>
              <a:ext cx="22154" cy="28982"/>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 name="Google Shape;2001;p19"/>
            <p:cNvSpPr/>
            <p:nvPr/>
          </p:nvSpPr>
          <p:spPr>
            <a:xfrm>
              <a:off x="5703441" y="3429447"/>
              <a:ext cx="0" cy="0"/>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 name="Google Shape;2002;p19"/>
            <p:cNvSpPr/>
            <p:nvPr/>
          </p:nvSpPr>
          <p:spPr>
            <a:xfrm>
              <a:off x="6772780" y="3739730"/>
              <a:ext cx="27266" cy="22163"/>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2003;p19"/>
            <p:cNvSpPr/>
            <p:nvPr/>
          </p:nvSpPr>
          <p:spPr>
            <a:xfrm>
              <a:off x="6570841" y="3590556"/>
              <a:ext cx="15337" cy="19606"/>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2004;p19"/>
            <p:cNvSpPr/>
            <p:nvPr/>
          </p:nvSpPr>
          <p:spPr>
            <a:xfrm>
              <a:off x="7474880" y="4119060"/>
              <a:ext cx="33231" cy="14491"/>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2005;p19"/>
            <p:cNvSpPr/>
            <p:nvPr/>
          </p:nvSpPr>
          <p:spPr>
            <a:xfrm>
              <a:off x="6834128" y="4126731"/>
              <a:ext cx="14485" cy="17901"/>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2006;p19"/>
            <p:cNvSpPr/>
            <p:nvPr/>
          </p:nvSpPr>
          <p:spPr>
            <a:xfrm>
              <a:off x="6564025" y="4086667"/>
              <a:ext cx="17893" cy="21311"/>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2007;p19"/>
            <p:cNvSpPr/>
            <p:nvPr/>
          </p:nvSpPr>
          <p:spPr>
            <a:xfrm>
              <a:off x="7010506" y="3767007"/>
              <a:ext cx="20450" cy="15344"/>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2008;p19"/>
            <p:cNvSpPr/>
            <p:nvPr/>
          </p:nvSpPr>
          <p:spPr>
            <a:xfrm>
              <a:off x="5585003" y="3944312"/>
              <a:ext cx="17041" cy="17901"/>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2009;p19"/>
            <p:cNvSpPr/>
            <p:nvPr/>
          </p:nvSpPr>
          <p:spPr>
            <a:xfrm>
              <a:off x="5901120" y="3928969"/>
              <a:ext cx="5112" cy="17048"/>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2010;p19"/>
            <p:cNvSpPr/>
            <p:nvPr/>
          </p:nvSpPr>
          <p:spPr>
            <a:xfrm>
              <a:off x="6266654" y="4173615"/>
              <a:ext cx="0" cy="0"/>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2011;p19"/>
            <p:cNvSpPr/>
            <p:nvPr/>
          </p:nvSpPr>
          <p:spPr>
            <a:xfrm>
              <a:off x="6413209" y="4052570"/>
              <a:ext cx="18745" cy="14491"/>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2012;p19"/>
            <p:cNvSpPr/>
            <p:nvPr/>
          </p:nvSpPr>
          <p:spPr>
            <a:xfrm>
              <a:off x="5527915" y="3970737"/>
              <a:ext cx="13633" cy="1193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2013;p19"/>
            <p:cNvSpPr/>
            <p:nvPr/>
          </p:nvSpPr>
          <p:spPr>
            <a:xfrm>
              <a:off x="6212122" y="3905953"/>
              <a:ext cx="16189" cy="14491"/>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2014;p19"/>
            <p:cNvSpPr/>
            <p:nvPr/>
          </p:nvSpPr>
          <p:spPr>
            <a:xfrm>
              <a:off x="5606305" y="3869299"/>
              <a:ext cx="13633" cy="6819"/>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2015;p19"/>
            <p:cNvSpPr/>
            <p:nvPr/>
          </p:nvSpPr>
          <p:spPr>
            <a:xfrm>
              <a:off x="6268358" y="3514690"/>
              <a:ext cx="11077" cy="14491"/>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3" name="Google Shape;2016;p19"/>
            <p:cNvSpPr/>
            <p:nvPr/>
          </p:nvSpPr>
          <p:spPr>
            <a:xfrm>
              <a:off x="7085487" y="4090077"/>
              <a:ext cx="17893" cy="15344"/>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4" name="Google Shape;2017;p19"/>
            <p:cNvSpPr/>
            <p:nvPr/>
          </p:nvSpPr>
          <p:spPr>
            <a:xfrm>
              <a:off x="7143428" y="4108830"/>
              <a:ext cx="12781" cy="17048"/>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2018;p19"/>
            <p:cNvSpPr/>
            <p:nvPr/>
          </p:nvSpPr>
          <p:spPr>
            <a:xfrm>
              <a:off x="5953947" y="4137813"/>
              <a:ext cx="15337" cy="14491"/>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2019;p19"/>
            <p:cNvSpPr/>
            <p:nvPr/>
          </p:nvSpPr>
          <p:spPr>
            <a:xfrm>
              <a:off x="7327473" y="4025293"/>
              <a:ext cx="20450" cy="10229"/>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7" name="Google Shape;2020;p19"/>
            <p:cNvSpPr/>
            <p:nvPr/>
          </p:nvSpPr>
          <p:spPr>
            <a:xfrm>
              <a:off x="6130324" y="3559016"/>
              <a:ext cx="6817" cy="11934"/>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8" name="Google Shape;2021;p19"/>
            <p:cNvSpPr/>
            <p:nvPr/>
          </p:nvSpPr>
          <p:spPr>
            <a:xfrm>
              <a:off x="6686722" y="4160828"/>
              <a:ext cx="12781" cy="1193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9" name="Google Shape;2022;p19"/>
            <p:cNvSpPr/>
            <p:nvPr/>
          </p:nvSpPr>
          <p:spPr>
            <a:xfrm>
              <a:off x="6908258" y="4109683"/>
              <a:ext cx="10225" cy="1193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40" name="Google Shape;2023;p19"/>
          <p:cNvSpPr/>
          <p:nvPr/>
        </p:nvSpPr>
        <p:spPr>
          <a:xfrm rot="10800000" flipH="1">
            <a:off x="7188203" y="6180142"/>
            <a:ext cx="5224463" cy="1158875"/>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l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41" name="Google Shape;2024;p19"/>
          <p:cNvGrpSpPr>
            <a:grpSpLocks/>
          </p:cNvGrpSpPr>
          <p:nvPr/>
        </p:nvGrpSpPr>
        <p:grpSpPr bwMode="auto">
          <a:xfrm rot="13500000" flipH="1">
            <a:off x="7100890" y="-2959101"/>
            <a:ext cx="7094537" cy="3856039"/>
            <a:chOff x="4056367" y="1569400"/>
            <a:chExt cx="976783" cy="530900"/>
          </a:xfrm>
        </p:grpSpPr>
        <p:sp>
          <p:nvSpPr>
            <p:cNvPr id="42" name="Google Shape;2025;p19"/>
            <p:cNvSpPr/>
            <p:nvPr/>
          </p:nvSpPr>
          <p:spPr>
            <a:xfrm>
              <a:off x="4091908" y="1569400"/>
              <a:ext cx="940938" cy="530900"/>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3" name="Google Shape;2026;p19"/>
            <p:cNvSpPr/>
            <p:nvPr/>
          </p:nvSpPr>
          <p:spPr>
            <a:xfrm>
              <a:off x="4056393" y="1634245"/>
              <a:ext cx="122836" cy="98137"/>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44" name="Google Shape;2027;p19"/>
          <p:cNvSpPr/>
          <p:nvPr/>
        </p:nvSpPr>
        <p:spPr>
          <a:xfrm rot="15275127" flipH="1">
            <a:off x="2534444" y="5911056"/>
            <a:ext cx="1227138" cy="18954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5" name="Google Shape;2028;p19"/>
          <p:cNvSpPr/>
          <p:nvPr/>
        </p:nvSpPr>
        <p:spPr>
          <a:xfrm rot="9133046" flipH="1">
            <a:off x="11595100" y="4391025"/>
            <a:ext cx="1168400" cy="1804988"/>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6" name="Google Shape;2029;p19"/>
          <p:cNvSpPr/>
          <p:nvPr/>
        </p:nvSpPr>
        <p:spPr>
          <a:xfrm rot="9199197" flipH="1">
            <a:off x="1401763" y="-407988"/>
            <a:ext cx="1549400" cy="1020763"/>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7" name="Google Shape;2030;p19"/>
          <p:cNvSpPr/>
          <p:nvPr/>
        </p:nvSpPr>
        <p:spPr>
          <a:xfrm rot="13500000" flipH="1">
            <a:off x="-1365250" y="-309563"/>
            <a:ext cx="2306638" cy="1843088"/>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dk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48" name="Google Shape;2031;p19"/>
          <p:cNvGrpSpPr>
            <a:grpSpLocks/>
          </p:cNvGrpSpPr>
          <p:nvPr/>
        </p:nvGrpSpPr>
        <p:grpSpPr bwMode="auto">
          <a:xfrm rot="10800000" flipH="1">
            <a:off x="385765" y="3089279"/>
            <a:ext cx="565151" cy="633413"/>
            <a:chOff x="6809075" y="3709775"/>
            <a:chExt cx="385925" cy="431650"/>
          </a:xfrm>
        </p:grpSpPr>
        <p:sp>
          <p:nvSpPr>
            <p:cNvPr id="49" name="Google Shape;2032;p19"/>
            <p:cNvSpPr/>
            <p:nvPr/>
          </p:nvSpPr>
          <p:spPr>
            <a:xfrm>
              <a:off x="6904472" y="3983478"/>
              <a:ext cx="78052" cy="65991"/>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0" name="Google Shape;2033;p19"/>
            <p:cNvSpPr/>
            <p:nvPr/>
          </p:nvSpPr>
          <p:spPr>
            <a:xfrm>
              <a:off x="6809075" y="4023505"/>
              <a:ext cx="78052" cy="61665"/>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2034;p19"/>
            <p:cNvSpPr/>
            <p:nvPr/>
          </p:nvSpPr>
          <p:spPr>
            <a:xfrm>
              <a:off x="6956507" y="3791994"/>
              <a:ext cx="79136" cy="60582"/>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2" name="Google Shape;2035;p19"/>
            <p:cNvSpPr/>
            <p:nvPr/>
          </p:nvSpPr>
          <p:spPr>
            <a:xfrm>
              <a:off x="6909892" y="3910995"/>
              <a:ext cx="78052" cy="58419"/>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3" name="Google Shape;2036;p19"/>
            <p:cNvSpPr/>
            <p:nvPr/>
          </p:nvSpPr>
          <p:spPr>
            <a:xfrm>
              <a:off x="6985776" y="3895850"/>
              <a:ext cx="74800" cy="56255"/>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4" name="Google Shape;2037;p19"/>
            <p:cNvSpPr/>
            <p:nvPr/>
          </p:nvSpPr>
          <p:spPr>
            <a:xfrm>
              <a:off x="6857857" y="3819040"/>
              <a:ext cx="73716" cy="50846"/>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5" name="Google Shape;2038;p19"/>
            <p:cNvSpPr/>
            <p:nvPr/>
          </p:nvSpPr>
          <p:spPr>
            <a:xfrm>
              <a:off x="6914228" y="3709775"/>
              <a:ext cx="69380" cy="55174"/>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6" name="Google Shape;2039;p19"/>
            <p:cNvSpPr/>
            <p:nvPr/>
          </p:nvSpPr>
          <p:spPr>
            <a:xfrm>
              <a:off x="7127788" y="3811467"/>
              <a:ext cx="67212" cy="51928"/>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7" name="Google Shape;2040;p19"/>
            <p:cNvSpPr/>
            <p:nvPr/>
          </p:nvSpPr>
          <p:spPr>
            <a:xfrm>
              <a:off x="6811243" y="3918568"/>
              <a:ext cx="70463" cy="45437"/>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8" name="Google Shape;2041;p19"/>
            <p:cNvSpPr/>
            <p:nvPr/>
          </p:nvSpPr>
          <p:spPr>
            <a:xfrm>
              <a:off x="7120200" y="4083006"/>
              <a:ext cx="62875" cy="53009"/>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9" name="Google Shape;2042;p19"/>
            <p:cNvSpPr/>
            <p:nvPr/>
          </p:nvSpPr>
          <p:spPr>
            <a:xfrm>
              <a:off x="7020466" y="4010523"/>
              <a:ext cx="56371" cy="48683"/>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0" name="Google Shape;2043;p19"/>
            <p:cNvSpPr/>
            <p:nvPr/>
          </p:nvSpPr>
          <p:spPr>
            <a:xfrm>
              <a:off x="6952171" y="4092742"/>
              <a:ext cx="54203" cy="4760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1" name="Google Shape;2044;p19"/>
            <p:cNvSpPr/>
            <p:nvPr/>
          </p:nvSpPr>
          <p:spPr>
            <a:xfrm>
              <a:off x="7102855" y="3877459"/>
              <a:ext cx="54203" cy="47600"/>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2" name="Google Shape;2045;p19"/>
            <p:cNvSpPr/>
            <p:nvPr/>
          </p:nvSpPr>
          <p:spPr>
            <a:xfrm>
              <a:off x="7034559" y="3737903"/>
              <a:ext cx="54203" cy="42192"/>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63" name="Google Shape;2046;p19"/>
          <p:cNvGrpSpPr>
            <a:grpSpLocks/>
          </p:cNvGrpSpPr>
          <p:nvPr/>
        </p:nvGrpSpPr>
        <p:grpSpPr bwMode="auto">
          <a:xfrm>
            <a:off x="11350627" y="1941517"/>
            <a:ext cx="1104900" cy="1323975"/>
            <a:chOff x="5937150" y="5007400"/>
            <a:chExt cx="373225" cy="447450"/>
          </a:xfrm>
        </p:grpSpPr>
        <p:sp>
          <p:nvSpPr>
            <p:cNvPr id="64" name="Google Shape;2047;p19"/>
            <p:cNvSpPr/>
            <p:nvPr/>
          </p:nvSpPr>
          <p:spPr>
            <a:xfrm>
              <a:off x="5937150" y="5007400"/>
              <a:ext cx="373225" cy="444767"/>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5" name="Google Shape;2048;p19"/>
            <p:cNvSpPr/>
            <p:nvPr/>
          </p:nvSpPr>
          <p:spPr>
            <a:xfrm>
              <a:off x="5993456" y="5046565"/>
              <a:ext cx="307803" cy="398628"/>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6" name="Google Shape;2049;p19"/>
            <p:cNvSpPr/>
            <p:nvPr/>
          </p:nvSpPr>
          <p:spPr>
            <a:xfrm>
              <a:off x="5937150" y="5008473"/>
              <a:ext cx="364109" cy="446377"/>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67" name="Google Shape;2050;p19"/>
          <p:cNvSpPr/>
          <p:nvPr/>
        </p:nvSpPr>
        <p:spPr>
          <a:xfrm rot="3035537" flipH="1">
            <a:off x="3243263" y="-227013"/>
            <a:ext cx="1216026" cy="657225"/>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dk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68" name="Google Shape;2051;p19"/>
          <p:cNvGrpSpPr>
            <a:grpSpLocks/>
          </p:cNvGrpSpPr>
          <p:nvPr/>
        </p:nvGrpSpPr>
        <p:grpSpPr bwMode="auto">
          <a:xfrm rot="10800000" flipH="1">
            <a:off x="5335590" y="6537325"/>
            <a:ext cx="977900" cy="642938"/>
            <a:chOff x="6739600" y="291450"/>
            <a:chExt cx="504925" cy="331900"/>
          </a:xfrm>
        </p:grpSpPr>
        <p:sp>
          <p:nvSpPr>
            <p:cNvPr id="69" name="Google Shape;2052;p19"/>
            <p:cNvSpPr/>
            <p:nvPr/>
          </p:nvSpPr>
          <p:spPr>
            <a:xfrm>
              <a:off x="6738780" y="558609"/>
              <a:ext cx="186068" cy="25405"/>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0" name="Google Shape;2053;p19"/>
            <p:cNvSpPr/>
            <p:nvPr/>
          </p:nvSpPr>
          <p:spPr>
            <a:xfrm>
              <a:off x="6833044" y="502063"/>
              <a:ext cx="158199" cy="27863"/>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1" name="Google Shape;2054;p19"/>
            <p:cNvSpPr/>
            <p:nvPr/>
          </p:nvSpPr>
          <p:spPr>
            <a:xfrm>
              <a:off x="6949439" y="293089"/>
              <a:ext cx="151641" cy="21307"/>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2" name="Google Shape;2055;p19"/>
            <p:cNvSpPr/>
            <p:nvPr/>
          </p:nvSpPr>
          <p:spPr>
            <a:xfrm>
              <a:off x="6785502" y="347996"/>
              <a:ext cx="132789" cy="30321"/>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3" name="Google Shape;2056;p19"/>
            <p:cNvSpPr/>
            <p:nvPr/>
          </p:nvSpPr>
          <p:spPr>
            <a:xfrm>
              <a:off x="7043702" y="348815"/>
              <a:ext cx="138527" cy="22946"/>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4" name="Google Shape;2057;p19"/>
            <p:cNvSpPr/>
            <p:nvPr/>
          </p:nvSpPr>
          <p:spPr>
            <a:xfrm>
              <a:off x="7001079" y="599584"/>
              <a:ext cx="141805" cy="22946"/>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5" name="Google Shape;2058;p19"/>
            <p:cNvSpPr/>
            <p:nvPr/>
          </p:nvSpPr>
          <p:spPr>
            <a:xfrm>
              <a:off x="6857634" y="397986"/>
              <a:ext cx="115575" cy="2458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6" name="Google Shape;2059;p19"/>
            <p:cNvSpPr/>
            <p:nvPr/>
          </p:nvSpPr>
          <p:spPr>
            <a:xfrm>
              <a:off x="7128130" y="293089"/>
              <a:ext cx="115575" cy="22946"/>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7" name="Google Shape;2060;p19"/>
            <p:cNvSpPr/>
            <p:nvPr/>
          </p:nvSpPr>
          <p:spPr>
            <a:xfrm>
              <a:off x="7115834" y="546316"/>
              <a:ext cx="122133" cy="22946"/>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2061;p19"/>
            <p:cNvSpPr/>
            <p:nvPr/>
          </p:nvSpPr>
          <p:spPr>
            <a:xfrm>
              <a:off x="7010915" y="448795"/>
              <a:ext cx="113936" cy="22946"/>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2062;p19"/>
            <p:cNvSpPr/>
            <p:nvPr/>
          </p:nvSpPr>
          <p:spPr>
            <a:xfrm>
              <a:off x="7088785" y="501243"/>
              <a:ext cx="98362" cy="22127"/>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0" name="Google Shape;2063;p19"/>
            <p:cNvSpPr/>
            <p:nvPr/>
          </p:nvSpPr>
          <p:spPr>
            <a:xfrm>
              <a:off x="6990423" y="397166"/>
              <a:ext cx="92624" cy="26224"/>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1" name="Google Shape;2064;p19"/>
            <p:cNvSpPr/>
            <p:nvPr/>
          </p:nvSpPr>
          <p:spPr>
            <a:xfrm>
              <a:off x="7100261" y="402903"/>
              <a:ext cx="82788" cy="21307"/>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2" name="Google Shape;2065;p19"/>
            <p:cNvSpPr/>
            <p:nvPr/>
          </p:nvSpPr>
          <p:spPr>
            <a:xfrm>
              <a:off x="6952718" y="552873"/>
              <a:ext cx="87706" cy="19668"/>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3" name="Google Shape;2066;p19"/>
            <p:cNvSpPr/>
            <p:nvPr/>
          </p:nvSpPr>
          <p:spPr>
            <a:xfrm>
              <a:off x="6859274" y="292270"/>
              <a:ext cx="65575" cy="23765"/>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4" name="Google Shape;2067;p19"/>
            <p:cNvSpPr/>
            <p:nvPr/>
          </p:nvSpPr>
          <p:spPr>
            <a:xfrm>
              <a:off x="6944521" y="349635"/>
              <a:ext cx="68853" cy="19668"/>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5" name="Google Shape;2068;p19"/>
            <p:cNvSpPr/>
            <p:nvPr/>
          </p:nvSpPr>
          <p:spPr>
            <a:xfrm>
              <a:off x="6751895" y="511897"/>
              <a:ext cx="70493" cy="20487"/>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6" name="Google Shape;2069;p19"/>
            <p:cNvSpPr/>
            <p:nvPr/>
          </p:nvSpPr>
          <p:spPr>
            <a:xfrm>
              <a:off x="7012554" y="500424"/>
              <a:ext cx="64755" cy="19668"/>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7" name="Google Shape;2070;p19"/>
            <p:cNvSpPr/>
            <p:nvPr/>
          </p:nvSpPr>
          <p:spPr>
            <a:xfrm>
              <a:off x="6871569" y="453712"/>
              <a:ext cx="47542" cy="19668"/>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8" name="Google Shape;2071;p19"/>
            <p:cNvSpPr/>
            <p:nvPr/>
          </p:nvSpPr>
          <p:spPr>
            <a:xfrm>
              <a:off x="6801076" y="452073"/>
              <a:ext cx="45083" cy="22127"/>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9" name="Google Shape;2072;p19"/>
            <p:cNvSpPr/>
            <p:nvPr/>
          </p:nvSpPr>
          <p:spPr>
            <a:xfrm>
              <a:off x="6935504" y="599584"/>
              <a:ext cx="48362" cy="19668"/>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0" name="Google Shape;2073;p19"/>
            <p:cNvSpPr/>
            <p:nvPr/>
          </p:nvSpPr>
          <p:spPr>
            <a:xfrm>
              <a:off x="6942062" y="449615"/>
              <a:ext cx="45083" cy="18848"/>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1" name="Google Shape;2074;p19"/>
            <p:cNvSpPr/>
            <p:nvPr/>
          </p:nvSpPr>
          <p:spPr>
            <a:xfrm>
              <a:off x="7055998" y="547955"/>
              <a:ext cx="34427" cy="18848"/>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2" name="Google Shape;2075;p19"/>
            <p:cNvSpPr/>
            <p:nvPr/>
          </p:nvSpPr>
          <p:spPr>
            <a:xfrm>
              <a:off x="6884684" y="603682"/>
              <a:ext cx="39345" cy="16390"/>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93" name="Google Shape;2076;p19"/>
          <p:cNvGrpSpPr>
            <a:grpSpLocks/>
          </p:cNvGrpSpPr>
          <p:nvPr/>
        </p:nvGrpSpPr>
        <p:grpSpPr bwMode="auto">
          <a:xfrm rot="10800000" flipH="1">
            <a:off x="5821364" y="-390525"/>
            <a:ext cx="1279525" cy="796925"/>
            <a:chOff x="4819000" y="1410925"/>
            <a:chExt cx="327450" cy="203925"/>
          </a:xfrm>
        </p:grpSpPr>
        <p:sp>
          <p:nvSpPr>
            <p:cNvPr id="94" name="Google Shape;2077;p19"/>
            <p:cNvSpPr/>
            <p:nvPr/>
          </p:nvSpPr>
          <p:spPr>
            <a:xfrm>
              <a:off x="4849064" y="1436923"/>
              <a:ext cx="266916" cy="15233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5" name="Google Shape;2078;p19"/>
            <p:cNvSpPr/>
            <p:nvPr/>
          </p:nvSpPr>
          <p:spPr>
            <a:xfrm>
              <a:off x="4872627" y="1496232"/>
              <a:ext cx="10969" cy="9749"/>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6" name="Google Shape;2079;p19"/>
            <p:cNvSpPr/>
            <p:nvPr/>
          </p:nvSpPr>
          <p:spPr>
            <a:xfrm>
              <a:off x="4921379" y="1456828"/>
              <a:ext cx="8938" cy="8531"/>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7" name="Google Shape;2080;p19"/>
            <p:cNvSpPr/>
            <p:nvPr/>
          </p:nvSpPr>
          <p:spPr>
            <a:xfrm>
              <a:off x="5044071" y="1569353"/>
              <a:ext cx="8938" cy="7718"/>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8" name="Google Shape;2081;p19"/>
            <p:cNvSpPr/>
            <p:nvPr/>
          </p:nvSpPr>
          <p:spPr>
            <a:xfrm>
              <a:off x="5056665" y="1525074"/>
              <a:ext cx="6094" cy="8125"/>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9" name="Google Shape;2082;p19"/>
            <p:cNvSpPr/>
            <p:nvPr/>
          </p:nvSpPr>
          <p:spPr>
            <a:xfrm>
              <a:off x="5082260" y="1499888"/>
              <a:ext cx="4875" cy="5281"/>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0" name="Google Shape;2083;p19"/>
            <p:cNvSpPr/>
            <p:nvPr/>
          </p:nvSpPr>
          <p:spPr>
            <a:xfrm>
              <a:off x="4923410" y="1485264"/>
              <a:ext cx="99129" cy="56059"/>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1" name="Google Shape;2084;p19"/>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02" name="Google Shape;2085;p19"/>
          <p:cNvGrpSpPr>
            <a:grpSpLocks/>
          </p:cNvGrpSpPr>
          <p:nvPr/>
        </p:nvGrpSpPr>
        <p:grpSpPr bwMode="auto">
          <a:xfrm rot="10800000" flipH="1">
            <a:off x="10958515" y="5449892"/>
            <a:ext cx="565151" cy="509587"/>
            <a:chOff x="593975" y="1926100"/>
            <a:chExt cx="917300" cy="826750"/>
          </a:xfrm>
        </p:grpSpPr>
        <p:sp>
          <p:nvSpPr>
            <p:cNvPr id="103" name="Google Shape;2086;p19"/>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4" name="Google Shape;2087;p19"/>
            <p:cNvSpPr/>
            <p:nvPr/>
          </p:nvSpPr>
          <p:spPr>
            <a:xfrm>
              <a:off x="779496" y="2111539"/>
              <a:ext cx="115950" cy="123626"/>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5" name="Google Shape;2088;p19"/>
            <p:cNvSpPr/>
            <p:nvPr/>
          </p:nvSpPr>
          <p:spPr>
            <a:xfrm>
              <a:off x="828453" y="2072905"/>
              <a:ext cx="92761" cy="141656"/>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6" name="Google Shape;2089;p19"/>
            <p:cNvSpPr/>
            <p:nvPr/>
          </p:nvSpPr>
          <p:spPr>
            <a:xfrm>
              <a:off x="879986" y="2036848"/>
              <a:ext cx="87607" cy="151958"/>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7" name="Google Shape;2090;p19"/>
            <p:cNvSpPr/>
            <p:nvPr/>
          </p:nvSpPr>
          <p:spPr>
            <a:xfrm>
              <a:off x="934097" y="2023971"/>
              <a:ext cx="69570" cy="141654"/>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8" name="Google Shape;2091;p19"/>
            <p:cNvSpPr/>
            <p:nvPr/>
          </p:nvSpPr>
          <p:spPr>
            <a:xfrm>
              <a:off x="671276" y="2309856"/>
              <a:ext cx="154601" cy="54087"/>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9" name="Google Shape;2092;p19"/>
            <p:cNvSpPr/>
            <p:nvPr/>
          </p:nvSpPr>
          <p:spPr>
            <a:xfrm>
              <a:off x="699618" y="2371669"/>
              <a:ext cx="144294" cy="41209"/>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0" name="Google Shape;2093;p19"/>
            <p:cNvSpPr/>
            <p:nvPr/>
          </p:nvSpPr>
          <p:spPr>
            <a:xfrm>
              <a:off x="709925" y="2428331"/>
              <a:ext cx="149448" cy="41209"/>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1" name="Google Shape;2094;p19"/>
            <p:cNvSpPr/>
            <p:nvPr/>
          </p:nvSpPr>
          <p:spPr>
            <a:xfrm>
              <a:off x="738269" y="2490144"/>
              <a:ext cx="141717" cy="48936"/>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2" name="Google Shape;2095;p19"/>
            <p:cNvSpPr/>
            <p:nvPr/>
          </p:nvSpPr>
          <p:spPr>
            <a:xfrm>
              <a:off x="921213" y="2549383"/>
              <a:ext cx="36074" cy="110748"/>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3" name="Google Shape;2096;p19"/>
            <p:cNvSpPr/>
            <p:nvPr/>
          </p:nvSpPr>
          <p:spPr>
            <a:xfrm>
              <a:off x="983054" y="2528778"/>
              <a:ext cx="41227" cy="133928"/>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4" name="Google Shape;2097;p19"/>
            <p:cNvSpPr/>
            <p:nvPr/>
          </p:nvSpPr>
          <p:spPr>
            <a:xfrm>
              <a:off x="1060354" y="2518476"/>
              <a:ext cx="20613" cy="13908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5" name="Google Shape;2098;p19"/>
            <p:cNvSpPr/>
            <p:nvPr/>
          </p:nvSpPr>
          <p:spPr>
            <a:xfrm>
              <a:off x="1196919" y="2461814"/>
              <a:ext cx="154601" cy="74690"/>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6" name="Google Shape;2099;p19"/>
            <p:cNvSpPr/>
            <p:nvPr/>
          </p:nvSpPr>
          <p:spPr>
            <a:xfrm>
              <a:off x="1214955" y="2425756"/>
              <a:ext cx="159754" cy="64388"/>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7" name="Google Shape;2100;p19"/>
            <p:cNvSpPr/>
            <p:nvPr/>
          </p:nvSpPr>
          <p:spPr>
            <a:xfrm>
              <a:off x="1243300" y="2374245"/>
              <a:ext cx="164908" cy="69539"/>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8" name="Google Shape;2101;p19"/>
            <p:cNvSpPr/>
            <p:nvPr/>
          </p:nvSpPr>
          <p:spPr>
            <a:xfrm>
              <a:off x="1232993" y="2317583"/>
              <a:ext cx="182944" cy="30907"/>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9" name="Google Shape;2102;p19"/>
            <p:cNvSpPr/>
            <p:nvPr/>
          </p:nvSpPr>
          <p:spPr>
            <a:xfrm>
              <a:off x="1062932" y="2067754"/>
              <a:ext cx="136564" cy="131354"/>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0" name="Google Shape;2103;p19"/>
            <p:cNvSpPr/>
            <p:nvPr/>
          </p:nvSpPr>
          <p:spPr>
            <a:xfrm>
              <a:off x="1117041" y="2111539"/>
              <a:ext cx="113374" cy="95294"/>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1" name="Google Shape;2104;p19"/>
            <p:cNvSpPr/>
            <p:nvPr/>
          </p:nvSpPr>
          <p:spPr>
            <a:xfrm>
              <a:off x="1145386" y="2163050"/>
              <a:ext cx="136564" cy="113324"/>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2" name="Google Shape;2105;p19"/>
            <p:cNvSpPr/>
            <p:nvPr/>
          </p:nvSpPr>
          <p:spPr>
            <a:xfrm>
              <a:off x="802686" y="2152748"/>
              <a:ext cx="438037" cy="396634"/>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3" name="Google Shape;2106;p19"/>
            <p:cNvSpPr/>
            <p:nvPr/>
          </p:nvSpPr>
          <p:spPr>
            <a:xfrm>
              <a:off x="867104" y="2196532"/>
              <a:ext cx="309202" cy="306491"/>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4" name="Google Shape;2107;p19"/>
            <p:cNvSpPr/>
            <p:nvPr/>
          </p:nvSpPr>
          <p:spPr>
            <a:xfrm>
              <a:off x="952133" y="2289251"/>
              <a:ext cx="43804" cy="36058"/>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5" name="Google Shape;2108;p19"/>
            <p:cNvSpPr/>
            <p:nvPr/>
          </p:nvSpPr>
          <p:spPr>
            <a:xfrm>
              <a:off x="1013974" y="2320158"/>
              <a:ext cx="33498" cy="33483"/>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6" name="Google Shape;2109;p19"/>
            <p:cNvSpPr/>
            <p:nvPr/>
          </p:nvSpPr>
          <p:spPr>
            <a:xfrm>
              <a:off x="985631" y="2340762"/>
              <a:ext cx="25767" cy="25755"/>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7" name="Google Shape;2110;p19"/>
            <p:cNvSpPr/>
            <p:nvPr/>
          </p:nvSpPr>
          <p:spPr>
            <a:xfrm>
              <a:off x="980478" y="2381971"/>
              <a:ext cx="38649" cy="33483"/>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8" name="Google Shape;2111;p19"/>
            <p:cNvSpPr/>
            <p:nvPr/>
          </p:nvSpPr>
          <p:spPr>
            <a:xfrm>
              <a:off x="941827" y="2340762"/>
              <a:ext cx="20613" cy="23181"/>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9" name="Google Shape;2112;p19"/>
            <p:cNvSpPr/>
            <p:nvPr/>
          </p:nvSpPr>
          <p:spPr>
            <a:xfrm>
              <a:off x="949558" y="2371669"/>
              <a:ext cx="25767" cy="25755"/>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0" name="Google Shape;2113;p19"/>
            <p:cNvSpPr/>
            <p:nvPr/>
          </p:nvSpPr>
          <p:spPr>
            <a:xfrm>
              <a:off x="1029434" y="2363943"/>
              <a:ext cx="41227" cy="28330"/>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1" name="Google Shape;2114;p19"/>
            <p:cNvSpPr/>
            <p:nvPr/>
          </p:nvSpPr>
          <p:spPr>
            <a:xfrm>
              <a:off x="1032012" y="2415454"/>
              <a:ext cx="23189" cy="20604"/>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2" name="Google Shape;2115;p19"/>
            <p:cNvSpPr/>
            <p:nvPr/>
          </p:nvSpPr>
          <p:spPr>
            <a:xfrm>
              <a:off x="1080968" y="2366518"/>
              <a:ext cx="33498" cy="36058"/>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3" name="Google Shape;2116;p19"/>
            <p:cNvSpPr/>
            <p:nvPr/>
          </p:nvSpPr>
          <p:spPr>
            <a:xfrm>
              <a:off x="1057778" y="2394850"/>
              <a:ext cx="18036" cy="23179"/>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4" name="Google Shape;2117;p19"/>
            <p:cNvSpPr/>
            <p:nvPr/>
          </p:nvSpPr>
          <p:spPr>
            <a:xfrm>
              <a:off x="990785" y="2428331"/>
              <a:ext cx="36074" cy="25755"/>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5" name="Google Shape;2118;p19"/>
            <p:cNvSpPr/>
            <p:nvPr/>
          </p:nvSpPr>
          <p:spPr>
            <a:xfrm>
              <a:off x="965018" y="2407727"/>
              <a:ext cx="18036" cy="15453"/>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6" name="Google Shape;2119;p19"/>
            <p:cNvSpPr/>
            <p:nvPr/>
          </p:nvSpPr>
          <p:spPr>
            <a:xfrm>
              <a:off x="1008821" y="2276374"/>
              <a:ext cx="18038" cy="23179"/>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7" name="Google Shape;2120;p19"/>
            <p:cNvSpPr/>
            <p:nvPr/>
          </p:nvSpPr>
          <p:spPr>
            <a:xfrm>
              <a:off x="1044894" y="2286677"/>
              <a:ext cx="41227" cy="38632"/>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8" name="Google Shape;2121;p19"/>
            <p:cNvSpPr/>
            <p:nvPr/>
          </p:nvSpPr>
          <p:spPr>
            <a:xfrm>
              <a:off x="1075814" y="2325309"/>
              <a:ext cx="23191" cy="23181"/>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39" name="Google Shape;2122;p19"/>
          <p:cNvGrpSpPr>
            <a:grpSpLocks/>
          </p:cNvGrpSpPr>
          <p:nvPr/>
        </p:nvGrpSpPr>
        <p:grpSpPr bwMode="auto">
          <a:xfrm rot="6216072" flipH="1">
            <a:off x="10958513" y="3427412"/>
            <a:ext cx="565150" cy="631825"/>
            <a:chOff x="6809075" y="3709775"/>
            <a:chExt cx="385925" cy="431650"/>
          </a:xfrm>
        </p:grpSpPr>
        <p:sp>
          <p:nvSpPr>
            <p:cNvPr id="140" name="Google Shape;2123;p19"/>
            <p:cNvSpPr/>
            <p:nvPr/>
          </p:nvSpPr>
          <p:spPr>
            <a:xfrm>
              <a:off x="6904949" y="3985030"/>
              <a:ext cx="78052" cy="66157"/>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1" name="Google Shape;2124;p19"/>
            <p:cNvSpPr/>
            <p:nvPr/>
          </p:nvSpPr>
          <p:spPr>
            <a:xfrm>
              <a:off x="6808742" y="4025282"/>
              <a:ext cx="78052" cy="6182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2" name="Google Shape;2125;p19"/>
            <p:cNvSpPr/>
            <p:nvPr/>
          </p:nvSpPr>
          <p:spPr>
            <a:xfrm>
              <a:off x="6958417" y="3794927"/>
              <a:ext cx="79136" cy="5965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3" name="Google Shape;2126;p19"/>
            <p:cNvSpPr/>
            <p:nvPr/>
          </p:nvSpPr>
          <p:spPr>
            <a:xfrm>
              <a:off x="6909640" y="3913541"/>
              <a:ext cx="78052" cy="596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4" name="Google Shape;2127;p19"/>
            <p:cNvSpPr/>
            <p:nvPr/>
          </p:nvSpPr>
          <p:spPr>
            <a:xfrm>
              <a:off x="6987129" y="3898399"/>
              <a:ext cx="74800" cy="57481"/>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5" name="Google Shape;2128;p19"/>
            <p:cNvSpPr/>
            <p:nvPr/>
          </p:nvSpPr>
          <p:spPr>
            <a:xfrm>
              <a:off x="6858225" y="3821222"/>
              <a:ext cx="73716" cy="50973"/>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6" name="Google Shape;2129;p19"/>
            <p:cNvSpPr/>
            <p:nvPr/>
          </p:nvSpPr>
          <p:spPr>
            <a:xfrm>
              <a:off x="6914267" y="3711583"/>
              <a:ext cx="69380" cy="55312"/>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7" name="Google Shape;2130;p19"/>
            <p:cNvSpPr/>
            <p:nvPr/>
          </p:nvSpPr>
          <p:spPr>
            <a:xfrm>
              <a:off x="7128690" y="3813389"/>
              <a:ext cx="67212" cy="52058"/>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8" name="Google Shape;2131;p19"/>
            <p:cNvSpPr/>
            <p:nvPr/>
          </p:nvSpPr>
          <p:spPr>
            <a:xfrm>
              <a:off x="6812597" y="3920173"/>
              <a:ext cx="70464" cy="45551"/>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9" name="Google Shape;2132;p19"/>
            <p:cNvSpPr/>
            <p:nvPr/>
          </p:nvSpPr>
          <p:spPr>
            <a:xfrm>
              <a:off x="7120956" y="4084388"/>
              <a:ext cx="62875" cy="53142"/>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0" name="Google Shape;2133;p19"/>
            <p:cNvSpPr/>
            <p:nvPr/>
          </p:nvSpPr>
          <p:spPr>
            <a:xfrm>
              <a:off x="7020704" y="4012391"/>
              <a:ext cx="56371" cy="4772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1" name="Google Shape;2134;p19"/>
            <p:cNvSpPr/>
            <p:nvPr/>
          </p:nvSpPr>
          <p:spPr>
            <a:xfrm>
              <a:off x="6952993" y="4093933"/>
              <a:ext cx="54203" cy="4772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2" name="Google Shape;2135;p19"/>
            <p:cNvSpPr/>
            <p:nvPr/>
          </p:nvSpPr>
          <p:spPr>
            <a:xfrm>
              <a:off x="7103074" y="3879197"/>
              <a:ext cx="54203" cy="47720"/>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3" name="Google Shape;2136;p19"/>
            <p:cNvSpPr/>
            <p:nvPr/>
          </p:nvSpPr>
          <p:spPr>
            <a:xfrm>
              <a:off x="7035200" y="3738815"/>
              <a:ext cx="54203" cy="41213"/>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985" name="Google Shape;1985;p19"/>
          <p:cNvSpPr txBox="1">
            <a:spLocks noGrp="1"/>
          </p:cNvSpPr>
          <p:nvPr>
            <p:ph type="title"/>
          </p:nvPr>
        </p:nvSpPr>
        <p:spPr>
          <a:xfrm>
            <a:off x="1374733" y="2723600"/>
            <a:ext cx="6452400" cy="2082000"/>
          </a:xfrm>
          <a:prstGeom prst="rect">
            <a:avLst/>
          </a:prstGeom>
          <a:ln>
            <a:noFill/>
          </a:ln>
        </p:spPr>
        <p:txBody>
          <a:bodyPr spcFirstLastPara="1" anchor="b">
            <a:noAutofit/>
          </a:bodyPr>
          <a:lstStyle>
            <a:lvl1pPr lvl="0" rtl="0">
              <a:lnSpc>
                <a:spcPct val="115000"/>
              </a:lnSpc>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986" name="Google Shape;1986;p19"/>
          <p:cNvSpPr txBox="1">
            <a:spLocks noGrp="1"/>
          </p:cNvSpPr>
          <p:nvPr>
            <p:ph type="title" idx="2"/>
          </p:nvPr>
        </p:nvSpPr>
        <p:spPr>
          <a:xfrm>
            <a:off x="1374733" y="1339367"/>
            <a:ext cx="1691200" cy="1323600"/>
          </a:xfrm>
          <a:prstGeom prst="rect">
            <a:avLst/>
          </a:prstGeom>
          <a:noFill/>
        </p:spPr>
        <p:txBody>
          <a:bodyPr spcFirstLastPara="1" anchor="ctr">
            <a:noAutofit/>
          </a:bodyPr>
          <a:lstStyle>
            <a:lvl1pPr lvl="0" rtl="0">
              <a:lnSpc>
                <a:spcPct val="115000"/>
              </a:lnSpc>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rPr lang="en-US"/>
              <a:t>Click to edit Master title style</a:t>
            </a:r>
            <a:endParaRPr/>
          </a:p>
        </p:txBody>
      </p:sp>
      <p:sp>
        <p:nvSpPr>
          <p:cNvPr id="1987" name="Google Shape;1987;p19"/>
          <p:cNvSpPr txBox="1">
            <a:spLocks noGrp="1"/>
          </p:cNvSpPr>
          <p:nvPr>
            <p:ph type="subTitle" idx="1"/>
          </p:nvPr>
        </p:nvSpPr>
        <p:spPr>
          <a:xfrm>
            <a:off x="1374733" y="4866233"/>
            <a:ext cx="6452400" cy="632400"/>
          </a:xfrm>
          <a:prstGeom prst="rect">
            <a:avLst/>
          </a:prstGeom>
        </p:spPr>
        <p:txBody>
          <a:bodyPr/>
          <a:lstStyle>
            <a:lvl1pPr lvl="0" rtl="0">
              <a:lnSpc>
                <a:spcPct val="115000"/>
              </a:lnSpc>
              <a:spcBef>
                <a:spcPts val="0"/>
              </a:spcBef>
              <a:spcAft>
                <a:spcPts val="0"/>
              </a:spcAft>
              <a:buSzPts val="1400"/>
              <a:buNone/>
              <a:defRPr>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82121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2137"/>
        <p:cNvGrpSpPr/>
        <p:nvPr/>
      </p:nvGrpSpPr>
      <p:grpSpPr>
        <a:xfrm>
          <a:off x="0" y="0"/>
          <a:ext cx="0" cy="0"/>
          <a:chOff x="0" y="0"/>
          <a:chExt cx="0" cy="0"/>
        </a:xfrm>
      </p:grpSpPr>
      <p:grpSp>
        <p:nvGrpSpPr>
          <p:cNvPr id="5" name="Google Shape;2141;p20"/>
          <p:cNvGrpSpPr>
            <a:grpSpLocks/>
          </p:cNvGrpSpPr>
          <p:nvPr/>
        </p:nvGrpSpPr>
        <p:grpSpPr bwMode="auto">
          <a:xfrm rot="10800000">
            <a:off x="-919164" y="-669925"/>
            <a:ext cx="5153027" cy="2005013"/>
            <a:chOff x="5118925" y="3316075"/>
            <a:chExt cx="2765798" cy="1076613"/>
          </a:xfrm>
        </p:grpSpPr>
        <p:sp>
          <p:nvSpPr>
            <p:cNvPr id="6" name="Google Shape;2142;p20"/>
            <p:cNvSpPr/>
            <p:nvPr/>
          </p:nvSpPr>
          <p:spPr>
            <a:xfrm>
              <a:off x="5222025" y="3324599"/>
              <a:ext cx="2655882" cy="1027172"/>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 name="Google Shape;2143;p20"/>
            <p:cNvSpPr/>
            <p:nvPr/>
          </p:nvSpPr>
          <p:spPr>
            <a:xfrm>
              <a:off x="5221173" y="3315223"/>
              <a:ext cx="2663550" cy="1043368"/>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 name="Google Shape;2144;p20"/>
            <p:cNvSpPr/>
            <p:nvPr/>
          </p:nvSpPr>
          <p:spPr>
            <a:xfrm>
              <a:off x="5127446" y="3420071"/>
              <a:ext cx="2585161" cy="963241"/>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 name="Google Shape;2145;p20"/>
            <p:cNvSpPr/>
            <p:nvPr/>
          </p:nvSpPr>
          <p:spPr>
            <a:xfrm>
              <a:off x="5118925" y="3413251"/>
              <a:ext cx="2602202" cy="979437"/>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 name="Google Shape;2146;p20"/>
            <p:cNvSpPr/>
            <p:nvPr/>
          </p:nvSpPr>
          <p:spPr>
            <a:xfrm>
              <a:off x="5318308" y="3587146"/>
              <a:ext cx="2188951" cy="584764"/>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 name="Google Shape;2147;p20"/>
            <p:cNvSpPr/>
            <p:nvPr/>
          </p:nvSpPr>
          <p:spPr>
            <a:xfrm>
              <a:off x="6089425" y="3576065"/>
              <a:ext cx="43455" cy="45178"/>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 name="Google Shape;2148;p20"/>
            <p:cNvSpPr/>
            <p:nvPr/>
          </p:nvSpPr>
          <p:spPr>
            <a:xfrm>
              <a:off x="7274645" y="4096897"/>
              <a:ext cx="32378" cy="32392"/>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2149;p20"/>
            <p:cNvSpPr/>
            <p:nvPr/>
          </p:nvSpPr>
          <p:spPr>
            <a:xfrm>
              <a:off x="7312136" y="3834349"/>
              <a:ext cx="21302" cy="34097"/>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2150;p20"/>
            <p:cNvSpPr/>
            <p:nvPr/>
          </p:nvSpPr>
          <p:spPr>
            <a:xfrm>
              <a:off x="7353887" y="4078143"/>
              <a:ext cx="34083" cy="23015"/>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2151;p20"/>
            <p:cNvSpPr/>
            <p:nvPr/>
          </p:nvSpPr>
          <p:spPr>
            <a:xfrm>
              <a:off x="7468064" y="3563278"/>
              <a:ext cx="23006" cy="28130"/>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2152;p20"/>
            <p:cNvSpPr/>
            <p:nvPr/>
          </p:nvSpPr>
          <p:spPr>
            <a:xfrm>
              <a:off x="7169842" y="4045751"/>
              <a:ext cx="23858" cy="22163"/>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2153;p20"/>
            <p:cNvSpPr/>
            <p:nvPr/>
          </p:nvSpPr>
          <p:spPr>
            <a:xfrm>
              <a:off x="6906554" y="3893167"/>
              <a:ext cx="22154" cy="28982"/>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 name="Google Shape;2154;p20"/>
            <p:cNvSpPr/>
            <p:nvPr/>
          </p:nvSpPr>
          <p:spPr>
            <a:xfrm>
              <a:off x="5703440" y="3431153"/>
              <a:ext cx="0" cy="0"/>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 name="Google Shape;2155;p20"/>
            <p:cNvSpPr/>
            <p:nvPr/>
          </p:nvSpPr>
          <p:spPr>
            <a:xfrm>
              <a:off x="6772780" y="3739730"/>
              <a:ext cx="27266" cy="22163"/>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2156;p20"/>
            <p:cNvSpPr/>
            <p:nvPr/>
          </p:nvSpPr>
          <p:spPr>
            <a:xfrm>
              <a:off x="6570841" y="3590556"/>
              <a:ext cx="15337" cy="19606"/>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2157;p20"/>
            <p:cNvSpPr/>
            <p:nvPr/>
          </p:nvSpPr>
          <p:spPr>
            <a:xfrm>
              <a:off x="7476584" y="4119060"/>
              <a:ext cx="33231" cy="14491"/>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2158;p20"/>
            <p:cNvSpPr/>
            <p:nvPr/>
          </p:nvSpPr>
          <p:spPr>
            <a:xfrm>
              <a:off x="6835833" y="4126731"/>
              <a:ext cx="14485" cy="17901"/>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2159;p20"/>
            <p:cNvSpPr/>
            <p:nvPr/>
          </p:nvSpPr>
          <p:spPr>
            <a:xfrm>
              <a:off x="6565728" y="4086668"/>
              <a:ext cx="17894" cy="21310"/>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2160;p20"/>
            <p:cNvSpPr/>
            <p:nvPr/>
          </p:nvSpPr>
          <p:spPr>
            <a:xfrm>
              <a:off x="7010506" y="3767008"/>
              <a:ext cx="20450" cy="15344"/>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2161;p20"/>
            <p:cNvSpPr/>
            <p:nvPr/>
          </p:nvSpPr>
          <p:spPr>
            <a:xfrm>
              <a:off x="5586708" y="3944312"/>
              <a:ext cx="17041" cy="17901"/>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2162;p20"/>
            <p:cNvSpPr/>
            <p:nvPr/>
          </p:nvSpPr>
          <p:spPr>
            <a:xfrm>
              <a:off x="5900267" y="3928116"/>
              <a:ext cx="5112" cy="17048"/>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2163;p20"/>
            <p:cNvSpPr/>
            <p:nvPr/>
          </p:nvSpPr>
          <p:spPr>
            <a:xfrm>
              <a:off x="6265802" y="4173615"/>
              <a:ext cx="0" cy="0"/>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2164;p20"/>
            <p:cNvSpPr/>
            <p:nvPr/>
          </p:nvSpPr>
          <p:spPr>
            <a:xfrm>
              <a:off x="6413209" y="4052571"/>
              <a:ext cx="18745" cy="14491"/>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2165;p20"/>
            <p:cNvSpPr/>
            <p:nvPr/>
          </p:nvSpPr>
          <p:spPr>
            <a:xfrm>
              <a:off x="5528768" y="3969885"/>
              <a:ext cx="13633" cy="1193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2166;p20"/>
            <p:cNvSpPr/>
            <p:nvPr/>
          </p:nvSpPr>
          <p:spPr>
            <a:xfrm>
              <a:off x="6212974" y="3906806"/>
              <a:ext cx="16189" cy="14491"/>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2167;p20"/>
            <p:cNvSpPr/>
            <p:nvPr/>
          </p:nvSpPr>
          <p:spPr>
            <a:xfrm>
              <a:off x="5605453" y="3868446"/>
              <a:ext cx="13633" cy="6819"/>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2168;p20"/>
            <p:cNvSpPr/>
            <p:nvPr/>
          </p:nvSpPr>
          <p:spPr>
            <a:xfrm>
              <a:off x="6269210" y="3514690"/>
              <a:ext cx="11077" cy="14491"/>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3" name="Google Shape;2169;p20"/>
            <p:cNvSpPr/>
            <p:nvPr/>
          </p:nvSpPr>
          <p:spPr>
            <a:xfrm>
              <a:off x="7087191" y="4090077"/>
              <a:ext cx="17894" cy="15344"/>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4" name="Google Shape;2170;p20"/>
            <p:cNvSpPr/>
            <p:nvPr/>
          </p:nvSpPr>
          <p:spPr>
            <a:xfrm>
              <a:off x="7145132" y="4108831"/>
              <a:ext cx="12781" cy="17048"/>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2171;p20"/>
            <p:cNvSpPr/>
            <p:nvPr/>
          </p:nvSpPr>
          <p:spPr>
            <a:xfrm>
              <a:off x="5953947" y="4137813"/>
              <a:ext cx="15337" cy="14491"/>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2172;p20"/>
            <p:cNvSpPr/>
            <p:nvPr/>
          </p:nvSpPr>
          <p:spPr>
            <a:xfrm>
              <a:off x="7328325" y="4025293"/>
              <a:ext cx="20450" cy="10230"/>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7" name="Google Shape;2173;p20"/>
            <p:cNvSpPr/>
            <p:nvPr/>
          </p:nvSpPr>
          <p:spPr>
            <a:xfrm>
              <a:off x="6129472" y="3559869"/>
              <a:ext cx="6817" cy="11934"/>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8" name="Google Shape;2174;p20"/>
            <p:cNvSpPr/>
            <p:nvPr/>
          </p:nvSpPr>
          <p:spPr>
            <a:xfrm>
              <a:off x="6688426" y="4160828"/>
              <a:ext cx="12781" cy="1193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9" name="Google Shape;2175;p20"/>
            <p:cNvSpPr/>
            <p:nvPr/>
          </p:nvSpPr>
          <p:spPr>
            <a:xfrm>
              <a:off x="6909110" y="4109683"/>
              <a:ext cx="10225" cy="1193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40" name="Google Shape;2176;p20"/>
          <p:cNvSpPr/>
          <p:nvPr/>
        </p:nvSpPr>
        <p:spPr>
          <a:xfrm>
            <a:off x="10155237" y="-393700"/>
            <a:ext cx="5226051" cy="1160463"/>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accent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1" name="Google Shape;2177;p20"/>
          <p:cNvSpPr/>
          <p:nvPr/>
        </p:nvSpPr>
        <p:spPr>
          <a:xfrm rot="18900000">
            <a:off x="8183565" y="6399213"/>
            <a:ext cx="6834187" cy="3856037"/>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accen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2" name="Google Shape;2178;p20"/>
          <p:cNvSpPr/>
          <p:nvPr/>
        </p:nvSpPr>
        <p:spPr>
          <a:xfrm rot="18900000">
            <a:off x="-658813" y="1644650"/>
            <a:ext cx="892176" cy="712788"/>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3" name="Google Shape;2179;p20"/>
          <p:cNvSpPr/>
          <p:nvPr/>
        </p:nvSpPr>
        <p:spPr>
          <a:xfrm rot="17124873">
            <a:off x="4773614" y="-860425"/>
            <a:ext cx="1227138" cy="1893887"/>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4" name="Google Shape;2180;p20"/>
          <p:cNvSpPr/>
          <p:nvPr/>
        </p:nvSpPr>
        <p:spPr>
          <a:xfrm rot="1666954">
            <a:off x="11717340" y="1376367"/>
            <a:ext cx="1169987" cy="18065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5" name="Google Shape;2181;p20"/>
          <p:cNvSpPr/>
          <p:nvPr/>
        </p:nvSpPr>
        <p:spPr>
          <a:xfrm rot="1600803">
            <a:off x="1401763" y="6332538"/>
            <a:ext cx="1549400" cy="1022350"/>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6" name="Google Shape;2182;p20"/>
          <p:cNvSpPr/>
          <p:nvPr/>
        </p:nvSpPr>
        <p:spPr>
          <a:xfrm rot="18900000">
            <a:off x="-1365249" y="5411792"/>
            <a:ext cx="2306639" cy="1843087"/>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47" name="Google Shape;2183;p20"/>
          <p:cNvGrpSpPr>
            <a:grpSpLocks/>
          </p:cNvGrpSpPr>
          <p:nvPr/>
        </p:nvGrpSpPr>
        <p:grpSpPr bwMode="auto">
          <a:xfrm>
            <a:off x="11790366" y="4805363"/>
            <a:ext cx="566737" cy="633412"/>
            <a:chOff x="6809075" y="3709775"/>
            <a:chExt cx="385925" cy="431650"/>
          </a:xfrm>
        </p:grpSpPr>
        <p:sp>
          <p:nvSpPr>
            <p:cNvPr id="48" name="Google Shape;2184;p20"/>
            <p:cNvSpPr/>
            <p:nvPr/>
          </p:nvSpPr>
          <p:spPr>
            <a:xfrm>
              <a:off x="6904205" y="3983478"/>
              <a:ext cx="77834" cy="65992"/>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9" name="Google Shape;2185;p20"/>
            <p:cNvSpPr/>
            <p:nvPr/>
          </p:nvSpPr>
          <p:spPr>
            <a:xfrm>
              <a:off x="6809075" y="4023506"/>
              <a:ext cx="77834" cy="61664"/>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0" name="Google Shape;2186;p20"/>
            <p:cNvSpPr/>
            <p:nvPr/>
          </p:nvSpPr>
          <p:spPr>
            <a:xfrm>
              <a:off x="6958256" y="3793076"/>
              <a:ext cx="78914" cy="60583"/>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2187;p20"/>
            <p:cNvSpPr/>
            <p:nvPr/>
          </p:nvSpPr>
          <p:spPr>
            <a:xfrm>
              <a:off x="6910691" y="3912077"/>
              <a:ext cx="77834" cy="58419"/>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2" name="Google Shape;2188;p20"/>
            <p:cNvSpPr/>
            <p:nvPr/>
          </p:nvSpPr>
          <p:spPr>
            <a:xfrm>
              <a:off x="6986363" y="3896931"/>
              <a:ext cx="75672" cy="56255"/>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3" name="Google Shape;2189;p20"/>
            <p:cNvSpPr/>
            <p:nvPr/>
          </p:nvSpPr>
          <p:spPr>
            <a:xfrm>
              <a:off x="6857721" y="3819040"/>
              <a:ext cx="73510" cy="50846"/>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4" name="Google Shape;2190;p20"/>
            <p:cNvSpPr/>
            <p:nvPr/>
          </p:nvSpPr>
          <p:spPr>
            <a:xfrm>
              <a:off x="6913934" y="3709775"/>
              <a:ext cx="69185" cy="55173"/>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5" name="Google Shape;2191;p20"/>
            <p:cNvSpPr/>
            <p:nvPr/>
          </p:nvSpPr>
          <p:spPr>
            <a:xfrm>
              <a:off x="7127977" y="3812549"/>
              <a:ext cx="67023" cy="51928"/>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6" name="Google Shape;2192;p20"/>
            <p:cNvSpPr/>
            <p:nvPr/>
          </p:nvSpPr>
          <p:spPr>
            <a:xfrm>
              <a:off x="6812318" y="3919650"/>
              <a:ext cx="70267" cy="45437"/>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7" name="Google Shape;2193;p20"/>
            <p:cNvSpPr/>
            <p:nvPr/>
          </p:nvSpPr>
          <p:spPr>
            <a:xfrm>
              <a:off x="7120410" y="4083006"/>
              <a:ext cx="62699" cy="53010"/>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8" name="Google Shape;2194;p20"/>
            <p:cNvSpPr/>
            <p:nvPr/>
          </p:nvSpPr>
          <p:spPr>
            <a:xfrm>
              <a:off x="7020956" y="4010524"/>
              <a:ext cx="55132" cy="48682"/>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9" name="Google Shape;2195;p20"/>
            <p:cNvSpPr/>
            <p:nvPr/>
          </p:nvSpPr>
          <p:spPr>
            <a:xfrm>
              <a:off x="6951770" y="4093824"/>
              <a:ext cx="55132" cy="47601"/>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0" name="Google Shape;2196;p20"/>
            <p:cNvSpPr/>
            <p:nvPr/>
          </p:nvSpPr>
          <p:spPr>
            <a:xfrm>
              <a:off x="7103113" y="3878541"/>
              <a:ext cx="54051" cy="47601"/>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1" name="Google Shape;2197;p20"/>
            <p:cNvSpPr/>
            <p:nvPr/>
          </p:nvSpPr>
          <p:spPr>
            <a:xfrm>
              <a:off x="7033928" y="3737903"/>
              <a:ext cx="55132" cy="42191"/>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62" name="Google Shape;2198;p20"/>
          <p:cNvGrpSpPr>
            <a:grpSpLocks/>
          </p:cNvGrpSpPr>
          <p:nvPr/>
        </p:nvGrpSpPr>
        <p:grpSpPr bwMode="auto">
          <a:xfrm flipH="1">
            <a:off x="-179386" y="3225800"/>
            <a:ext cx="1103313" cy="1322388"/>
            <a:chOff x="5937150" y="5007400"/>
            <a:chExt cx="373225" cy="447450"/>
          </a:xfrm>
        </p:grpSpPr>
        <p:sp>
          <p:nvSpPr>
            <p:cNvPr id="63" name="Google Shape;2199;p20"/>
            <p:cNvSpPr/>
            <p:nvPr/>
          </p:nvSpPr>
          <p:spPr>
            <a:xfrm>
              <a:off x="5937150" y="5007400"/>
              <a:ext cx="373225" cy="444764"/>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4" name="Google Shape;2200;p20"/>
            <p:cNvSpPr/>
            <p:nvPr/>
          </p:nvSpPr>
          <p:spPr>
            <a:xfrm>
              <a:off x="5993536" y="5046612"/>
              <a:ext cx="307709" cy="399106"/>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5" name="Google Shape;2201;p20"/>
            <p:cNvSpPr/>
            <p:nvPr/>
          </p:nvSpPr>
          <p:spPr>
            <a:xfrm>
              <a:off x="5937150" y="5008474"/>
              <a:ext cx="364096" cy="446376"/>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66" name="Google Shape;2202;p20"/>
          <p:cNvSpPr/>
          <p:nvPr/>
        </p:nvSpPr>
        <p:spPr>
          <a:xfrm rot="7764463">
            <a:off x="3243266" y="6515104"/>
            <a:ext cx="1216025" cy="657225"/>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67" name="Google Shape;2203;p20"/>
          <p:cNvGrpSpPr>
            <a:grpSpLocks/>
          </p:cNvGrpSpPr>
          <p:nvPr/>
        </p:nvGrpSpPr>
        <p:grpSpPr bwMode="auto">
          <a:xfrm>
            <a:off x="7131051" y="-234950"/>
            <a:ext cx="977900" cy="642938"/>
            <a:chOff x="6739600" y="291450"/>
            <a:chExt cx="504925" cy="331900"/>
          </a:xfrm>
        </p:grpSpPr>
        <p:sp>
          <p:nvSpPr>
            <p:cNvPr id="68" name="Google Shape;2204;p20"/>
            <p:cNvSpPr/>
            <p:nvPr/>
          </p:nvSpPr>
          <p:spPr>
            <a:xfrm>
              <a:off x="6739600" y="557790"/>
              <a:ext cx="186068" cy="25404"/>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9" name="Google Shape;2205;p20"/>
            <p:cNvSpPr/>
            <p:nvPr/>
          </p:nvSpPr>
          <p:spPr>
            <a:xfrm>
              <a:off x="6833864" y="502063"/>
              <a:ext cx="158199" cy="27863"/>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0" name="Google Shape;2206;p20"/>
            <p:cNvSpPr/>
            <p:nvPr/>
          </p:nvSpPr>
          <p:spPr>
            <a:xfrm>
              <a:off x="6950259" y="293908"/>
              <a:ext cx="151641" cy="21307"/>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1" name="Google Shape;2207;p20"/>
            <p:cNvSpPr/>
            <p:nvPr/>
          </p:nvSpPr>
          <p:spPr>
            <a:xfrm>
              <a:off x="6785502" y="347176"/>
              <a:ext cx="132789" cy="30321"/>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2" name="Google Shape;2208;p20"/>
            <p:cNvSpPr/>
            <p:nvPr/>
          </p:nvSpPr>
          <p:spPr>
            <a:xfrm>
              <a:off x="7044522" y="349635"/>
              <a:ext cx="138527" cy="22946"/>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3" name="Google Shape;2209;p20"/>
            <p:cNvSpPr/>
            <p:nvPr/>
          </p:nvSpPr>
          <p:spPr>
            <a:xfrm>
              <a:off x="7001899" y="600404"/>
              <a:ext cx="141805" cy="22946"/>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4" name="Google Shape;2210;p20"/>
            <p:cNvSpPr/>
            <p:nvPr/>
          </p:nvSpPr>
          <p:spPr>
            <a:xfrm>
              <a:off x="6858454" y="397986"/>
              <a:ext cx="115575" cy="2458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5" name="Google Shape;2211;p20"/>
            <p:cNvSpPr/>
            <p:nvPr/>
          </p:nvSpPr>
          <p:spPr>
            <a:xfrm>
              <a:off x="7128950" y="293908"/>
              <a:ext cx="115575" cy="22946"/>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6" name="Google Shape;2212;p20"/>
            <p:cNvSpPr/>
            <p:nvPr/>
          </p:nvSpPr>
          <p:spPr>
            <a:xfrm>
              <a:off x="7116654" y="547136"/>
              <a:ext cx="122133" cy="22946"/>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7" name="Google Shape;2213;p20"/>
            <p:cNvSpPr/>
            <p:nvPr/>
          </p:nvSpPr>
          <p:spPr>
            <a:xfrm>
              <a:off x="7011735" y="449615"/>
              <a:ext cx="113936" cy="22946"/>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2214;p20"/>
            <p:cNvSpPr/>
            <p:nvPr/>
          </p:nvSpPr>
          <p:spPr>
            <a:xfrm>
              <a:off x="7088785" y="501243"/>
              <a:ext cx="98362" cy="22127"/>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2215;p20"/>
            <p:cNvSpPr/>
            <p:nvPr/>
          </p:nvSpPr>
          <p:spPr>
            <a:xfrm>
              <a:off x="6991243" y="397986"/>
              <a:ext cx="92624" cy="26224"/>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0" name="Google Shape;2216;p20"/>
            <p:cNvSpPr/>
            <p:nvPr/>
          </p:nvSpPr>
          <p:spPr>
            <a:xfrm>
              <a:off x="7101081" y="403722"/>
              <a:ext cx="82788" cy="21308"/>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1" name="Google Shape;2217;p20"/>
            <p:cNvSpPr/>
            <p:nvPr/>
          </p:nvSpPr>
          <p:spPr>
            <a:xfrm>
              <a:off x="6953538" y="553692"/>
              <a:ext cx="87706" cy="19668"/>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2" name="Google Shape;2218;p20"/>
            <p:cNvSpPr/>
            <p:nvPr/>
          </p:nvSpPr>
          <p:spPr>
            <a:xfrm>
              <a:off x="6859274" y="291450"/>
              <a:ext cx="65575" cy="23765"/>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3" name="Google Shape;2219;p20"/>
            <p:cNvSpPr/>
            <p:nvPr/>
          </p:nvSpPr>
          <p:spPr>
            <a:xfrm>
              <a:off x="6944521" y="350454"/>
              <a:ext cx="68853" cy="19668"/>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4" name="Google Shape;2220;p20"/>
            <p:cNvSpPr/>
            <p:nvPr/>
          </p:nvSpPr>
          <p:spPr>
            <a:xfrm>
              <a:off x="6751896" y="511077"/>
              <a:ext cx="70493" cy="20488"/>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5" name="Google Shape;2221;p20"/>
            <p:cNvSpPr/>
            <p:nvPr/>
          </p:nvSpPr>
          <p:spPr>
            <a:xfrm>
              <a:off x="7013374" y="501243"/>
              <a:ext cx="64755" cy="19668"/>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6" name="Google Shape;2222;p20"/>
            <p:cNvSpPr/>
            <p:nvPr/>
          </p:nvSpPr>
          <p:spPr>
            <a:xfrm>
              <a:off x="6871569" y="453712"/>
              <a:ext cx="47542" cy="19668"/>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7" name="Google Shape;2223;p20"/>
            <p:cNvSpPr/>
            <p:nvPr/>
          </p:nvSpPr>
          <p:spPr>
            <a:xfrm>
              <a:off x="6801896" y="451254"/>
              <a:ext cx="45083" cy="22126"/>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8" name="Google Shape;2224;p20"/>
            <p:cNvSpPr/>
            <p:nvPr/>
          </p:nvSpPr>
          <p:spPr>
            <a:xfrm>
              <a:off x="6936324" y="600404"/>
              <a:ext cx="48362" cy="19668"/>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9" name="Google Shape;2225;p20"/>
            <p:cNvSpPr/>
            <p:nvPr/>
          </p:nvSpPr>
          <p:spPr>
            <a:xfrm>
              <a:off x="6942881" y="449615"/>
              <a:ext cx="45083" cy="18848"/>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0" name="Google Shape;2226;p20"/>
            <p:cNvSpPr/>
            <p:nvPr/>
          </p:nvSpPr>
          <p:spPr>
            <a:xfrm>
              <a:off x="7055998" y="547955"/>
              <a:ext cx="34427" cy="18848"/>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1" name="Google Shape;2227;p20"/>
            <p:cNvSpPr/>
            <p:nvPr/>
          </p:nvSpPr>
          <p:spPr>
            <a:xfrm>
              <a:off x="6884684" y="603682"/>
              <a:ext cx="39345" cy="16390"/>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92" name="Google Shape;2228;p20"/>
          <p:cNvGrpSpPr>
            <a:grpSpLocks/>
          </p:cNvGrpSpPr>
          <p:nvPr/>
        </p:nvGrpSpPr>
        <p:grpSpPr bwMode="auto">
          <a:xfrm>
            <a:off x="5821364" y="6538917"/>
            <a:ext cx="1279525" cy="796925"/>
            <a:chOff x="4819000" y="1410925"/>
            <a:chExt cx="327450" cy="203925"/>
          </a:xfrm>
        </p:grpSpPr>
        <p:sp>
          <p:nvSpPr>
            <p:cNvPr id="93" name="Google Shape;2229;p20"/>
            <p:cNvSpPr/>
            <p:nvPr/>
          </p:nvSpPr>
          <p:spPr>
            <a:xfrm>
              <a:off x="4849470" y="1436517"/>
              <a:ext cx="266917" cy="15233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4" name="Google Shape;2230;p20"/>
            <p:cNvSpPr/>
            <p:nvPr/>
          </p:nvSpPr>
          <p:spPr>
            <a:xfrm>
              <a:off x="4873033" y="1495013"/>
              <a:ext cx="10969" cy="9749"/>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5" name="Google Shape;2231;p20"/>
            <p:cNvSpPr/>
            <p:nvPr/>
          </p:nvSpPr>
          <p:spPr>
            <a:xfrm>
              <a:off x="4921379" y="1456016"/>
              <a:ext cx="8938" cy="8531"/>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6" name="Google Shape;2232;p20"/>
            <p:cNvSpPr/>
            <p:nvPr/>
          </p:nvSpPr>
          <p:spPr>
            <a:xfrm>
              <a:off x="5044071" y="1568946"/>
              <a:ext cx="8938" cy="7718"/>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7" name="Google Shape;2233;p20"/>
            <p:cNvSpPr/>
            <p:nvPr/>
          </p:nvSpPr>
          <p:spPr>
            <a:xfrm>
              <a:off x="5057072" y="1525074"/>
              <a:ext cx="6094" cy="8125"/>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8" name="Google Shape;2234;p20"/>
            <p:cNvSpPr/>
            <p:nvPr/>
          </p:nvSpPr>
          <p:spPr>
            <a:xfrm>
              <a:off x="5082260" y="1499482"/>
              <a:ext cx="4875" cy="5281"/>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9" name="Google Shape;2235;p20"/>
            <p:cNvSpPr/>
            <p:nvPr/>
          </p:nvSpPr>
          <p:spPr>
            <a:xfrm>
              <a:off x="4923410" y="1484858"/>
              <a:ext cx="99129" cy="56059"/>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0" name="Google Shape;2236;p20"/>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01" name="Google Shape;2237;p20"/>
          <p:cNvGrpSpPr>
            <a:grpSpLocks/>
          </p:cNvGrpSpPr>
          <p:nvPr/>
        </p:nvGrpSpPr>
        <p:grpSpPr bwMode="auto">
          <a:xfrm>
            <a:off x="8307390" y="-757238"/>
            <a:ext cx="1649412" cy="1438276"/>
            <a:chOff x="2389000" y="3547600"/>
            <a:chExt cx="1218300" cy="1062975"/>
          </a:xfrm>
        </p:grpSpPr>
        <p:sp>
          <p:nvSpPr>
            <p:cNvPr id="102" name="Google Shape;2238;p20"/>
            <p:cNvSpPr/>
            <p:nvPr/>
          </p:nvSpPr>
          <p:spPr>
            <a:xfrm>
              <a:off x="2389000" y="3547600"/>
              <a:ext cx="1218300" cy="1062975"/>
            </a:xfrm>
            <a:custGeom>
              <a:avLst/>
              <a:gdLst/>
              <a:ahLst/>
              <a:cxnLst/>
              <a:rect l="l" t="t" r="r" b="b"/>
              <a:pathLst>
                <a:path w="48732" h="42519" extrusionOk="0">
                  <a:moveTo>
                    <a:pt x="26504" y="1"/>
                  </a:moveTo>
                  <a:cubicBezTo>
                    <a:pt x="26234" y="1"/>
                    <a:pt x="25965" y="9"/>
                    <a:pt x="25701" y="27"/>
                  </a:cubicBezTo>
                  <a:cubicBezTo>
                    <a:pt x="22413" y="234"/>
                    <a:pt x="19702" y="1815"/>
                    <a:pt x="21078" y="5847"/>
                  </a:cubicBezTo>
                  <a:cubicBezTo>
                    <a:pt x="21518" y="7113"/>
                    <a:pt x="24064" y="10745"/>
                    <a:pt x="22729" y="12038"/>
                  </a:cubicBezTo>
                  <a:cubicBezTo>
                    <a:pt x="22454" y="12303"/>
                    <a:pt x="22173" y="12415"/>
                    <a:pt x="21892" y="12415"/>
                  </a:cubicBezTo>
                  <a:cubicBezTo>
                    <a:pt x="20567" y="12415"/>
                    <a:pt x="19267" y="9907"/>
                    <a:pt x="18904" y="9011"/>
                  </a:cubicBezTo>
                  <a:cubicBezTo>
                    <a:pt x="18106" y="7058"/>
                    <a:pt x="17666" y="5035"/>
                    <a:pt x="15602" y="4031"/>
                  </a:cubicBezTo>
                  <a:cubicBezTo>
                    <a:pt x="14928" y="3700"/>
                    <a:pt x="14255" y="3551"/>
                    <a:pt x="13599" y="3551"/>
                  </a:cubicBezTo>
                  <a:cubicBezTo>
                    <a:pt x="12127" y="3551"/>
                    <a:pt x="10741" y="4301"/>
                    <a:pt x="9618" y="5434"/>
                  </a:cubicBezTo>
                  <a:cubicBezTo>
                    <a:pt x="1" y="15078"/>
                    <a:pt x="11049" y="27405"/>
                    <a:pt x="18561" y="33844"/>
                  </a:cubicBezTo>
                  <a:cubicBezTo>
                    <a:pt x="22591" y="37297"/>
                    <a:pt x="27131" y="40187"/>
                    <a:pt x="32401" y="41260"/>
                  </a:cubicBezTo>
                  <a:cubicBezTo>
                    <a:pt x="34820" y="41756"/>
                    <a:pt x="37748" y="42518"/>
                    <a:pt x="40513" y="42518"/>
                  </a:cubicBezTo>
                  <a:cubicBezTo>
                    <a:pt x="41963" y="42518"/>
                    <a:pt x="43368" y="42309"/>
                    <a:pt x="44631" y="41741"/>
                  </a:cubicBezTo>
                  <a:cubicBezTo>
                    <a:pt x="47025" y="40668"/>
                    <a:pt x="47287" y="38521"/>
                    <a:pt x="47617" y="36142"/>
                  </a:cubicBezTo>
                  <a:cubicBezTo>
                    <a:pt x="48731" y="27887"/>
                    <a:pt x="47645" y="20856"/>
                    <a:pt x="42857" y="13992"/>
                  </a:cubicBezTo>
                  <a:cubicBezTo>
                    <a:pt x="39858" y="9699"/>
                    <a:pt x="37340" y="4223"/>
                    <a:pt x="32607" y="1444"/>
                  </a:cubicBezTo>
                  <a:cubicBezTo>
                    <a:pt x="31145" y="596"/>
                    <a:pt x="28761" y="1"/>
                    <a:pt x="26504"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3" name="Google Shape;2239;p20"/>
            <p:cNvSpPr/>
            <p:nvPr/>
          </p:nvSpPr>
          <p:spPr>
            <a:xfrm>
              <a:off x="2627031" y="3864380"/>
              <a:ext cx="261484" cy="194761"/>
            </a:xfrm>
            <a:custGeom>
              <a:avLst/>
              <a:gdLst/>
              <a:ahLst/>
              <a:cxnLst/>
              <a:rect l="l" t="t" r="r" b="b"/>
              <a:pathLst>
                <a:path w="10457" h="7792" extrusionOk="0">
                  <a:moveTo>
                    <a:pt x="3792" y="0"/>
                  </a:moveTo>
                  <a:cubicBezTo>
                    <a:pt x="2252" y="0"/>
                    <a:pt x="926" y="828"/>
                    <a:pt x="550" y="2619"/>
                  </a:cubicBezTo>
                  <a:cubicBezTo>
                    <a:pt x="0" y="5219"/>
                    <a:pt x="2820" y="7104"/>
                    <a:pt x="4994" y="7655"/>
                  </a:cubicBezTo>
                  <a:cubicBezTo>
                    <a:pt x="5351" y="7743"/>
                    <a:pt x="5793" y="7792"/>
                    <a:pt x="6269" y="7792"/>
                  </a:cubicBezTo>
                  <a:cubicBezTo>
                    <a:pt x="7791" y="7792"/>
                    <a:pt x="9662" y="7295"/>
                    <a:pt x="10249" y="6017"/>
                  </a:cubicBezTo>
                  <a:cubicBezTo>
                    <a:pt x="10401" y="5674"/>
                    <a:pt x="10456" y="5343"/>
                    <a:pt x="10442" y="4999"/>
                  </a:cubicBezTo>
                  <a:cubicBezTo>
                    <a:pt x="10304" y="2977"/>
                    <a:pt x="7347" y="1092"/>
                    <a:pt x="5833" y="446"/>
                  </a:cubicBezTo>
                  <a:cubicBezTo>
                    <a:pt x="5152" y="152"/>
                    <a:pt x="4453" y="0"/>
                    <a:pt x="3792"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4" name="Google Shape;2240;p20"/>
            <p:cNvSpPr/>
            <p:nvPr/>
          </p:nvSpPr>
          <p:spPr>
            <a:xfrm>
              <a:off x="2756014" y="4086127"/>
              <a:ext cx="276727" cy="170123"/>
            </a:xfrm>
            <a:custGeom>
              <a:avLst/>
              <a:gdLst/>
              <a:ahLst/>
              <a:cxnLst/>
              <a:rect l="l" t="t" r="r" b="b"/>
              <a:pathLst>
                <a:path w="11089" h="6817" extrusionOk="0">
                  <a:moveTo>
                    <a:pt x="6260" y="1"/>
                  </a:moveTo>
                  <a:cubicBezTo>
                    <a:pt x="4599" y="1"/>
                    <a:pt x="2582" y="875"/>
                    <a:pt x="1802" y="1782"/>
                  </a:cubicBezTo>
                  <a:cubicBezTo>
                    <a:pt x="1" y="3878"/>
                    <a:pt x="1035" y="6816"/>
                    <a:pt x="3759" y="6816"/>
                  </a:cubicBezTo>
                  <a:cubicBezTo>
                    <a:pt x="3968" y="6816"/>
                    <a:pt x="4187" y="6799"/>
                    <a:pt x="4416" y="6762"/>
                  </a:cubicBezTo>
                  <a:cubicBezTo>
                    <a:pt x="6521" y="6432"/>
                    <a:pt x="11089" y="1892"/>
                    <a:pt x="7635" y="269"/>
                  </a:cubicBezTo>
                  <a:cubicBezTo>
                    <a:pt x="7240" y="82"/>
                    <a:pt x="6766" y="1"/>
                    <a:pt x="626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5" name="Google Shape;2241;p20"/>
            <p:cNvSpPr/>
            <p:nvPr/>
          </p:nvSpPr>
          <p:spPr>
            <a:xfrm>
              <a:off x="2937763" y="4214013"/>
              <a:ext cx="209890" cy="201801"/>
            </a:xfrm>
            <a:custGeom>
              <a:avLst/>
              <a:gdLst/>
              <a:ahLst/>
              <a:cxnLst/>
              <a:rect l="l" t="t" r="r" b="b"/>
              <a:pathLst>
                <a:path w="8366" h="8066" extrusionOk="0">
                  <a:moveTo>
                    <a:pt x="4938" y="1"/>
                  </a:moveTo>
                  <a:cubicBezTo>
                    <a:pt x="4843" y="1"/>
                    <a:pt x="4745" y="5"/>
                    <a:pt x="4643" y="14"/>
                  </a:cubicBezTo>
                  <a:cubicBezTo>
                    <a:pt x="2771" y="179"/>
                    <a:pt x="653" y="2738"/>
                    <a:pt x="378" y="4265"/>
                  </a:cubicBezTo>
                  <a:cubicBezTo>
                    <a:pt x="1" y="6387"/>
                    <a:pt x="1346" y="8065"/>
                    <a:pt x="3065" y="8065"/>
                  </a:cubicBezTo>
                  <a:cubicBezTo>
                    <a:pt x="3731" y="8065"/>
                    <a:pt x="4453" y="7813"/>
                    <a:pt x="5152" y="7237"/>
                  </a:cubicBezTo>
                  <a:cubicBezTo>
                    <a:pt x="6759" y="5925"/>
                    <a:pt x="8365" y="1"/>
                    <a:pt x="493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6" name="Google Shape;2242;p20"/>
            <p:cNvSpPr/>
            <p:nvPr/>
          </p:nvSpPr>
          <p:spPr>
            <a:xfrm>
              <a:off x="3125374" y="4293795"/>
              <a:ext cx="170022" cy="214706"/>
            </a:xfrm>
            <a:custGeom>
              <a:avLst/>
              <a:gdLst/>
              <a:ahLst/>
              <a:cxnLst/>
              <a:rect l="l" t="t" r="r" b="b"/>
              <a:pathLst>
                <a:path w="6786" h="8574" extrusionOk="0">
                  <a:moveTo>
                    <a:pt x="3350" y="1"/>
                  </a:moveTo>
                  <a:cubicBezTo>
                    <a:pt x="2954" y="1"/>
                    <a:pt x="2525" y="144"/>
                    <a:pt x="2065" y="472"/>
                  </a:cubicBezTo>
                  <a:cubicBezTo>
                    <a:pt x="537" y="1559"/>
                    <a:pt x="1" y="4847"/>
                    <a:pt x="537" y="6305"/>
                  </a:cubicBezTo>
                  <a:cubicBezTo>
                    <a:pt x="1077" y="7767"/>
                    <a:pt x="2285" y="8573"/>
                    <a:pt x="3475" y="8573"/>
                  </a:cubicBezTo>
                  <a:cubicBezTo>
                    <a:pt x="4558" y="8573"/>
                    <a:pt x="5627" y="7905"/>
                    <a:pt x="6164" y="6457"/>
                  </a:cubicBezTo>
                  <a:cubicBezTo>
                    <a:pt x="6785" y="4757"/>
                    <a:pt x="5629" y="1"/>
                    <a:pt x="335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7" name="Google Shape;2243;p20"/>
            <p:cNvSpPr/>
            <p:nvPr/>
          </p:nvSpPr>
          <p:spPr>
            <a:xfrm>
              <a:off x="2979975" y="3664926"/>
              <a:ext cx="181748" cy="238172"/>
            </a:xfrm>
            <a:custGeom>
              <a:avLst/>
              <a:gdLst/>
              <a:ahLst/>
              <a:cxnLst/>
              <a:rect l="l" t="t" r="r" b="b"/>
              <a:pathLst>
                <a:path w="7265" h="9536" extrusionOk="0">
                  <a:moveTo>
                    <a:pt x="3457" y="1"/>
                  </a:moveTo>
                  <a:cubicBezTo>
                    <a:pt x="3451" y="1"/>
                    <a:pt x="3446" y="1"/>
                    <a:pt x="3440" y="1"/>
                  </a:cubicBezTo>
                  <a:cubicBezTo>
                    <a:pt x="1019" y="28"/>
                    <a:pt x="1" y="2175"/>
                    <a:pt x="482" y="4431"/>
                  </a:cubicBezTo>
                  <a:cubicBezTo>
                    <a:pt x="799" y="5931"/>
                    <a:pt x="1954" y="8971"/>
                    <a:pt x="3770" y="9466"/>
                  </a:cubicBezTo>
                  <a:cubicBezTo>
                    <a:pt x="3935" y="9511"/>
                    <a:pt x="4107" y="9536"/>
                    <a:pt x="4283" y="9536"/>
                  </a:cubicBezTo>
                  <a:cubicBezTo>
                    <a:pt x="4432" y="9536"/>
                    <a:pt x="4582" y="9518"/>
                    <a:pt x="4733" y="9481"/>
                  </a:cubicBezTo>
                  <a:cubicBezTo>
                    <a:pt x="6397" y="9095"/>
                    <a:pt x="7265" y="6440"/>
                    <a:pt x="7210" y="4996"/>
                  </a:cubicBezTo>
                  <a:cubicBezTo>
                    <a:pt x="7113" y="2909"/>
                    <a:pt x="5922" y="1"/>
                    <a:pt x="3457"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8" name="Google Shape;2244;p20"/>
            <p:cNvSpPr/>
            <p:nvPr/>
          </p:nvSpPr>
          <p:spPr>
            <a:xfrm>
              <a:off x="3146480" y="3830356"/>
              <a:ext cx="212235" cy="190068"/>
            </a:xfrm>
            <a:custGeom>
              <a:avLst/>
              <a:gdLst/>
              <a:ahLst/>
              <a:cxnLst/>
              <a:rect l="l" t="t" r="r" b="b"/>
              <a:pathLst>
                <a:path w="8471" h="7635" extrusionOk="0">
                  <a:moveTo>
                    <a:pt x="4972" y="1"/>
                  </a:moveTo>
                  <a:cubicBezTo>
                    <a:pt x="4385" y="1"/>
                    <a:pt x="3760" y="156"/>
                    <a:pt x="3151" y="495"/>
                  </a:cubicBezTo>
                  <a:cubicBezTo>
                    <a:pt x="1762" y="1266"/>
                    <a:pt x="1" y="4141"/>
                    <a:pt x="441" y="5984"/>
                  </a:cubicBezTo>
                  <a:cubicBezTo>
                    <a:pt x="732" y="7179"/>
                    <a:pt x="1474" y="7634"/>
                    <a:pt x="2377" y="7634"/>
                  </a:cubicBezTo>
                  <a:cubicBezTo>
                    <a:pt x="4336" y="7634"/>
                    <a:pt x="7054" y="5493"/>
                    <a:pt x="7581" y="4100"/>
                  </a:cubicBezTo>
                  <a:cubicBezTo>
                    <a:pt x="8470" y="1729"/>
                    <a:pt x="6932" y="1"/>
                    <a:pt x="497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9" name="Google Shape;2245;p20"/>
            <p:cNvSpPr/>
            <p:nvPr/>
          </p:nvSpPr>
          <p:spPr>
            <a:xfrm>
              <a:off x="3241458" y="4027464"/>
              <a:ext cx="257965" cy="158391"/>
            </a:xfrm>
            <a:custGeom>
              <a:avLst/>
              <a:gdLst/>
              <a:ahLst/>
              <a:cxnLst/>
              <a:rect l="l" t="t" r="r" b="b"/>
              <a:pathLst>
                <a:path w="10317" h="6334" extrusionOk="0">
                  <a:moveTo>
                    <a:pt x="5722" y="0"/>
                  </a:moveTo>
                  <a:cubicBezTo>
                    <a:pt x="4129" y="0"/>
                    <a:pt x="1191" y="1572"/>
                    <a:pt x="658" y="3385"/>
                  </a:cubicBezTo>
                  <a:cubicBezTo>
                    <a:pt x="1" y="5557"/>
                    <a:pt x="1945" y="6334"/>
                    <a:pt x="4016" y="6334"/>
                  </a:cubicBezTo>
                  <a:cubicBezTo>
                    <a:pt x="5501" y="6334"/>
                    <a:pt x="7051" y="5935"/>
                    <a:pt x="7757" y="5366"/>
                  </a:cubicBezTo>
                  <a:cubicBezTo>
                    <a:pt x="10316" y="3289"/>
                    <a:pt x="8790" y="83"/>
                    <a:pt x="5763" y="1"/>
                  </a:cubicBezTo>
                  <a:cubicBezTo>
                    <a:pt x="5749" y="0"/>
                    <a:pt x="5736" y="0"/>
                    <a:pt x="5722"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0" name="Google Shape;2246;p20"/>
            <p:cNvSpPr/>
            <p:nvPr/>
          </p:nvSpPr>
          <p:spPr>
            <a:xfrm>
              <a:off x="3255529" y="4228092"/>
              <a:ext cx="286107" cy="157217"/>
            </a:xfrm>
            <a:custGeom>
              <a:avLst/>
              <a:gdLst/>
              <a:ahLst/>
              <a:cxnLst/>
              <a:rect l="l" t="t" r="r" b="b"/>
              <a:pathLst>
                <a:path w="11411" h="6295" extrusionOk="0">
                  <a:moveTo>
                    <a:pt x="5946" y="1"/>
                  </a:moveTo>
                  <a:cubicBezTo>
                    <a:pt x="4709" y="1"/>
                    <a:pt x="3442" y="289"/>
                    <a:pt x="2716" y="972"/>
                  </a:cubicBezTo>
                  <a:cubicBezTo>
                    <a:pt x="1" y="3478"/>
                    <a:pt x="5112" y="6294"/>
                    <a:pt x="7476" y="6294"/>
                  </a:cubicBezTo>
                  <a:cubicBezTo>
                    <a:pt x="7604" y="6294"/>
                    <a:pt x="7724" y="6286"/>
                    <a:pt x="7834" y="6269"/>
                  </a:cubicBezTo>
                  <a:cubicBezTo>
                    <a:pt x="11095" y="5774"/>
                    <a:pt x="11411" y="2238"/>
                    <a:pt x="8824" y="642"/>
                  </a:cubicBezTo>
                  <a:cubicBezTo>
                    <a:pt x="8181" y="241"/>
                    <a:pt x="7076" y="1"/>
                    <a:pt x="5946"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1" name="Google Shape;2247;p20"/>
            <p:cNvSpPr/>
            <p:nvPr/>
          </p:nvSpPr>
          <p:spPr>
            <a:xfrm>
              <a:off x="2967077" y="3917178"/>
              <a:ext cx="239204" cy="282756"/>
            </a:xfrm>
            <a:custGeom>
              <a:avLst/>
              <a:gdLst/>
              <a:ahLst/>
              <a:cxnLst/>
              <a:rect l="l" t="t" r="r" b="b"/>
              <a:pathLst>
                <a:path w="9563" h="11323" extrusionOk="0">
                  <a:moveTo>
                    <a:pt x="0" y="1"/>
                  </a:moveTo>
                  <a:cubicBezTo>
                    <a:pt x="0" y="1"/>
                    <a:pt x="165" y="427"/>
                    <a:pt x="523" y="1142"/>
                  </a:cubicBezTo>
                  <a:cubicBezTo>
                    <a:pt x="867" y="1857"/>
                    <a:pt x="1418" y="2862"/>
                    <a:pt x="2188" y="4004"/>
                  </a:cubicBezTo>
                  <a:cubicBezTo>
                    <a:pt x="3701" y="6315"/>
                    <a:pt x="6191" y="9204"/>
                    <a:pt x="9562" y="11323"/>
                  </a:cubicBezTo>
                  <a:cubicBezTo>
                    <a:pt x="9232" y="10952"/>
                    <a:pt x="7444" y="9081"/>
                    <a:pt x="5503" y="6769"/>
                  </a:cubicBezTo>
                  <a:cubicBezTo>
                    <a:pt x="3536" y="4486"/>
                    <a:pt x="1458" y="1734"/>
                    <a:pt x="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2" name="Google Shape;2248;p20"/>
            <p:cNvSpPr/>
            <p:nvPr/>
          </p:nvSpPr>
          <p:spPr>
            <a:xfrm>
              <a:off x="3354025" y="3664926"/>
              <a:ext cx="5863" cy="3520"/>
            </a:xfrm>
            <a:custGeom>
              <a:avLst/>
              <a:gdLst/>
              <a:ahLst/>
              <a:cxnLst/>
              <a:rect l="l" t="t" r="r" b="b"/>
              <a:pathLst>
                <a:path w="234" h="169" extrusionOk="0">
                  <a:moveTo>
                    <a:pt x="111" y="1"/>
                  </a:moveTo>
                  <a:cubicBezTo>
                    <a:pt x="77" y="1"/>
                    <a:pt x="50" y="49"/>
                    <a:pt x="0" y="85"/>
                  </a:cubicBezTo>
                  <a:cubicBezTo>
                    <a:pt x="55" y="127"/>
                    <a:pt x="96" y="168"/>
                    <a:pt x="138" y="168"/>
                  </a:cubicBezTo>
                  <a:cubicBezTo>
                    <a:pt x="165" y="155"/>
                    <a:pt x="193" y="100"/>
                    <a:pt x="234" y="72"/>
                  </a:cubicBezTo>
                  <a:cubicBezTo>
                    <a:pt x="193" y="45"/>
                    <a:pt x="151" y="3"/>
                    <a:pt x="123" y="3"/>
                  </a:cubicBezTo>
                  <a:cubicBezTo>
                    <a:pt x="119" y="2"/>
                    <a:pt x="115" y="1"/>
                    <a:pt x="11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13" name="Google Shape;2249;p20"/>
          <p:cNvGrpSpPr>
            <a:grpSpLocks/>
          </p:cNvGrpSpPr>
          <p:nvPr/>
        </p:nvGrpSpPr>
        <p:grpSpPr bwMode="auto">
          <a:xfrm rot="5400000">
            <a:off x="516733" y="2082007"/>
            <a:ext cx="473075" cy="395288"/>
            <a:chOff x="5613525" y="2508525"/>
            <a:chExt cx="354275" cy="296400"/>
          </a:xfrm>
        </p:grpSpPr>
        <p:sp>
          <p:nvSpPr>
            <p:cNvPr id="114" name="Google Shape;2250;p20"/>
            <p:cNvSpPr/>
            <p:nvPr/>
          </p:nvSpPr>
          <p:spPr>
            <a:xfrm>
              <a:off x="5613525" y="2508525"/>
              <a:ext cx="48742" cy="296400"/>
            </a:xfrm>
            <a:custGeom>
              <a:avLst/>
              <a:gdLst/>
              <a:ahLst/>
              <a:cxnLst/>
              <a:rect l="l" t="t" r="r" b="b"/>
              <a:pathLst>
                <a:path w="1967" h="11856" extrusionOk="0">
                  <a:moveTo>
                    <a:pt x="1077" y="0"/>
                  </a:moveTo>
                  <a:cubicBezTo>
                    <a:pt x="691" y="0"/>
                    <a:pt x="309" y="248"/>
                    <a:pt x="316" y="743"/>
                  </a:cubicBezTo>
                  <a:cubicBezTo>
                    <a:pt x="316" y="1389"/>
                    <a:pt x="330" y="2022"/>
                    <a:pt x="330" y="2655"/>
                  </a:cubicBezTo>
                  <a:cubicBezTo>
                    <a:pt x="233" y="5572"/>
                    <a:pt x="0" y="8571"/>
                    <a:pt x="385" y="11419"/>
                  </a:cubicBezTo>
                  <a:cubicBezTo>
                    <a:pt x="418" y="11710"/>
                    <a:pt x="670" y="11855"/>
                    <a:pt x="933" y="11855"/>
                  </a:cubicBezTo>
                  <a:cubicBezTo>
                    <a:pt x="994" y="11855"/>
                    <a:pt x="1055" y="11848"/>
                    <a:pt x="1114" y="11832"/>
                  </a:cubicBezTo>
                  <a:cubicBezTo>
                    <a:pt x="1143" y="11835"/>
                    <a:pt x="1172" y="11836"/>
                    <a:pt x="1202" y="11836"/>
                  </a:cubicBezTo>
                  <a:cubicBezTo>
                    <a:pt x="1587" y="11836"/>
                    <a:pt x="1967" y="11588"/>
                    <a:pt x="1967" y="11102"/>
                  </a:cubicBezTo>
                  <a:cubicBezTo>
                    <a:pt x="1939" y="7842"/>
                    <a:pt x="1926" y="4595"/>
                    <a:pt x="1912" y="1334"/>
                  </a:cubicBezTo>
                  <a:cubicBezTo>
                    <a:pt x="1912" y="1224"/>
                    <a:pt x="1884" y="1128"/>
                    <a:pt x="1857" y="1046"/>
                  </a:cubicBezTo>
                  <a:lnTo>
                    <a:pt x="1857" y="743"/>
                  </a:lnTo>
                  <a:cubicBezTo>
                    <a:pt x="1850" y="248"/>
                    <a:pt x="1462" y="0"/>
                    <a:pt x="1077"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5" name="Google Shape;2251;p20"/>
            <p:cNvSpPr/>
            <p:nvPr/>
          </p:nvSpPr>
          <p:spPr>
            <a:xfrm>
              <a:off x="5689611" y="2508525"/>
              <a:ext cx="49931" cy="296400"/>
            </a:xfrm>
            <a:custGeom>
              <a:avLst/>
              <a:gdLst/>
              <a:ahLst/>
              <a:cxnLst/>
              <a:rect l="l" t="t" r="r" b="b"/>
              <a:pathLst>
                <a:path w="1982" h="11856" extrusionOk="0">
                  <a:moveTo>
                    <a:pt x="1091" y="0"/>
                  </a:moveTo>
                  <a:cubicBezTo>
                    <a:pt x="706" y="0"/>
                    <a:pt x="324" y="248"/>
                    <a:pt x="330" y="743"/>
                  </a:cubicBezTo>
                  <a:cubicBezTo>
                    <a:pt x="330" y="1389"/>
                    <a:pt x="345" y="2022"/>
                    <a:pt x="345" y="2655"/>
                  </a:cubicBezTo>
                  <a:cubicBezTo>
                    <a:pt x="234" y="5572"/>
                    <a:pt x="0" y="8571"/>
                    <a:pt x="385" y="11419"/>
                  </a:cubicBezTo>
                  <a:cubicBezTo>
                    <a:pt x="430" y="11710"/>
                    <a:pt x="684" y="11855"/>
                    <a:pt x="947" y="11855"/>
                  </a:cubicBezTo>
                  <a:cubicBezTo>
                    <a:pt x="1008" y="11855"/>
                    <a:pt x="1069" y="11848"/>
                    <a:pt x="1128" y="11832"/>
                  </a:cubicBezTo>
                  <a:cubicBezTo>
                    <a:pt x="1157" y="11835"/>
                    <a:pt x="1187" y="11836"/>
                    <a:pt x="1216" y="11836"/>
                  </a:cubicBezTo>
                  <a:cubicBezTo>
                    <a:pt x="1601" y="11836"/>
                    <a:pt x="1981" y="11588"/>
                    <a:pt x="1981" y="11102"/>
                  </a:cubicBezTo>
                  <a:cubicBezTo>
                    <a:pt x="1954" y="7842"/>
                    <a:pt x="1940" y="4595"/>
                    <a:pt x="1926" y="1334"/>
                  </a:cubicBezTo>
                  <a:cubicBezTo>
                    <a:pt x="1926" y="1224"/>
                    <a:pt x="1899" y="1128"/>
                    <a:pt x="1871" y="1046"/>
                  </a:cubicBezTo>
                  <a:lnTo>
                    <a:pt x="1871" y="743"/>
                  </a:lnTo>
                  <a:cubicBezTo>
                    <a:pt x="1865" y="248"/>
                    <a:pt x="1476" y="0"/>
                    <a:pt x="1091"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6" name="Google Shape;2252;p20"/>
            <p:cNvSpPr/>
            <p:nvPr/>
          </p:nvSpPr>
          <p:spPr>
            <a:xfrm>
              <a:off x="5765697" y="2508525"/>
              <a:ext cx="49931" cy="296400"/>
            </a:xfrm>
            <a:custGeom>
              <a:avLst/>
              <a:gdLst/>
              <a:ahLst/>
              <a:cxnLst/>
              <a:rect l="l" t="t" r="r" b="b"/>
              <a:pathLst>
                <a:path w="1981" h="11856" extrusionOk="0">
                  <a:moveTo>
                    <a:pt x="1089" y="0"/>
                  </a:moveTo>
                  <a:cubicBezTo>
                    <a:pt x="706" y="0"/>
                    <a:pt x="324" y="248"/>
                    <a:pt x="330" y="743"/>
                  </a:cubicBezTo>
                  <a:cubicBezTo>
                    <a:pt x="330" y="1389"/>
                    <a:pt x="345" y="2022"/>
                    <a:pt x="345" y="2655"/>
                  </a:cubicBezTo>
                  <a:cubicBezTo>
                    <a:pt x="235" y="5572"/>
                    <a:pt x="0" y="8571"/>
                    <a:pt x="386" y="11419"/>
                  </a:cubicBezTo>
                  <a:cubicBezTo>
                    <a:pt x="430" y="11710"/>
                    <a:pt x="684" y="11855"/>
                    <a:pt x="947" y="11855"/>
                  </a:cubicBezTo>
                  <a:cubicBezTo>
                    <a:pt x="1008" y="11855"/>
                    <a:pt x="1069" y="11848"/>
                    <a:pt x="1128" y="11832"/>
                  </a:cubicBezTo>
                  <a:cubicBezTo>
                    <a:pt x="1158" y="11835"/>
                    <a:pt x="1187" y="11836"/>
                    <a:pt x="1216" y="11836"/>
                  </a:cubicBezTo>
                  <a:cubicBezTo>
                    <a:pt x="1601" y="11836"/>
                    <a:pt x="1980" y="11588"/>
                    <a:pt x="1968" y="11102"/>
                  </a:cubicBezTo>
                  <a:cubicBezTo>
                    <a:pt x="1954" y="7842"/>
                    <a:pt x="1941" y="4595"/>
                    <a:pt x="1926" y="1334"/>
                  </a:cubicBezTo>
                  <a:cubicBezTo>
                    <a:pt x="1926" y="1224"/>
                    <a:pt x="1899" y="1128"/>
                    <a:pt x="1871" y="1046"/>
                  </a:cubicBezTo>
                  <a:cubicBezTo>
                    <a:pt x="1871" y="949"/>
                    <a:pt x="1858" y="839"/>
                    <a:pt x="1858" y="743"/>
                  </a:cubicBezTo>
                  <a:cubicBezTo>
                    <a:pt x="1858" y="248"/>
                    <a:pt x="1473" y="0"/>
                    <a:pt x="108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7" name="Google Shape;2253;p20"/>
            <p:cNvSpPr/>
            <p:nvPr/>
          </p:nvSpPr>
          <p:spPr>
            <a:xfrm>
              <a:off x="5841783" y="2508525"/>
              <a:ext cx="49931"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30" y="11710"/>
                    <a:pt x="684" y="11855"/>
                    <a:pt x="948" y="11855"/>
                  </a:cubicBezTo>
                  <a:cubicBezTo>
                    <a:pt x="1008" y="11855"/>
                    <a:pt x="1069" y="11848"/>
                    <a:pt x="1129" y="11832"/>
                  </a:cubicBezTo>
                  <a:cubicBezTo>
                    <a:pt x="1158" y="11835"/>
                    <a:pt x="1187" y="11836"/>
                    <a:pt x="1216" y="11836"/>
                  </a:cubicBezTo>
                  <a:cubicBezTo>
                    <a:pt x="1600" y="11836"/>
                    <a:pt x="1968" y="11588"/>
                    <a:pt x="1968" y="11102"/>
                  </a:cubicBezTo>
                  <a:cubicBezTo>
                    <a:pt x="1954" y="7842"/>
                    <a:pt x="1941" y="4595"/>
                    <a:pt x="1913" y="1334"/>
                  </a:cubicBezTo>
                  <a:cubicBezTo>
                    <a:pt x="1913" y="1224"/>
                    <a:pt x="1899" y="1128"/>
                    <a:pt x="1858" y="1046"/>
                  </a:cubicBezTo>
                  <a:lnTo>
                    <a:pt x="1858" y="743"/>
                  </a:lnTo>
                  <a:cubicBezTo>
                    <a:pt x="1851" y="248"/>
                    <a:pt x="1466" y="0"/>
                    <a:pt x="1083"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8" name="Google Shape;2254;p20"/>
            <p:cNvSpPr/>
            <p:nvPr/>
          </p:nvSpPr>
          <p:spPr>
            <a:xfrm>
              <a:off x="5919057" y="2508525"/>
              <a:ext cx="48743"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20" y="11710"/>
                    <a:pt x="681" y="11855"/>
                    <a:pt x="947" y="11855"/>
                  </a:cubicBezTo>
                  <a:cubicBezTo>
                    <a:pt x="1008" y="11855"/>
                    <a:pt x="1070" y="11848"/>
                    <a:pt x="1129" y="11832"/>
                  </a:cubicBezTo>
                  <a:cubicBezTo>
                    <a:pt x="1158" y="11835"/>
                    <a:pt x="1187" y="11836"/>
                    <a:pt x="1217" y="11836"/>
                  </a:cubicBezTo>
                  <a:cubicBezTo>
                    <a:pt x="1600" y="11836"/>
                    <a:pt x="1969" y="11588"/>
                    <a:pt x="1969" y="11102"/>
                  </a:cubicBezTo>
                  <a:cubicBezTo>
                    <a:pt x="1954" y="7842"/>
                    <a:pt x="1941" y="4595"/>
                    <a:pt x="1914" y="1334"/>
                  </a:cubicBezTo>
                  <a:cubicBezTo>
                    <a:pt x="1914" y="1224"/>
                    <a:pt x="1899" y="1128"/>
                    <a:pt x="1859" y="1046"/>
                  </a:cubicBezTo>
                  <a:lnTo>
                    <a:pt x="1859" y="743"/>
                  </a:lnTo>
                  <a:cubicBezTo>
                    <a:pt x="1851" y="248"/>
                    <a:pt x="1466" y="0"/>
                    <a:pt x="1083"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19" name="Google Shape;2255;p20"/>
          <p:cNvSpPr/>
          <p:nvPr/>
        </p:nvSpPr>
        <p:spPr>
          <a:xfrm>
            <a:off x="8296278" y="6424613"/>
            <a:ext cx="1077913" cy="887412"/>
          </a:xfrm>
          <a:custGeom>
            <a:avLst/>
            <a:gdLst/>
            <a:ahLst/>
            <a:cxnLst/>
            <a:rect l="l" t="t" r="r" b="b"/>
            <a:pathLst>
              <a:path w="19455" h="16028" extrusionOk="0">
                <a:moveTo>
                  <a:pt x="17597" y="2889"/>
                </a:moveTo>
                <a:cubicBezTo>
                  <a:pt x="19454" y="5324"/>
                  <a:pt x="19137" y="9383"/>
                  <a:pt x="16868" y="11557"/>
                </a:cubicBezTo>
                <a:cubicBezTo>
                  <a:pt x="15547" y="12795"/>
                  <a:pt x="13882" y="13043"/>
                  <a:pt x="12190" y="12795"/>
                </a:cubicBezTo>
                <a:cubicBezTo>
                  <a:pt x="11255" y="12671"/>
                  <a:pt x="10250" y="12437"/>
                  <a:pt x="9301" y="12643"/>
                </a:cubicBezTo>
                <a:cubicBezTo>
                  <a:pt x="8366" y="12850"/>
                  <a:pt x="7788" y="13593"/>
                  <a:pt x="7113" y="14226"/>
                </a:cubicBezTo>
                <a:cubicBezTo>
                  <a:pt x="5752" y="15505"/>
                  <a:pt x="3646" y="16028"/>
                  <a:pt x="2050" y="14941"/>
                </a:cubicBezTo>
                <a:cubicBezTo>
                  <a:pt x="1459" y="14529"/>
                  <a:pt x="922" y="13936"/>
                  <a:pt x="564" y="13276"/>
                </a:cubicBezTo>
                <a:cubicBezTo>
                  <a:pt x="248" y="12891"/>
                  <a:pt x="42" y="12313"/>
                  <a:pt x="28" y="11873"/>
                </a:cubicBezTo>
                <a:cubicBezTo>
                  <a:pt x="1" y="10649"/>
                  <a:pt x="359" y="9286"/>
                  <a:pt x="1487" y="8653"/>
                </a:cubicBezTo>
                <a:cubicBezTo>
                  <a:pt x="2876" y="7883"/>
                  <a:pt x="5049" y="8475"/>
                  <a:pt x="6192" y="7250"/>
                </a:cubicBezTo>
                <a:cubicBezTo>
                  <a:pt x="7306" y="6039"/>
                  <a:pt x="7513" y="4278"/>
                  <a:pt x="8696" y="3095"/>
                </a:cubicBezTo>
                <a:cubicBezTo>
                  <a:pt x="11090" y="674"/>
                  <a:pt x="15382" y="0"/>
                  <a:pt x="17597" y="2889"/>
                </a:cubicBezTo>
                <a:close/>
                <a:moveTo>
                  <a:pt x="10855" y="3000"/>
                </a:moveTo>
                <a:cubicBezTo>
                  <a:pt x="10044" y="3481"/>
                  <a:pt x="9274" y="4113"/>
                  <a:pt x="8833" y="4981"/>
                </a:cubicBezTo>
                <a:cubicBezTo>
                  <a:pt x="8434" y="5764"/>
                  <a:pt x="8118" y="6604"/>
                  <a:pt x="7623" y="7347"/>
                </a:cubicBezTo>
                <a:cubicBezTo>
                  <a:pt x="6480" y="9066"/>
                  <a:pt x="4829" y="9011"/>
                  <a:pt x="3028" y="9286"/>
                </a:cubicBezTo>
                <a:cubicBezTo>
                  <a:pt x="2078" y="9438"/>
                  <a:pt x="1362" y="9782"/>
                  <a:pt x="1101" y="10786"/>
                </a:cubicBezTo>
                <a:cubicBezTo>
                  <a:pt x="1087" y="10842"/>
                  <a:pt x="1074" y="10965"/>
                  <a:pt x="1060" y="11130"/>
                </a:cubicBezTo>
                <a:cubicBezTo>
                  <a:pt x="1239" y="11777"/>
                  <a:pt x="1500" y="12396"/>
                  <a:pt x="1858" y="12918"/>
                </a:cubicBezTo>
                <a:cubicBezTo>
                  <a:pt x="1982" y="12946"/>
                  <a:pt x="2078" y="13056"/>
                  <a:pt x="2064" y="13180"/>
                </a:cubicBezTo>
                <a:cubicBezTo>
                  <a:pt x="2697" y="13964"/>
                  <a:pt x="3605" y="14404"/>
                  <a:pt x="4857" y="14088"/>
                </a:cubicBezTo>
                <a:cubicBezTo>
                  <a:pt x="5875" y="13826"/>
                  <a:pt x="6480" y="12973"/>
                  <a:pt x="7251" y="12286"/>
                </a:cubicBezTo>
                <a:cubicBezTo>
                  <a:pt x="7870" y="11735"/>
                  <a:pt x="8613" y="11364"/>
                  <a:pt x="9424" y="11282"/>
                </a:cubicBezTo>
                <a:cubicBezTo>
                  <a:pt x="10374" y="11172"/>
                  <a:pt x="11295" y="11295"/>
                  <a:pt x="12231" y="11419"/>
                </a:cubicBezTo>
                <a:cubicBezTo>
                  <a:pt x="13084" y="11529"/>
                  <a:pt x="14019" y="11653"/>
                  <a:pt x="14845" y="11254"/>
                </a:cubicBezTo>
                <a:cubicBezTo>
                  <a:pt x="17721" y="9892"/>
                  <a:pt x="18394" y="5091"/>
                  <a:pt x="15877" y="3123"/>
                </a:cubicBezTo>
                <a:cubicBezTo>
                  <a:pt x="14474" y="2022"/>
                  <a:pt x="12396" y="2092"/>
                  <a:pt x="10855" y="3000"/>
                </a:cubicBezTo>
                <a:close/>
              </a:path>
            </a:pathLst>
          </a:custGeom>
          <a:solidFill>
            <a:schemeClr val="accen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120" name="Google Shape;2256;p20"/>
          <p:cNvSpPr/>
          <p:nvPr/>
        </p:nvSpPr>
        <p:spPr>
          <a:xfrm rot="3059263">
            <a:off x="11824497" y="3755235"/>
            <a:ext cx="498475" cy="265113"/>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accent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2138" name="Google Shape;2138;p20"/>
          <p:cNvSpPr txBox="1">
            <a:spLocks noGrp="1"/>
          </p:cNvSpPr>
          <p:nvPr>
            <p:ph type="title"/>
          </p:nvPr>
        </p:nvSpPr>
        <p:spPr>
          <a:xfrm>
            <a:off x="4393800" y="2723600"/>
            <a:ext cx="6452400" cy="2082000"/>
          </a:xfrm>
          <a:prstGeom prst="rect">
            <a:avLst/>
          </a:prstGeom>
          <a:ln>
            <a:noFill/>
          </a:ln>
        </p:spPr>
        <p:txBody>
          <a:bodyPr spcFirstLastPara="1" anchor="b">
            <a:noAutofit/>
          </a:bodyPr>
          <a:lstStyle>
            <a:lvl1pPr lvl="0" algn="r" rtl="0">
              <a:lnSpc>
                <a:spcPct val="115000"/>
              </a:lnSpc>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139" name="Google Shape;2139;p20"/>
          <p:cNvSpPr txBox="1">
            <a:spLocks noGrp="1"/>
          </p:cNvSpPr>
          <p:nvPr>
            <p:ph type="title" idx="2"/>
          </p:nvPr>
        </p:nvSpPr>
        <p:spPr>
          <a:xfrm>
            <a:off x="9155000" y="1339367"/>
            <a:ext cx="1691200" cy="1323600"/>
          </a:xfrm>
          <a:prstGeom prst="rect">
            <a:avLst/>
          </a:prstGeom>
          <a:noFill/>
        </p:spPr>
        <p:txBody>
          <a:bodyPr spcFirstLastPara="1" anchor="ctr">
            <a:noAutofit/>
          </a:bodyPr>
          <a:lstStyle>
            <a:lvl1pPr lvl="0" algn="r" rtl="0">
              <a:lnSpc>
                <a:spcPct val="115000"/>
              </a:lnSpc>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rPr lang="en-US"/>
              <a:t>Click to edit Master title style</a:t>
            </a:r>
            <a:endParaRPr/>
          </a:p>
        </p:txBody>
      </p:sp>
      <p:sp>
        <p:nvSpPr>
          <p:cNvPr id="2140" name="Google Shape;2140;p20"/>
          <p:cNvSpPr txBox="1">
            <a:spLocks noGrp="1"/>
          </p:cNvSpPr>
          <p:nvPr>
            <p:ph type="subTitle" idx="1"/>
          </p:nvPr>
        </p:nvSpPr>
        <p:spPr>
          <a:xfrm>
            <a:off x="4393800" y="4866233"/>
            <a:ext cx="6452400" cy="632400"/>
          </a:xfrm>
          <a:prstGeom prst="rect">
            <a:avLst/>
          </a:prstGeom>
        </p:spPr>
        <p:txBody>
          <a:bodyPr/>
          <a:lstStyle>
            <a:lvl1pPr lvl="0" algn="r" rtl="0">
              <a:lnSpc>
                <a:spcPct val="115000"/>
              </a:lnSpc>
              <a:spcBef>
                <a:spcPts val="0"/>
              </a:spcBef>
              <a:spcAft>
                <a:spcPts val="0"/>
              </a:spcAft>
              <a:buSzPts val="1400"/>
              <a:buNone/>
              <a:defRPr>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07789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257"/>
        <p:cNvGrpSpPr/>
        <p:nvPr/>
      </p:nvGrpSpPr>
      <p:grpSpPr>
        <a:xfrm>
          <a:off x="0" y="0"/>
          <a:ext cx="0" cy="0"/>
          <a:chOff x="0" y="0"/>
          <a:chExt cx="0" cy="0"/>
        </a:xfrm>
      </p:grpSpPr>
      <p:sp>
        <p:nvSpPr>
          <p:cNvPr id="3" name="Google Shape;2259;p21"/>
          <p:cNvSpPr/>
          <p:nvPr/>
        </p:nvSpPr>
        <p:spPr>
          <a:xfrm rot="18741567" flipH="1">
            <a:off x="8162925" y="5721352"/>
            <a:ext cx="6834188" cy="3856039"/>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accent5"/>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 name="Google Shape;2260;p21"/>
          <p:cNvSpPr/>
          <p:nvPr/>
        </p:nvSpPr>
        <p:spPr>
          <a:xfrm rot="18741567" flipH="1">
            <a:off x="-416717" y="5712621"/>
            <a:ext cx="892175" cy="712788"/>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5"/>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5" name="Google Shape;2261;p21"/>
          <p:cNvSpPr/>
          <p:nvPr/>
        </p:nvSpPr>
        <p:spPr>
          <a:xfrm rot="6994426" flipH="1">
            <a:off x="11349831" y="-397669"/>
            <a:ext cx="1196976" cy="1589088"/>
          </a:xfrm>
          <a:custGeom>
            <a:avLst/>
            <a:gdLst/>
            <a:ahLst/>
            <a:cxnLst/>
            <a:rect l="l" t="t" r="r" b="b"/>
            <a:pathLst>
              <a:path w="15277" h="20287" extrusionOk="0">
                <a:moveTo>
                  <a:pt x="10374" y="0"/>
                </a:moveTo>
                <a:cubicBezTo>
                  <a:pt x="9929" y="0"/>
                  <a:pt x="9487" y="42"/>
                  <a:pt x="9051" y="110"/>
                </a:cubicBezTo>
                <a:cubicBezTo>
                  <a:pt x="6181" y="493"/>
                  <a:pt x="3753" y="1714"/>
                  <a:pt x="1781" y="3848"/>
                </a:cubicBezTo>
                <a:cubicBezTo>
                  <a:pt x="1207" y="4466"/>
                  <a:pt x="648" y="5143"/>
                  <a:pt x="309" y="5938"/>
                </a:cubicBezTo>
                <a:cubicBezTo>
                  <a:pt x="118" y="6394"/>
                  <a:pt x="0" y="6880"/>
                  <a:pt x="103" y="7380"/>
                </a:cubicBezTo>
                <a:cubicBezTo>
                  <a:pt x="265" y="8204"/>
                  <a:pt x="810" y="8690"/>
                  <a:pt x="1546" y="8999"/>
                </a:cubicBezTo>
                <a:cubicBezTo>
                  <a:pt x="2015" y="9200"/>
                  <a:pt x="2502" y="9264"/>
                  <a:pt x="2996" y="9264"/>
                </a:cubicBezTo>
                <a:cubicBezTo>
                  <a:pt x="3262" y="9264"/>
                  <a:pt x="3530" y="9245"/>
                  <a:pt x="3797" y="9220"/>
                </a:cubicBezTo>
                <a:cubicBezTo>
                  <a:pt x="5784" y="9014"/>
                  <a:pt x="7682" y="8484"/>
                  <a:pt x="9493" y="7645"/>
                </a:cubicBezTo>
                <a:cubicBezTo>
                  <a:pt x="9684" y="7557"/>
                  <a:pt x="9875" y="7483"/>
                  <a:pt x="10052" y="7395"/>
                </a:cubicBezTo>
                <a:lnTo>
                  <a:pt x="10081" y="7439"/>
                </a:lnTo>
                <a:cubicBezTo>
                  <a:pt x="10022" y="7498"/>
                  <a:pt x="9949" y="7557"/>
                  <a:pt x="9890" y="7616"/>
                </a:cubicBezTo>
                <a:cubicBezTo>
                  <a:pt x="8507" y="8970"/>
                  <a:pt x="7565" y="10544"/>
                  <a:pt x="7403" y="12516"/>
                </a:cubicBezTo>
                <a:cubicBezTo>
                  <a:pt x="7359" y="13164"/>
                  <a:pt x="7388" y="13826"/>
                  <a:pt x="7697" y="14415"/>
                </a:cubicBezTo>
                <a:cubicBezTo>
                  <a:pt x="7986" y="14942"/>
                  <a:pt x="8469" y="15314"/>
                  <a:pt x="9033" y="15314"/>
                </a:cubicBezTo>
                <a:cubicBezTo>
                  <a:pt x="9304" y="15314"/>
                  <a:pt x="9594" y="15228"/>
                  <a:pt x="9890" y="15033"/>
                </a:cubicBezTo>
                <a:cubicBezTo>
                  <a:pt x="10287" y="14753"/>
                  <a:pt x="10640" y="14415"/>
                  <a:pt x="10979" y="14076"/>
                </a:cubicBezTo>
                <a:cubicBezTo>
                  <a:pt x="11200" y="13870"/>
                  <a:pt x="11435" y="13664"/>
                  <a:pt x="11626" y="13487"/>
                </a:cubicBezTo>
                <a:lnTo>
                  <a:pt x="11626" y="13487"/>
                </a:lnTo>
                <a:cubicBezTo>
                  <a:pt x="11376" y="14179"/>
                  <a:pt x="11229" y="14944"/>
                  <a:pt x="11303" y="15739"/>
                </a:cubicBezTo>
                <a:cubicBezTo>
                  <a:pt x="11362" y="16298"/>
                  <a:pt x="11494" y="16813"/>
                  <a:pt x="11921" y="17211"/>
                </a:cubicBezTo>
                <a:cubicBezTo>
                  <a:pt x="12107" y="17389"/>
                  <a:pt x="12324" y="17478"/>
                  <a:pt x="12546" y="17478"/>
                </a:cubicBezTo>
                <a:cubicBezTo>
                  <a:pt x="12727" y="17478"/>
                  <a:pt x="12911" y="17418"/>
                  <a:pt x="13083" y="17299"/>
                </a:cubicBezTo>
                <a:cubicBezTo>
                  <a:pt x="13304" y="17167"/>
                  <a:pt x="13466" y="16975"/>
                  <a:pt x="13613" y="16784"/>
                </a:cubicBezTo>
                <a:cubicBezTo>
                  <a:pt x="13819" y="16519"/>
                  <a:pt x="14011" y="16254"/>
                  <a:pt x="14246" y="15945"/>
                </a:cubicBezTo>
                <a:lnTo>
                  <a:pt x="14246" y="15945"/>
                </a:lnTo>
                <a:cubicBezTo>
                  <a:pt x="13966" y="17490"/>
                  <a:pt x="14128" y="18933"/>
                  <a:pt x="14879" y="20272"/>
                </a:cubicBezTo>
                <a:lnTo>
                  <a:pt x="14879" y="20286"/>
                </a:lnTo>
                <a:lnTo>
                  <a:pt x="15011" y="20286"/>
                </a:lnTo>
                <a:cubicBezTo>
                  <a:pt x="15100" y="20183"/>
                  <a:pt x="15070" y="20095"/>
                  <a:pt x="15011" y="19992"/>
                </a:cubicBezTo>
                <a:cubicBezTo>
                  <a:pt x="14599" y="19197"/>
                  <a:pt x="14393" y="18329"/>
                  <a:pt x="14378" y="17431"/>
                </a:cubicBezTo>
                <a:cubicBezTo>
                  <a:pt x="14364" y="16475"/>
                  <a:pt x="14496" y="15548"/>
                  <a:pt x="14982" y="14694"/>
                </a:cubicBezTo>
                <a:cubicBezTo>
                  <a:pt x="15085" y="14518"/>
                  <a:pt x="15188" y="14341"/>
                  <a:pt x="15276" y="14164"/>
                </a:cubicBezTo>
                <a:lnTo>
                  <a:pt x="15276" y="13944"/>
                </a:lnTo>
                <a:cubicBezTo>
                  <a:pt x="15244" y="13928"/>
                  <a:pt x="15214" y="13920"/>
                  <a:pt x="15186" y="13920"/>
                </a:cubicBezTo>
                <a:cubicBezTo>
                  <a:pt x="15112" y="13920"/>
                  <a:pt x="15054" y="13972"/>
                  <a:pt x="15011" y="14047"/>
                </a:cubicBezTo>
                <a:cubicBezTo>
                  <a:pt x="14879" y="14297"/>
                  <a:pt x="14761" y="14532"/>
                  <a:pt x="14629" y="14783"/>
                </a:cubicBezTo>
                <a:cubicBezTo>
                  <a:pt x="14231" y="15548"/>
                  <a:pt x="13760" y="16269"/>
                  <a:pt x="13172" y="16902"/>
                </a:cubicBezTo>
                <a:cubicBezTo>
                  <a:pt x="12970" y="17123"/>
                  <a:pt x="12760" y="17229"/>
                  <a:pt x="12557" y="17229"/>
                </a:cubicBezTo>
                <a:cubicBezTo>
                  <a:pt x="12302" y="17229"/>
                  <a:pt x="12059" y="17060"/>
                  <a:pt x="11862" y="16740"/>
                </a:cubicBezTo>
                <a:cubicBezTo>
                  <a:pt x="11641" y="16372"/>
                  <a:pt x="11568" y="15945"/>
                  <a:pt x="11553" y="15518"/>
                </a:cubicBezTo>
                <a:cubicBezTo>
                  <a:pt x="11523" y="14312"/>
                  <a:pt x="11921" y="13223"/>
                  <a:pt x="12583" y="12207"/>
                </a:cubicBezTo>
                <a:cubicBezTo>
                  <a:pt x="12804" y="11869"/>
                  <a:pt x="13039" y="11530"/>
                  <a:pt x="13231" y="11177"/>
                </a:cubicBezTo>
                <a:cubicBezTo>
                  <a:pt x="13275" y="11089"/>
                  <a:pt x="13334" y="11000"/>
                  <a:pt x="13231" y="10942"/>
                </a:cubicBezTo>
                <a:cubicBezTo>
                  <a:pt x="13204" y="10927"/>
                  <a:pt x="13181" y="10920"/>
                  <a:pt x="13160" y="10920"/>
                </a:cubicBezTo>
                <a:cubicBezTo>
                  <a:pt x="13098" y="10920"/>
                  <a:pt x="13054" y="10975"/>
                  <a:pt x="13010" y="11030"/>
                </a:cubicBezTo>
                <a:cubicBezTo>
                  <a:pt x="12863" y="11265"/>
                  <a:pt x="12701" y="11471"/>
                  <a:pt x="12568" y="11707"/>
                </a:cubicBezTo>
                <a:cubicBezTo>
                  <a:pt x="11980" y="12708"/>
                  <a:pt x="11214" y="13532"/>
                  <a:pt x="10376" y="14312"/>
                </a:cubicBezTo>
                <a:cubicBezTo>
                  <a:pt x="10125" y="14547"/>
                  <a:pt x="9860" y="14783"/>
                  <a:pt x="9551" y="14930"/>
                </a:cubicBezTo>
                <a:cubicBezTo>
                  <a:pt x="9371" y="15014"/>
                  <a:pt x="9196" y="15055"/>
                  <a:pt x="9027" y="15055"/>
                </a:cubicBezTo>
                <a:cubicBezTo>
                  <a:pt x="8754" y="15055"/>
                  <a:pt x="8498" y="14947"/>
                  <a:pt x="8271" y="14738"/>
                </a:cubicBezTo>
                <a:cubicBezTo>
                  <a:pt x="7830" y="14341"/>
                  <a:pt x="7712" y="13811"/>
                  <a:pt x="7682" y="13267"/>
                </a:cubicBezTo>
                <a:cubicBezTo>
                  <a:pt x="7594" y="11854"/>
                  <a:pt x="8006" y="10588"/>
                  <a:pt x="8757" y="9411"/>
                </a:cubicBezTo>
                <a:cubicBezTo>
                  <a:pt x="9463" y="8293"/>
                  <a:pt x="10405" y="7410"/>
                  <a:pt x="11465" y="6630"/>
                </a:cubicBezTo>
                <a:cubicBezTo>
                  <a:pt x="11538" y="6585"/>
                  <a:pt x="11656" y="6512"/>
                  <a:pt x="11582" y="6394"/>
                </a:cubicBezTo>
                <a:cubicBezTo>
                  <a:pt x="11555" y="6351"/>
                  <a:pt x="11524" y="6335"/>
                  <a:pt x="11491" y="6335"/>
                </a:cubicBezTo>
                <a:cubicBezTo>
                  <a:pt x="11435" y="6335"/>
                  <a:pt x="11373" y="6381"/>
                  <a:pt x="11317" y="6409"/>
                </a:cubicBezTo>
                <a:cubicBezTo>
                  <a:pt x="11288" y="6409"/>
                  <a:pt x="11273" y="6424"/>
                  <a:pt x="11259" y="6438"/>
                </a:cubicBezTo>
                <a:cubicBezTo>
                  <a:pt x="10008" y="7189"/>
                  <a:pt x="8698" y="7792"/>
                  <a:pt x="7315" y="8219"/>
                </a:cubicBezTo>
                <a:cubicBezTo>
                  <a:pt x="5877" y="8679"/>
                  <a:pt x="4424" y="8985"/>
                  <a:pt x="2917" y="8985"/>
                </a:cubicBezTo>
                <a:cubicBezTo>
                  <a:pt x="2882" y="8985"/>
                  <a:pt x="2847" y="8985"/>
                  <a:pt x="2811" y="8984"/>
                </a:cubicBezTo>
                <a:cubicBezTo>
                  <a:pt x="2223" y="8984"/>
                  <a:pt x="1649" y="8852"/>
                  <a:pt x="1163" y="8499"/>
                </a:cubicBezTo>
                <a:cubicBezTo>
                  <a:pt x="530" y="8057"/>
                  <a:pt x="221" y="7468"/>
                  <a:pt x="368" y="6688"/>
                </a:cubicBezTo>
                <a:cubicBezTo>
                  <a:pt x="427" y="6276"/>
                  <a:pt x="589" y="5908"/>
                  <a:pt x="795" y="5555"/>
                </a:cubicBezTo>
                <a:cubicBezTo>
                  <a:pt x="1443" y="4496"/>
                  <a:pt x="2252" y="3598"/>
                  <a:pt x="3238" y="2833"/>
                </a:cubicBezTo>
                <a:cubicBezTo>
                  <a:pt x="5360" y="1163"/>
                  <a:pt x="7769" y="283"/>
                  <a:pt x="10462" y="283"/>
                </a:cubicBezTo>
                <a:cubicBezTo>
                  <a:pt x="10570" y="283"/>
                  <a:pt x="10679" y="284"/>
                  <a:pt x="10788" y="287"/>
                </a:cubicBezTo>
                <a:lnTo>
                  <a:pt x="11156" y="287"/>
                </a:lnTo>
                <a:cubicBezTo>
                  <a:pt x="11229" y="287"/>
                  <a:pt x="11273" y="257"/>
                  <a:pt x="11288" y="199"/>
                </a:cubicBezTo>
                <a:cubicBezTo>
                  <a:pt x="11303" y="110"/>
                  <a:pt x="11244" y="81"/>
                  <a:pt x="11170" y="51"/>
                </a:cubicBezTo>
                <a:cubicBezTo>
                  <a:pt x="11141" y="51"/>
                  <a:pt x="11097" y="51"/>
                  <a:pt x="11067" y="37"/>
                </a:cubicBezTo>
                <a:cubicBezTo>
                  <a:pt x="10836" y="11"/>
                  <a:pt x="10605" y="0"/>
                  <a:pt x="10374"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6" name="Google Shape;2262;p21"/>
          <p:cNvSpPr/>
          <p:nvPr/>
        </p:nvSpPr>
        <p:spPr>
          <a:xfrm rot="20637978">
            <a:off x="-1430337" y="-441325"/>
            <a:ext cx="4338639" cy="963613"/>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accent5"/>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7" name="Google Shape;2263;p21"/>
          <p:cNvSpPr/>
          <p:nvPr/>
        </p:nvSpPr>
        <p:spPr>
          <a:xfrm rot="18564463">
            <a:off x="2678114" y="-287338"/>
            <a:ext cx="1216026" cy="657225"/>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3"/>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8" name="Google Shape;2264;p21"/>
          <p:cNvSpPr/>
          <p:nvPr/>
        </p:nvSpPr>
        <p:spPr>
          <a:xfrm rot="8100000">
            <a:off x="-1544637" y="2889250"/>
            <a:ext cx="2306639" cy="1843088"/>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3"/>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9" name="Google Shape;2265;p21"/>
          <p:cNvGrpSpPr>
            <a:grpSpLocks/>
          </p:cNvGrpSpPr>
          <p:nvPr/>
        </p:nvGrpSpPr>
        <p:grpSpPr bwMode="auto">
          <a:xfrm rot="-8779617">
            <a:off x="11714163" y="2416175"/>
            <a:ext cx="977900" cy="609600"/>
            <a:chOff x="4819000" y="1410925"/>
            <a:chExt cx="327450" cy="203925"/>
          </a:xfrm>
        </p:grpSpPr>
        <p:sp>
          <p:nvSpPr>
            <p:cNvPr id="10" name="Google Shape;2266;p21"/>
            <p:cNvSpPr/>
            <p:nvPr/>
          </p:nvSpPr>
          <p:spPr>
            <a:xfrm>
              <a:off x="4849992" y="1436947"/>
              <a:ext cx="267382" cy="151882"/>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 name="Google Shape;2267;p21"/>
            <p:cNvSpPr/>
            <p:nvPr/>
          </p:nvSpPr>
          <p:spPr>
            <a:xfrm>
              <a:off x="4873768" y="1495410"/>
              <a:ext cx="10631" cy="9559"/>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 name="Google Shape;2268;p21"/>
            <p:cNvSpPr/>
            <p:nvPr/>
          </p:nvSpPr>
          <p:spPr>
            <a:xfrm>
              <a:off x="4922272" y="1455893"/>
              <a:ext cx="9037" cy="8497"/>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2269;p21"/>
            <p:cNvSpPr/>
            <p:nvPr/>
          </p:nvSpPr>
          <p:spPr>
            <a:xfrm>
              <a:off x="5044755" y="1568944"/>
              <a:ext cx="9037" cy="7966"/>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2270;p21"/>
            <p:cNvSpPr/>
            <p:nvPr/>
          </p:nvSpPr>
          <p:spPr>
            <a:xfrm>
              <a:off x="5058157" y="1525350"/>
              <a:ext cx="5847" cy="7966"/>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2271;p21"/>
            <p:cNvSpPr/>
            <p:nvPr/>
          </p:nvSpPr>
          <p:spPr>
            <a:xfrm>
              <a:off x="5082728" y="1499510"/>
              <a:ext cx="4784" cy="5311"/>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2272;p21"/>
            <p:cNvSpPr/>
            <p:nvPr/>
          </p:nvSpPr>
          <p:spPr>
            <a:xfrm>
              <a:off x="4924443" y="1484886"/>
              <a:ext cx="98873" cy="56292"/>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2273;p21"/>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8" name="Google Shape;2274;p21"/>
          <p:cNvGrpSpPr>
            <a:grpSpLocks/>
          </p:cNvGrpSpPr>
          <p:nvPr/>
        </p:nvGrpSpPr>
        <p:grpSpPr bwMode="auto">
          <a:xfrm rot="10800000">
            <a:off x="196853" y="5243517"/>
            <a:ext cx="315913" cy="352425"/>
            <a:chOff x="6809075" y="3709775"/>
            <a:chExt cx="385925" cy="431650"/>
          </a:xfrm>
        </p:grpSpPr>
        <p:sp>
          <p:nvSpPr>
            <p:cNvPr id="19" name="Google Shape;2275;p21"/>
            <p:cNvSpPr/>
            <p:nvPr/>
          </p:nvSpPr>
          <p:spPr>
            <a:xfrm>
              <a:off x="6902162" y="3983932"/>
              <a:ext cx="77573" cy="66109"/>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2276;p21"/>
            <p:cNvSpPr/>
            <p:nvPr/>
          </p:nvSpPr>
          <p:spPr>
            <a:xfrm>
              <a:off x="6807136" y="4022819"/>
              <a:ext cx="77573" cy="6222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2277;p21"/>
            <p:cNvSpPr/>
            <p:nvPr/>
          </p:nvSpPr>
          <p:spPr>
            <a:xfrm>
              <a:off x="6956463" y="3795327"/>
              <a:ext cx="77573" cy="60276"/>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2278;p21"/>
            <p:cNvSpPr/>
            <p:nvPr/>
          </p:nvSpPr>
          <p:spPr>
            <a:xfrm>
              <a:off x="6907981" y="3911989"/>
              <a:ext cx="77573" cy="58331"/>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2279;p21"/>
            <p:cNvSpPr/>
            <p:nvPr/>
          </p:nvSpPr>
          <p:spPr>
            <a:xfrm>
              <a:off x="6985554" y="3898379"/>
              <a:ext cx="73694" cy="56386"/>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2280;p21"/>
            <p:cNvSpPr/>
            <p:nvPr/>
          </p:nvSpPr>
          <p:spPr>
            <a:xfrm>
              <a:off x="6855619" y="3818660"/>
              <a:ext cx="73694" cy="50554"/>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2281;p21"/>
            <p:cNvSpPr/>
            <p:nvPr/>
          </p:nvSpPr>
          <p:spPr>
            <a:xfrm>
              <a:off x="6911859" y="3709775"/>
              <a:ext cx="69815" cy="54442"/>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2282;p21"/>
            <p:cNvSpPr/>
            <p:nvPr/>
          </p:nvSpPr>
          <p:spPr>
            <a:xfrm>
              <a:off x="7127123" y="3814771"/>
              <a:ext cx="67877" cy="52499"/>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2283;p21"/>
            <p:cNvSpPr/>
            <p:nvPr/>
          </p:nvSpPr>
          <p:spPr>
            <a:xfrm>
              <a:off x="6811015" y="3921712"/>
              <a:ext cx="69815" cy="44720"/>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2284;p21"/>
            <p:cNvSpPr/>
            <p:nvPr/>
          </p:nvSpPr>
          <p:spPr>
            <a:xfrm>
              <a:off x="7119366" y="4085039"/>
              <a:ext cx="63998" cy="52497"/>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2285;p21"/>
            <p:cNvSpPr/>
            <p:nvPr/>
          </p:nvSpPr>
          <p:spPr>
            <a:xfrm>
              <a:off x="7020461" y="4013097"/>
              <a:ext cx="56240" cy="4861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2286;p21"/>
            <p:cNvSpPr/>
            <p:nvPr/>
          </p:nvSpPr>
          <p:spPr>
            <a:xfrm>
              <a:off x="6950646" y="4094760"/>
              <a:ext cx="54301" cy="46665"/>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2287;p21"/>
            <p:cNvSpPr/>
            <p:nvPr/>
          </p:nvSpPr>
          <p:spPr>
            <a:xfrm>
              <a:off x="7103851" y="3878936"/>
              <a:ext cx="52362" cy="46665"/>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2288;p21"/>
            <p:cNvSpPr/>
            <p:nvPr/>
          </p:nvSpPr>
          <p:spPr>
            <a:xfrm>
              <a:off x="7032097" y="3740885"/>
              <a:ext cx="54301" cy="40832"/>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33" name="Google Shape;2289;p21"/>
          <p:cNvGrpSpPr>
            <a:grpSpLocks/>
          </p:cNvGrpSpPr>
          <p:nvPr/>
        </p:nvGrpSpPr>
        <p:grpSpPr bwMode="auto">
          <a:xfrm>
            <a:off x="825502" y="1019175"/>
            <a:ext cx="250825" cy="395288"/>
            <a:chOff x="4749525" y="2413575"/>
            <a:chExt cx="311271" cy="490672"/>
          </a:xfrm>
        </p:grpSpPr>
        <p:sp>
          <p:nvSpPr>
            <p:cNvPr id="34" name="Google Shape;2290;p21"/>
            <p:cNvSpPr/>
            <p:nvPr/>
          </p:nvSpPr>
          <p:spPr>
            <a:xfrm>
              <a:off x="4749525" y="2557427"/>
              <a:ext cx="293541"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2291;p21"/>
            <p:cNvSpPr/>
            <p:nvPr/>
          </p:nvSpPr>
          <p:spPr>
            <a:xfrm>
              <a:off x="4857879" y="2691426"/>
              <a:ext cx="202917" cy="212821"/>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2292;p21"/>
            <p:cNvSpPr/>
            <p:nvPr/>
          </p:nvSpPr>
          <p:spPr>
            <a:xfrm>
              <a:off x="4769226" y="2413575"/>
              <a:ext cx="234439" cy="120205"/>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37" name="Google Shape;2293;p21"/>
          <p:cNvGrpSpPr>
            <a:grpSpLocks/>
          </p:cNvGrpSpPr>
          <p:nvPr/>
        </p:nvGrpSpPr>
        <p:grpSpPr bwMode="auto">
          <a:xfrm flipH="1">
            <a:off x="11115678" y="1019175"/>
            <a:ext cx="250825" cy="395288"/>
            <a:chOff x="4749525" y="2413575"/>
            <a:chExt cx="311271" cy="490672"/>
          </a:xfrm>
        </p:grpSpPr>
        <p:sp>
          <p:nvSpPr>
            <p:cNvPr id="38" name="Google Shape;2294;p21"/>
            <p:cNvSpPr/>
            <p:nvPr/>
          </p:nvSpPr>
          <p:spPr>
            <a:xfrm>
              <a:off x="4749525" y="2557427"/>
              <a:ext cx="293540"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9" name="Google Shape;2295;p21"/>
            <p:cNvSpPr/>
            <p:nvPr/>
          </p:nvSpPr>
          <p:spPr>
            <a:xfrm>
              <a:off x="4857878" y="2691426"/>
              <a:ext cx="202918" cy="212821"/>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0" name="Google Shape;2296;p21"/>
            <p:cNvSpPr/>
            <p:nvPr/>
          </p:nvSpPr>
          <p:spPr>
            <a:xfrm>
              <a:off x="4769226" y="2413575"/>
              <a:ext cx="234438" cy="120205"/>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2258" name="Google Shape;2258;p21"/>
          <p:cNvSpPr txBox="1">
            <a:spLocks noGrp="1"/>
          </p:cNvSpPr>
          <p:nvPr>
            <p:ph type="title"/>
          </p:nvPr>
        </p:nvSpPr>
        <p:spPr>
          <a:xfrm>
            <a:off x="960000" y="593367"/>
            <a:ext cx="10272000" cy="763600"/>
          </a:xfrm>
          <a:prstGeom prst="rect">
            <a:avLst/>
          </a:prstGeom>
          <a:ln>
            <a:noFill/>
          </a:ln>
        </p:spPr>
        <p:txBody>
          <a:bodyPr spcFirstLastPara="1">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086369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795"/>
        <p:cNvGrpSpPr/>
        <p:nvPr/>
      </p:nvGrpSpPr>
      <p:grpSpPr>
        <a:xfrm>
          <a:off x="0" y="0"/>
          <a:ext cx="0" cy="0"/>
          <a:chOff x="0" y="0"/>
          <a:chExt cx="0" cy="0"/>
        </a:xfrm>
      </p:grpSpPr>
      <p:grpSp>
        <p:nvGrpSpPr>
          <p:cNvPr id="6" name="Google Shape;2800;p28"/>
          <p:cNvGrpSpPr>
            <a:grpSpLocks/>
          </p:cNvGrpSpPr>
          <p:nvPr/>
        </p:nvGrpSpPr>
        <p:grpSpPr bwMode="auto">
          <a:xfrm rot="5400000" flipH="1">
            <a:off x="-2203450" y="-669926"/>
            <a:ext cx="5151438" cy="2005013"/>
            <a:chOff x="5118925" y="3316075"/>
            <a:chExt cx="2765798" cy="1076613"/>
          </a:xfrm>
        </p:grpSpPr>
        <p:sp>
          <p:nvSpPr>
            <p:cNvPr id="7" name="Google Shape;2801;p28"/>
            <p:cNvSpPr/>
            <p:nvPr/>
          </p:nvSpPr>
          <p:spPr>
            <a:xfrm>
              <a:off x="5221204" y="3324600"/>
              <a:ext cx="2655848" cy="1027172"/>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 name="Google Shape;2802;p28"/>
            <p:cNvSpPr/>
            <p:nvPr/>
          </p:nvSpPr>
          <p:spPr>
            <a:xfrm>
              <a:off x="5221204" y="3315222"/>
              <a:ext cx="2663519" cy="1043369"/>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 name="Google Shape;2803;p28"/>
            <p:cNvSpPr/>
            <p:nvPr/>
          </p:nvSpPr>
          <p:spPr>
            <a:xfrm>
              <a:off x="5127448" y="3420071"/>
              <a:ext cx="2585105" cy="963240"/>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 name="Google Shape;2804;p28"/>
            <p:cNvSpPr/>
            <p:nvPr/>
          </p:nvSpPr>
          <p:spPr>
            <a:xfrm>
              <a:off x="5118925" y="3413252"/>
              <a:ext cx="2602151" cy="979437"/>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 name="Google Shape;2805;p28"/>
            <p:cNvSpPr/>
            <p:nvPr/>
          </p:nvSpPr>
          <p:spPr>
            <a:xfrm>
              <a:off x="5316665" y="3587146"/>
              <a:ext cx="2189626" cy="584764"/>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 name="Google Shape;2806;p28"/>
            <p:cNvSpPr/>
            <p:nvPr/>
          </p:nvSpPr>
          <p:spPr>
            <a:xfrm>
              <a:off x="6089723" y="3576065"/>
              <a:ext cx="42616" cy="45179"/>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2807;p28"/>
            <p:cNvSpPr/>
            <p:nvPr/>
          </p:nvSpPr>
          <p:spPr>
            <a:xfrm>
              <a:off x="7272753" y="4098601"/>
              <a:ext cx="32388" cy="32392"/>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2808;p28"/>
            <p:cNvSpPr/>
            <p:nvPr/>
          </p:nvSpPr>
          <p:spPr>
            <a:xfrm>
              <a:off x="7309402" y="3836054"/>
              <a:ext cx="21308" cy="34097"/>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2809;p28"/>
            <p:cNvSpPr/>
            <p:nvPr/>
          </p:nvSpPr>
          <p:spPr>
            <a:xfrm>
              <a:off x="7352871" y="4078996"/>
              <a:ext cx="34093" cy="23015"/>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2810;p28"/>
            <p:cNvSpPr/>
            <p:nvPr/>
          </p:nvSpPr>
          <p:spPr>
            <a:xfrm>
              <a:off x="7467083" y="3563278"/>
              <a:ext cx="23013" cy="28130"/>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2811;p28"/>
            <p:cNvSpPr/>
            <p:nvPr/>
          </p:nvSpPr>
          <p:spPr>
            <a:xfrm>
              <a:off x="7167917" y="4047456"/>
              <a:ext cx="23865" cy="22163"/>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 name="Google Shape;2812;p28"/>
            <p:cNvSpPr/>
            <p:nvPr/>
          </p:nvSpPr>
          <p:spPr>
            <a:xfrm>
              <a:off x="6905400" y="3894872"/>
              <a:ext cx="22160" cy="28982"/>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 name="Google Shape;2813;p28"/>
            <p:cNvSpPr/>
            <p:nvPr/>
          </p:nvSpPr>
          <p:spPr>
            <a:xfrm>
              <a:off x="5704472" y="3429448"/>
              <a:ext cx="0" cy="0"/>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2814;p28"/>
            <p:cNvSpPr/>
            <p:nvPr/>
          </p:nvSpPr>
          <p:spPr>
            <a:xfrm>
              <a:off x="6771585" y="3740583"/>
              <a:ext cx="27274" cy="22163"/>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2815;p28"/>
            <p:cNvSpPr/>
            <p:nvPr/>
          </p:nvSpPr>
          <p:spPr>
            <a:xfrm>
              <a:off x="6572140" y="3591408"/>
              <a:ext cx="15342" cy="19606"/>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2816;p28"/>
            <p:cNvSpPr/>
            <p:nvPr/>
          </p:nvSpPr>
          <p:spPr>
            <a:xfrm>
              <a:off x="7474754" y="4119912"/>
              <a:ext cx="33241" cy="14491"/>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2817;p28"/>
            <p:cNvSpPr/>
            <p:nvPr/>
          </p:nvSpPr>
          <p:spPr>
            <a:xfrm>
              <a:off x="6834657" y="4127584"/>
              <a:ext cx="14489" cy="17901"/>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2818;p28"/>
            <p:cNvSpPr/>
            <p:nvPr/>
          </p:nvSpPr>
          <p:spPr>
            <a:xfrm>
              <a:off x="6564469" y="4086668"/>
              <a:ext cx="17899" cy="21311"/>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2819;p28"/>
            <p:cNvSpPr/>
            <p:nvPr/>
          </p:nvSpPr>
          <p:spPr>
            <a:xfrm>
              <a:off x="7010237" y="3767860"/>
              <a:ext cx="19603" cy="15344"/>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2820;p28"/>
            <p:cNvSpPr/>
            <p:nvPr/>
          </p:nvSpPr>
          <p:spPr>
            <a:xfrm>
              <a:off x="5584295" y="3943460"/>
              <a:ext cx="17047" cy="17901"/>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2821;p28"/>
            <p:cNvSpPr/>
            <p:nvPr/>
          </p:nvSpPr>
          <p:spPr>
            <a:xfrm>
              <a:off x="5900507" y="3927264"/>
              <a:ext cx="5114" cy="17048"/>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2822;p28"/>
            <p:cNvSpPr/>
            <p:nvPr/>
          </p:nvSpPr>
          <p:spPr>
            <a:xfrm>
              <a:off x="6265303" y="4172763"/>
              <a:ext cx="0" cy="0"/>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2823;p28"/>
            <p:cNvSpPr/>
            <p:nvPr/>
          </p:nvSpPr>
          <p:spPr>
            <a:xfrm>
              <a:off x="6412756" y="4052570"/>
              <a:ext cx="19603" cy="14491"/>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2824;p28"/>
            <p:cNvSpPr/>
            <p:nvPr/>
          </p:nvSpPr>
          <p:spPr>
            <a:xfrm>
              <a:off x="5527189" y="3969033"/>
              <a:ext cx="13637" cy="1193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2825;p28"/>
            <p:cNvSpPr/>
            <p:nvPr/>
          </p:nvSpPr>
          <p:spPr>
            <a:xfrm>
              <a:off x="6212459" y="3905953"/>
              <a:ext cx="16194" cy="14491"/>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2826;p28"/>
            <p:cNvSpPr/>
            <p:nvPr/>
          </p:nvSpPr>
          <p:spPr>
            <a:xfrm>
              <a:off x="5605603" y="3867594"/>
              <a:ext cx="13637" cy="6819"/>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3" name="Google Shape;2827;p28"/>
            <p:cNvSpPr/>
            <p:nvPr/>
          </p:nvSpPr>
          <p:spPr>
            <a:xfrm>
              <a:off x="6267860" y="3514690"/>
              <a:ext cx="11080" cy="14491"/>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4" name="Google Shape;2828;p28"/>
            <p:cNvSpPr/>
            <p:nvPr/>
          </p:nvSpPr>
          <p:spPr>
            <a:xfrm>
              <a:off x="7084389" y="4091782"/>
              <a:ext cx="17899" cy="15344"/>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2829;p28"/>
            <p:cNvSpPr/>
            <p:nvPr/>
          </p:nvSpPr>
          <p:spPr>
            <a:xfrm>
              <a:off x="7142346" y="4110536"/>
              <a:ext cx="12785" cy="17048"/>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2830;p28"/>
            <p:cNvSpPr/>
            <p:nvPr/>
          </p:nvSpPr>
          <p:spPr>
            <a:xfrm>
              <a:off x="5954204" y="4136961"/>
              <a:ext cx="15342" cy="14491"/>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7" name="Google Shape;2831;p28"/>
            <p:cNvSpPr/>
            <p:nvPr/>
          </p:nvSpPr>
          <p:spPr>
            <a:xfrm>
              <a:off x="7326449" y="4026998"/>
              <a:ext cx="20456" cy="10229"/>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8" name="Google Shape;2832;p28"/>
            <p:cNvSpPr/>
            <p:nvPr/>
          </p:nvSpPr>
          <p:spPr>
            <a:xfrm>
              <a:off x="6129784" y="3559016"/>
              <a:ext cx="6819" cy="11934"/>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9" name="Google Shape;2833;p28"/>
            <p:cNvSpPr/>
            <p:nvPr/>
          </p:nvSpPr>
          <p:spPr>
            <a:xfrm>
              <a:off x="6686353" y="4160828"/>
              <a:ext cx="12785" cy="1193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0" name="Google Shape;2834;p28"/>
            <p:cNvSpPr/>
            <p:nvPr/>
          </p:nvSpPr>
          <p:spPr>
            <a:xfrm>
              <a:off x="6907105" y="4111388"/>
              <a:ext cx="10228" cy="1193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41" name="Google Shape;2835;p28"/>
          <p:cNvSpPr/>
          <p:nvPr/>
        </p:nvSpPr>
        <p:spPr>
          <a:xfrm>
            <a:off x="7188203" y="-393700"/>
            <a:ext cx="5224463" cy="1160463"/>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accent5"/>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42" name="Google Shape;2836;p28"/>
          <p:cNvGrpSpPr>
            <a:grpSpLocks/>
          </p:cNvGrpSpPr>
          <p:nvPr/>
        </p:nvGrpSpPr>
        <p:grpSpPr bwMode="auto">
          <a:xfrm rot="-2700000">
            <a:off x="7100890" y="6048375"/>
            <a:ext cx="7094537" cy="3856038"/>
            <a:chOff x="4056367" y="1569400"/>
            <a:chExt cx="976783" cy="530900"/>
          </a:xfrm>
        </p:grpSpPr>
        <p:sp>
          <p:nvSpPr>
            <p:cNvPr id="43" name="Google Shape;2837;p28"/>
            <p:cNvSpPr/>
            <p:nvPr/>
          </p:nvSpPr>
          <p:spPr>
            <a:xfrm>
              <a:off x="4092063" y="1569245"/>
              <a:ext cx="940938" cy="530900"/>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4" name="Google Shape;2838;p28"/>
            <p:cNvSpPr/>
            <p:nvPr/>
          </p:nvSpPr>
          <p:spPr>
            <a:xfrm>
              <a:off x="4056393" y="1634245"/>
              <a:ext cx="122836" cy="98137"/>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45" name="Google Shape;2839;p28"/>
          <p:cNvSpPr/>
          <p:nvPr/>
        </p:nvSpPr>
        <p:spPr>
          <a:xfrm rot="17124873">
            <a:off x="2534444" y="-861219"/>
            <a:ext cx="1227138" cy="18954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6" name="Google Shape;2840;p28"/>
          <p:cNvSpPr/>
          <p:nvPr/>
        </p:nvSpPr>
        <p:spPr>
          <a:xfrm rot="1666954">
            <a:off x="11595100" y="749304"/>
            <a:ext cx="1168400" cy="18065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7" name="Google Shape;2841;p28"/>
          <p:cNvSpPr/>
          <p:nvPr/>
        </p:nvSpPr>
        <p:spPr>
          <a:xfrm rot="1600803">
            <a:off x="1401763" y="6332538"/>
            <a:ext cx="1549400" cy="1022350"/>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8" name="Google Shape;2842;p28"/>
          <p:cNvSpPr/>
          <p:nvPr/>
        </p:nvSpPr>
        <p:spPr>
          <a:xfrm rot="18900000">
            <a:off x="-1365249" y="5411792"/>
            <a:ext cx="2306639" cy="1843087"/>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3"/>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49" name="Google Shape;2843;p28"/>
          <p:cNvGrpSpPr>
            <a:grpSpLocks/>
          </p:cNvGrpSpPr>
          <p:nvPr/>
        </p:nvGrpSpPr>
        <p:grpSpPr bwMode="auto">
          <a:xfrm>
            <a:off x="385765" y="3224217"/>
            <a:ext cx="565151" cy="631825"/>
            <a:chOff x="6809075" y="3709775"/>
            <a:chExt cx="385925" cy="431650"/>
          </a:xfrm>
        </p:grpSpPr>
        <p:sp>
          <p:nvSpPr>
            <p:cNvPr id="50" name="Google Shape;2844;p28"/>
            <p:cNvSpPr/>
            <p:nvPr/>
          </p:nvSpPr>
          <p:spPr>
            <a:xfrm>
              <a:off x="6904472" y="3983081"/>
              <a:ext cx="78052" cy="66157"/>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2845;p28"/>
            <p:cNvSpPr/>
            <p:nvPr/>
          </p:nvSpPr>
          <p:spPr>
            <a:xfrm>
              <a:off x="6809075" y="4023209"/>
              <a:ext cx="78052" cy="6182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2" name="Google Shape;2846;p28"/>
            <p:cNvSpPr/>
            <p:nvPr/>
          </p:nvSpPr>
          <p:spPr>
            <a:xfrm>
              <a:off x="6957591" y="3793285"/>
              <a:ext cx="79137" cy="5965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3" name="Google Shape;2847;p28"/>
            <p:cNvSpPr/>
            <p:nvPr/>
          </p:nvSpPr>
          <p:spPr>
            <a:xfrm>
              <a:off x="6909892" y="3911501"/>
              <a:ext cx="78052" cy="596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4" name="Google Shape;2848;p28"/>
            <p:cNvSpPr/>
            <p:nvPr/>
          </p:nvSpPr>
          <p:spPr>
            <a:xfrm>
              <a:off x="6986861" y="3896317"/>
              <a:ext cx="74800" cy="57481"/>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5" name="Google Shape;2849;p28"/>
            <p:cNvSpPr/>
            <p:nvPr/>
          </p:nvSpPr>
          <p:spPr>
            <a:xfrm>
              <a:off x="6857857" y="3819314"/>
              <a:ext cx="73716" cy="50974"/>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6" name="Google Shape;2850;p28"/>
            <p:cNvSpPr/>
            <p:nvPr/>
          </p:nvSpPr>
          <p:spPr>
            <a:xfrm>
              <a:off x="6914228" y="3709775"/>
              <a:ext cx="69380" cy="55312"/>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7" name="Google Shape;2851;p28"/>
            <p:cNvSpPr/>
            <p:nvPr/>
          </p:nvSpPr>
          <p:spPr>
            <a:xfrm>
              <a:off x="7127788" y="3812807"/>
              <a:ext cx="67212" cy="52058"/>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8" name="Google Shape;2852;p28"/>
            <p:cNvSpPr/>
            <p:nvPr/>
          </p:nvSpPr>
          <p:spPr>
            <a:xfrm>
              <a:off x="6812327" y="3919092"/>
              <a:ext cx="70464" cy="45551"/>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9" name="Google Shape;2853;p28"/>
            <p:cNvSpPr/>
            <p:nvPr/>
          </p:nvSpPr>
          <p:spPr>
            <a:xfrm>
              <a:off x="7120200" y="4082859"/>
              <a:ext cx="62875" cy="53142"/>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0" name="Google Shape;2854;p28"/>
            <p:cNvSpPr/>
            <p:nvPr/>
          </p:nvSpPr>
          <p:spPr>
            <a:xfrm>
              <a:off x="7020466" y="4011279"/>
              <a:ext cx="56371" cy="4772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1" name="Google Shape;2855;p28"/>
            <p:cNvSpPr/>
            <p:nvPr/>
          </p:nvSpPr>
          <p:spPr>
            <a:xfrm>
              <a:off x="6952171" y="4093705"/>
              <a:ext cx="54203" cy="4772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2" name="Google Shape;2856;p28"/>
            <p:cNvSpPr/>
            <p:nvPr/>
          </p:nvSpPr>
          <p:spPr>
            <a:xfrm>
              <a:off x="7102855" y="3878964"/>
              <a:ext cx="54203" cy="47720"/>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3" name="Google Shape;2857;p28"/>
            <p:cNvSpPr/>
            <p:nvPr/>
          </p:nvSpPr>
          <p:spPr>
            <a:xfrm>
              <a:off x="7034559" y="3737973"/>
              <a:ext cx="54203" cy="41213"/>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64" name="Google Shape;2858;p28"/>
          <p:cNvGrpSpPr>
            <a:grpSpLocks/>
          </p:cNvGrpSpPr>
          <p:nvPr/>
        </p:nvGrpSpPr>
        <p:grpSpPr bwMode="auto">
          <a:xfrm>
            <a:off x="11350627" y="3679829"/>
            <a:ext cx="1104900" cy="1323975"/>
            <a:chOff x="5937150" y="5007400"/>
            <a:chExt cx="373225" cy="447450"/>
          </a:xfrm>
        </p:grpSpPr>
        <p:sp>
          <p:nvSpPr>
            <p:cNvPr id="65" name="Google Shape;2859;p28"/>
            <p:cNvSpPr/>
            <p:nvPr/>
          </p:nvSpPr>
          <p:spPr>
            <a:xfrm>
              <a:off x="5937150" y="5007400"/>
              <a:ext cx="373225" cy="444768"/>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6" name="Google Shape;2860;p28"/>
            <p:cNvSpPr/>
            <p:nvPr/>
          </p:nvSpPr>
          <p:spPr>
            <a:xfrm>
              <a:off x="5993456" y="5046565"/>
              <a:ext cx="307803" cy="398627"/>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7" name="Google Shape;2861;p28"/>
            <p:cNvSpPr/>
            <p:nvPr/>
          </p:nvSpPr>
          <p:spPr>
            <a:xfrm>
              <a:off x="5937150" y="5008473"/>
              <a:ext cx="364109" cy="446377"/>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68" name="Google Shape;2862;p28"/>
          <p:cNvSpPr/>
          <p:nvPr/>
        </p:nvSpPr>
        <p:spPr>
          <a:xfrm rot="7764463">
            <a:off x="3243266" y="6515104"/>
            <a:ext cx="1216025" cy="657225"/>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5"/>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69" name="Google Shape;2863;p28"/>
          <p:cNvGrpSpPr>
            <a:grpSpLocks/>
          </p:cNvGrpSpPr>
          <p:nvPr/>
        </p:nvGrpSpPr>
        <p:grpSpPr bwMode="auto">
          <a:xfrm>
            <a:off x="10785477" y="987425"/>
            <a:ext cx="565151" cy="509588"/>
            <a:chOff x="593975" y="1926100"/>
            <a:chExt cx="917300" cy="826750"/>
          </a:xfrm>
        </p:grpSpPr>
        <p:sp>
          <p:nvSpPr>
            <p:cNvPr id="70" name="Google Shape;2864;p28"/>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1" name="Google Shape;2865;p28"/>
            <p:cNvSpPr/>
            <p:nvPr/>
          </p:nvSpPr>
          <p:spPr>
            <a:xfrm>
              <a:off x="782074" y="2114115"/>
              <a:ext cx="115950" cy="123626"/>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2" name="Google Shape;2866;p28"/>
            <p:cNvSpPr/>
            <p:nvPr/>
          </p:nvSpPr>
          <p:spPr>
            <a:xfrm>
              <a:off x="828454" y="2072907"/>
              <a:ext cx="92761" cy="141654"/>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3" name="Google Shape;2867;p28"/>
            <p:cNvSpPr/>
            <p:nvPr/>
          </p:nvSpPr>
          <p:spPr>
            <a:xfrm>
              <a:off x="879988" y="2036849"/>
              <a:ext cx="87607" cy="151956"/>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4" name="Google Shape;2868;p28"/>
            <p:cNvSpPr/>
            <p:nvPr/>
          </p:nvSpPr>
          <p:spPr>
            <a:xfrm>
              <a:off x="936675" y="2023971"/>
              <a:ext cx="69570" cy="141656"/>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5" name="Google Shape;2869;p28"/>
            <p:cNvSpPr/>
            <p:nvPr/>
          </p:nvSpPr>
          <p:spPr>
            <a:xfrm>
              <a:off x="671276" y="2309857"/>
              <a:ext cx="154601" cy="54086"/>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6" name="Google Shape;2870;p28"/>
            <p:cNvSpPr/>
            <p:nvPr/>
          </p:nvSpPr>
          <p:spPr>
            <a:xfrm>
              <a:off x="699620" y="2374244"/>
              <a:ext cx="144294" cy="41209"/>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7" name="Google Shape;2871;p28"/>
            <p:cNvSpPr/>
            <p:nvPr/>
          </p:nvSpPr>
          <p:spPr>
            <a:xfrm>
              <a:off x="709927" y="2430906"/>
              <a:ext cx="149448" cy="41209"/>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2872;p28"/>
            <p:cNvSpPr/>
            <p:nvPr/>
          </p:nvSpPr>
          <p:spPr>
            <a:xfrm>
              <a:off x="740847" y="2490145"/>
              <a:ext cx="141717" cy="48934"/>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2873;p28"/>
            <p:cNvSpPr/>
            <p:nvPr/>
          </p:nvSpPr>
          <p:spPr>
            <a:xfrm>
              <a:off x="921215" y="2549381"/>
              <a:ext cx="36074" cy="110749"/>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0" name="Google Shape;2874;p28"/>
            <p:cNvSpPr/>
            <p:nvPr/>
          </p:nvSpPr>
          <p:spPr>
            <a:xfrm>
              <a:off x="983055" y="2531353"/>
              <a:ext cx="41227" cy="133928"/>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1" name="Google Shape;2875;p28"/>
            <p:cNvSpPr/>
            <p:nvPr/>
          </p:nvSpPr>
          <p:spPr>
            <a:xfrm>
              <a:off x="1060356" y="2521051"/>
              <a:ext cx="20613" cy="139079"/>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2" name="Google Shape;2876;p28"/>
            <p:cNvSpPr/>
            <p:nvPr/>
          </p:nvSpPr>
          <p:spPr>
            <a:xfrm>
              <a:off x="1196919" y="2461813"/>
              <a:ext cx="154601" cy="74692"/>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3" name="Google Shape;2877;p28"/>
            <p:cNvSpPr/>
            <p:nvPr/>
          </p:nvSpPr>
          <p:spPr>
            <a:xfrm>
              <a:off x="1214957" y="2425755"/>
              <a:ext cx="159754" cy="64389"/>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4" name="Google Shape;2878;p28"/>
            <p:cNvSpPr/>
            <p:nvPr/>
          </p:nvSpPr>
          <p:spPr>
            <a:xfrm>
              <a:off x="1243300" y="2374244"/>
              <a:ext cx="164908" cy="6954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5" name="Google Shape;2879;p28"/>
            <p:cNvSpPr/>
            <p:nvPr/>
          </p:nvSpPr>
          <p:spPr>
            <a:xfrm>
              <a:off x="1235570" y="2320159"/>
              <a:ext cx="182944" cy="30907"/>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6" name="Google Shape;2880;p28"/>
            <p:cNvSpPr/>
            <p:nvPr/>
          </p:nvSpPr>
          <p:spPr>
            <a:xfrm>
              <a:off x="1065509" y="2067756"/>
              <a:ext cx="136564" cy="131352"/>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7" name="Google Shape;2881;p28"/>
            <p:cNvSpPr/>
            <p:nvPr/>
          </p:nvSpPr>
          <p:spPr>
            <a:xfrm>
              <a:off x="1117043" y="2111539"/>
              <a:ext cx="113374" cy="95296"/>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8" name="Google Shape;2882;p28"/>
            <p:cNvSpPr/>
            <p:nvPr/>
          </p:nvSpPr>
          <p:spPr>
            <a:xfrm>
              <a:off x="1147963" y="2165626"/>
              <a:ext cx="136564" cy="113324"/>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9" name="Google Shape;2883;p28"/>
            <p:cNvSpPr/>
            <p:nvPr/>
          </p:nvSpPr>
          <p:spPr>
            <a:xfrm>
              <a:off x="802687" y="2155324"/>
              <a:ext cx="438037" cy="396634"/>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0" name="Google Shape;2884;p28"/>
            <p:cNvSpPr/>
            <p:nvPr/>
          </p:nvSpPr>
          <p:spPr>
            <a:xfrm>
              <a:off x="867104" y="2196533"/>
              <a:ext cx="309202" cy="306489"/>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1" name="Google Shape;2885;p28"/>
            <p:cNvSpPr/>
            <p:nvPr/>
          </p:nvSpPr>
          <p:spPr>
            <a:xfrm>
              <a:off x="954711" y="2291827"/>
              <a:ext cx="43804" cy="36058"/>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2" name="Google Shape;2886;p28"/>
            <p:cNvSpPr/>
            <p:nvPr/>
          </p:nvSpPr>
          <p:spPr>
            <a:xfrm>
              <a:off x="1016551" y="2320159"/>
              <a:ext cx="33498" cy="33481"/>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3" name="Google Shape;2887;p28"/>
            <p:cNvSpPr/>
            <p:nvPr/>
          </p:nvSpPr>
          <p:spPr>
            <a:xfrm>
              <a:off x="985631" y="2343338"/>
              <a:ext cx="25767" cy="25755"/>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4" name="Google Shape;2888;p28"/>
            <p:cNvSpPr/>
            <p:nvPr/>
          </p:nvSpPr>
          <p:spPr>
            <a:xfrm>
              <a:off x="983055" y="2381972"/>
              <a:ext cx="38649" cy="33481"/>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5" name="Google Shape;2889;p28"/>
            <p:cNvSpPr/>
            <p:nvPr/>
          </p:nvSpPr>
          <p:spPr>
            <a:xfrm>
              <a:off x="941828" y="2340763"/>
              <a:ext cx="20613" cy="23179"/>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6" name="Google Shape;2890;p28"/>
            <p:cNvSpPr/>
            <p:nvPr/>
          </p:nvSpPr>
          <p:spPr>
            <a:xfrm>
              <a:off x="949558" y="2374244"/>
              <a:ext cx="25767" cy="25755"/>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7" name="Google Shape;2891;p28"/>
            <p:cNvSpPr/>
            <p:nvPr/>
          </p:nvSpPr>
          <p:spPr>
            <a:xfrm>
              <a:off x="1029436" y="2363942"/>
              <a:ext cx="41227" cy="28332"/>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8" name="Google Shape;2892;p28"/>
            <p:cNvSpPr/>
            <p:nvPr/>
          </p:nvSpPr>
          <p:spPr>
            <a:xfrm>
              <a:off x="1034589" y="2418029"/>
              <a:ext cx="23189" cy="20604"/>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9" name="Google Shape;2893;p28"/>
            <p:cNvSpPr/>
            <p:nvPr/>
          </p:nvSpPr>
          <p:spPr>
            <a:xfrm>
              <a:off x="1083545" y="2369093"/>
              <a:ext cx="33498" cy="36058"/>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0" name="Google Shape;2894;p28"/>
            <p:cNvSpPr/>
            <p:nvPr/>
          </p:nvSpPr>
          <p:spPr>
            <a:xfrm>
              <a:off x="1060356" y="2394849"/>
              <a:ext cx="18036" cy="23181"/>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1" name="Google Shape;2895;p28"/>
            <p:cNvSpPr/>
            <p:nvPr/>
          </p:nvSpPr>
          <p:spPr>
            <a:xfrm>
              <a:off x="990785" y="2430906"/>
              <a:ext cx="36074" cy="25755"/>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2" name="Google Shape;2896;p28"/>
            <p:cNvSpPr/>
            <p:nvPr/>
          </p:nvSpPr>
          <p:spPr>
            <a:xfrm>
              <a:off x="967595" y="2410302"/>
              <a:ext cx="18036" cy="15453"/>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3" name="Google Shape;2897;p28"/>
            <p:cNvSpPr/>
            <p:nvPr/>
          </p:nvSpPr>
          <p:spPr>
            <a:xfrm>
              <a:off x="1011398" y="2276374"/>
              <a:ext cx="18038" cy="23181"/>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4" name="Google Shape;2898;p28"/>
            <p:cNvSpPr/>
            <p:nvPr/>
          </p:nvSpPr>
          <p:spPr>
            <a:xfrm>
              <a:off x="1044896" y="2286676"/>
              <a:ext cx="41227" cy="38634"/>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5" name="Google Shape;2899;p28"/>
            <p:cNvSpPr/>
            <p:nvPr/>
          </p:nvSpPr>
          <p:spPr>
            <a:xfrm>
              <a:off x="1078392" y="2325310"/>
              <a:ext cx="23191" cy="23179"/>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06" name="Google Shape;2900;p28"/>
          <p:cNvGrpSpPr>
            <a:grpSpLocks/>
          </p:cNvGrpSpPr>
          <p:nvPr/>
        </p:nvGrpSpPr>
        <p:grpSpPr bwMode="auto">
          <a:xfrm>
            <a:off x="830265" y="4865688"/>
            <a:ext cx="701675" cy="633412"/>
            <a:chOff x="593975" y="1926100"/>
            <a:chExt cx="917300" cy="826750"/>
          </a:xfrm>
        </p:grpSpPr>
        <p:sp>
          <p:nvSpPr>
            <p:cNvPr id="107" name="Google Shape;2901;p28"/>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8" name="Google Shape;2902;p28"/>
            <p:cNvSpPr/>
            <p:nvPr/>
          </p:nvSpPr>
          <p:spPr>
            <a:xfrm>
              <a:off x="782830" y="2114657"/>
              <a:ext cx="114144" cy="122252"/>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9" name="Google Shape;2903;p28"/>
            <p:cNvSpPr/>
            <p:nvPr/>
          </p:nvSpPr>
          <p:spPr>
            <a:xfrm>
              <a:off x="828488" y="2073215"/>
              <a:ext cx="93391" cy="142973"/>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0" name="Google Shape;2904;p28"/>
            <p:cNvSpPr/>
            <p:nvPr/>
          </p:nvSpPr>
          <p:spPr>
            <a:xfrm>
              <a:off x="880372" y="2037991"/>
              <a:ext cx="87164" cy="149188"/>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1" name="Google Shape;2905;p28"/>
            <p:cNvSpPr/>
            <p:nvPr/>
          </p:nvSpPr>
          <p:spPr>
            <a:xfrm>
              <a:off x="936405" y="2023486"/>
              <a:ext cx="70562" cy="142973"/>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2" name="Google Shape;2906;p28"/>
            <p:cNvSpPr/>
            <p:nvPr/>
          </p:nvSpPr>
          <p:spPr>
            <a:xfrm>
              <a:off x="670762" y="2309430"/>
              <a:ext cx="155651" cy="53873"/>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3" name="Google Shape;2907;p28"/>
            <p:cNvSpPr/>
            <p:nvPr/>
          </p:nvSpPr>
          <p:spPr>
            <a:xfrm>
              <a:off x="699817" y="2375736"/>
              <a:ext cx="145274" cy="39370"/>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4" name="Google Shape;2908;p28"/>
            <p:cNvSpPr/>
            <p:nvPr/>
          </p:nvSpPr>
          <p:spPr>
            <a:xfrm>
              <a:off x="710194" y="2429609"/>
              <a:ext cx="149424" cy="43514"/>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5" name="Google Shape;2909;p28"/>
            <p:cNvSpPr/>
            <p:nvPr/>
          </p:nvSpPr>
          <p:spPr>
            <a:xfrm>
              <a:off x="741323" y="2489699"/>
              <a:ext cx="141123" cy="47657"/>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6" name="Google Shape;2910;p28"/>
            <p:cNvSpPr/>
            <p:nvPr/>
          </p:nvSpPr>
          <p:spPr>
            <a:xfrm>
              <a:off x="919803" y="2549788"/>
              <a:ext cx="37356" cy="111891"/>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7" name="Google Shape;2911;p28"/>
            <p:cNvSpPr/>
            <p:nvPr/>
          </p:nvSpPr>
          <p:spPr>
            <a:xfrm>
              <a:off x="984139" y="2531141"/>
              <a:ext cx="39431" cy="134683"/>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8" name="Google Shape;2912;p28"/>
            <p:cNvSpPr/>
            <p:nvPr/>
          </p:nvSpPr>
          <p:spPr>
            <a:xfrm>
              <a:off x="1060926" y="2520780"/>
              <a:ext cx="20753" cy="138828"/>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9" name="Google Shape;2913;p28"/>
            <p:cNvSpPr/>
            <p:nvPr/>
          </p:nvSpPr>
          <p:spPr>
            <a:xfrm>
              <a:off x="1197898" y="2460691"/>
              <a:ext cx="151500" cy="76665"/>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0" name="Google Shape;2914;p28"/>
            <p:cNvSpPr/>
            <p:nvPr/>
          </p:nvSpPr>
          <p:spPr>
            <a:xfrm>
              <a:off x="1214501" y="2425465"/>
              <a:ext cx="161876" cy="64234"/>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1" name="Google Shape;2915;p28"/>
            <p:cNvSpPr/>
            <p:nvPr/>
          </p:nvSpPr>
          <p:spPr>
            <a:xfrm>
              <a:off x="1243556" y="2373664"/>
              <a:ext cx="163952" cy="7045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2" name="Google Shape;2916;p28"/>
            <p:cNvSpPr/>
            <p:nvPr/>
          </p:nvSpPr>
          <p:spPr>
            <a:xfrm>
              <a:off x="1235254" y="2319791"/>
              <a:ext cx="182630" cy="31080"/>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3" name="Google Shape;2917;p28"/>
            <p:cNvSpPr/>
            <p:nvPr/>
          </p:nvSpPr>
          <p:spPr>
            <a:xfrm>
              <a:off x="1065076" y="2069071"/>
              <a:ext cx="136972" cy="130540"/>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4" name="Google Shape;2918;p28"/>
            <p:cNvSpPr/>
            <p:nvPr/>
          </p:nvSpPr>
          <p:spPr>
            <a:xfrm>
              <a:off x="1116961" y="2110512"/>
              <a:ext cx="114143" cy="95315"/>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5" name="Google Shape;2919;p28"/>
            <p:cNvSpPr/>
            <p:nvPr/>
          </p:nvSpPr>
          <p:spPr>
            <a:xfrm>
              <a:off x="1148090" y="2166459"/>
              <a:ext cx="136972" cy="113962"/>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6" name="Google Shape;2920;p28"/>
            <p:cNvSpPr/>
            <p:nvPr/>
          </p:nvSpPr>
          <p:spPr>
            <a:xfrm>
              <a:off x="801509" y="2154026"/>
              <a:ext cx="437896" cy="397835"/>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7" name="Google Shape;2921;p28"/>
            <p:cNvSpPr/>
            <p:nvPr/>
          </p:nvSpPr>
          <p:spPr>
            <a:xfrm>
              <a:off x="867920" y="2195467"/>
              <a:ext cx="307150" cy="306664"/>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8" name="Google Shape;2922;p28"/>
            <p:cNvSpPr/>
            <p:nvPr/>
          </p:nvSpPr>
          <p:spPr>
            <a:xfrm>
              <a:off x="953008" y="2290782"/>
              <a:ext cx="45657" cy="37297"/>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9" name="Google Shape;2923;p28"/>
            <p:cNvSpPr/>
            <p:nvPr/>
          </p:nvSpPr>
          <p:spPr>
            <a:xfrm>
              <a:off x="1017344" y="2319791"/>
              <a:ext cx="31129" cy="33153"/>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0" name="Google Shape;2924;p28"/>
            <p:cNvSpPr/>
            <p:nvPr/>
          </p:nvSpPr>
          <p:spPr>
            <a:xfrm>
              <a:off x="986213" y="2342583"/>
              <a:ext cx="24904" cy="26937"/>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1" name="Google Shape;2925;p28"/>
            <p:cNvSpPr/>
            <p:nvPr/>
          </p:nvSpPr>
          <p:spPr>
            <a:xfrm>
              <a:off x="982063" y="2381952"/>
              <a:ext cx="41507" cy="33153"/>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2" name="Google Shape;2926;p28"/>
            <p:cNvSpPr/>
            <p:nvPr/>
          </p:nvSpPr>
          <p:spPr>
            <a:xfrm>
              <a:off x="940556" y="2340511"/>
              <a:ext cx="22829" cy="2486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3" name="Google Shape;2927;p28"/>
            <p:cNvSpPr/>
            <p:nvPr/>
          </p:nvSpPr>
          <p:spPr>
            <a:xfrm>
              <a:off x="950933" y="2373664"/>
              <a:ext cx="24904" cy="26936"/>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4" name="Google Shape;2928;p28"/>
            <p:cNvSpPr/>
            <p:nvPr/>
          </p:nvSpPr>
          <p:spPr>
            <a:xfrm>
              <a:off x="1027720" y="2363303"/>
              <a:ext cx="43583" cy="29009"/>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5" name="Google Shape;2929;p28"/>
            <p:cNvSpPr/>
            <p:nvPr/>
          </p:nvSpPr>
          <p:spPr>
            <a:xfrm>
              <a:off x="1036022" y="2417177"/>
              <a:ext cx="22829" cy="22793"/>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6" name="Google Shape;2930;p28"/>
            <p:cNvSpPr/>
            <p:nvPr/>
          </p:nvSpPr>
          <p:spPr>
            <a:xfrm>
              <a:off x="1083755" y="2369520"/>
              <a:ext cx="33205" cy="35224"/>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7" name="Google Shape;2931;p28"/>
            <p:cNvSpPr/>
            <p:nvPr/>
          </p:nvSpPr>
          <p:spPr>
            <a:xfrm>
              <a:off x="1060926" y="2396456"/>
              <a:ext cx="16603" cy="20721"/>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8" name="Google Shape;2932;p28"/>
            <p:cNvSpPr/>
            <p:nvPr/>
          </p:nvSpPr>
          <p:spPr>
            <a:xfrm>
              <a:off x="990364" y="2429609"/>
              <a:ext cx="35281" cy="29009"/>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9" name="Google Shape;2933;p28"/>
            <p:cNvSpPr/>
            <p:nvPr/>
          </p:nvSpPr>
          <p:spPr>
            <a:xfrm>
              <a:off x="967536" y="2410961"/>
              <a:ext cx="16603" cy="16576"/>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0" name="Google Shape;2934;p28"/>
            <p:cNvSpPr/>
            <p:nvPr/>
          </p:nvSpPr>
          <p:spPr>
            <a:xfrm>
              <a:off x="1011118" y="2276277"/>
              <a:ext cx="18679" cy="22793"/>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1" name="Google Shape;2935;p28"/>
            <p:cNvSpPr/>
            <p:nvPr/>
          </p:nvSpPr>
          <p:spPr>
            <a:xfrm>
              <a:off x="1044323" y="2286638"/>
              <a:ext cx="41507" cy="37297"/>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2" name="Google Shape;2936;p28"/>
            <p:cNvSpPr/>
            <p:nvPr/>
          </p:nvSpPr>
          <p:spPr>
            <a:xfrm>
              <a:off x="1077528" y="2326006"/>
              <a:ext cx="22829" cy="22793"/>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43" name="Google Shape;2937;p28"/>
          <p:cNvGrpSpPr>
            <a:grpSpLocks/>
          </p:cNvGrpSpPr>
          <p:nvPr/>
        </p:nvGrpSpPr>
        <p:grpSpPr bwMode="auto">
          <a:xfrm>
            <a:off x="5335590" y="-234950"/>
            <a:ext cx="977900" cy="642938"/>
            <a:chOff x="6739600" y="291450"/>
            <a:chExt cx="504925" cy="331900"/>
          </a:xfrm>
        </p:grpSpPr>
        <p:sp>
          <p:nvSpPr>
            <p:cNvPr id="144" name="Google Shape;2938;p28"/>
            <p:cNvSpPr/>
            <p:nvPr/>
          </p:nvSpPr>
          <p:spPr>
            <a:xfrm>
              <a:off x="6739600" y="557790"/>
              <a:ext cx="186068" cy="25404"/>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5" name="Google Shape;2939;p28"/>
            <p:cNvSpPr/>
            <p:nvPr/>
          </p:nvSpPr>
          <p:spPr>
            <a:xfrm>
              <a:off x="6833863" y="502063"/>
              <a:ext cx="158199" cy="27863"/>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6" name="Google Shape;2940;p28"/>
            <p:cNvSpPr/>
            <p:nvPr/>
          </p:nvSpPr>
          <p:spPr>
            <a:xfrm>
              <a:off x="6950258" y="293908"/>
              <a:ext cx="151642" cy="21307"/>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7" name="Google Shape;2941;p28"/>
            <p:cNvSpPr/>
            <p:nvPr/>
          </p:nvSpPr>
          <p:spPr>
            <a:xfrm>
              <a:off x="6785502" y="347176"/>
              <a:ext cx="132789" cy="30321"/>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8" name="Google Shape;2942;p28"/>
            <p:cNvSpPr/>
            <p:nvPr/>
          </p:nvSpPr>
          <p:spPr>
            <a:xfrm>
              <a:off x="7044522" y="349635"/>
              <a:ext cx="138526" cy="22946"/>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9" name="Google Shape;2943;p28"/>
            <p:cNvSpPr/>
            <p:nvPr/>
          </p:nvSpPr>
          <p:spPr>
            <a:xfrm>
              <a:off x="7001899" y="600404"/>
              <a:ext cx="141805" cy="22946"/>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0" name="Google Shape;2944;p28"/>
            <p:cNvSpPr/>
            <p:nvPr/>
          </p:nvSpPr>
          <p:spPr>
            <a:xfrm>
              <a:off x="6858454" y="397986"/>
              <a:ext cx="115576" cy="2458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1" name="Google Shape;2945;p28"/>
            <p:cNvSpPr/>
            <p:nvPr/>
          </p:nvSpPr>
          <p:spPr>
            <a:xfrm>
              <a:off x="7128949" y="293908"/>
              <a:ext cx="115576" cy="22946"/>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2" name="Google Shape;2946;p28"/>
            <p:cNvSpPr/>
            <p:nvPr/>
          </p:nvSpPr>
          <p:spPr>
            <a:xfrm>
              <a:off x="7116654" y="547136"/>
              <a:ext cx="122133" cy="22946"/>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3" name="Google Shape;2947;p28"/>
            <p:cNvSpPr/>
            <p:nvPr/>
          </p:nvSpPr>
          <p:spPr>
            <a:xfrm>
              <a:off x="7011735" y="449615"/>
              <a:ext cx="113936" cy="22946"/>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4" name="Google Shape;2948;p28"/>
            <p:cNvSpPr/>
            <p:nvPr/>
          </p:nvSpPr>
          <p:spPr>
            <a:xfrm>
              <a:off x="7088785" y="501243"/>
              <a:ext cx="98362" cy="22127"/>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5" name="Google Shape;2949;p28"/>
            <p:cNvSpPr/>
            <p:nvPr/>
          </p:nvSpPr>
          <p:spPr>
            <a:xfrm>
              <a:off x="6991243" y="397986"/>
              <a:ext cx="92624" cy="26224"/>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6" name="Google Shape;2950;p28"/>
            <p:cNvSpPr/>
            <p:nvPr/>
          </p:nvSpPr>
          <p:spPr>
            <a:xfrm>
              <a:off x="7101080" y="403722"/>
              <a:ext cx="82788" cy="21308"/>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7" name="Google Shape;2951;p28"/>
            <p:cNvSpPr/>
            <p:nvPr/>
          </p:nvSpPr>
          <p:spPr>
            <a:xfrm>
              <a:off x="6953537" y="553692"/>
              <a:ext cx="87706" cy="19668"/>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8" name="Google Shape;2952;p28"/>
            <p:cNvSpPr/>
            <p:nvPr/>
          </p:nvSpPr>
          <p:spPr>
            <a:xfrm>
              <a:off x="6859274" y="291450"/>
              <a:ext cx="65575" cy="23765"/>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9" name="Google Shape;2953;p28"/>
            <p:cNvSpPr/>
            <p:nvPr/>
          </p:nvSpPr>
          <p:spPr>
            <a:xfrm>
              <a:off x="6944521" y="350454"/>
              <a:ext cx="68853" cy="19668"/>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0" name="Google Shape;2954;p28"/>
            <p:cNvSpPr/>
            <p:nvPr/>
          </p:nvSpPr>
          <p:spPr>
            <a:xfrm>
              <a:off x="6751895" y="511077"/>
              <a:ext cx="70493" cy="20488"/>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1" name="Google Shape;2955;p28"/>
            <p:cNvSpPr/>
            <p:nvPr/>
          </p:nvSpPr>
          <p:spPr>
            <a:xfrm>
              <a:off x="7013374" y="501243"/>
              <a:ext cx="64755" cy="19668"/>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2" name="Google Shape;2956;p28"/>
            <p:cNvSpPr/>
            <p:nvPr/>
          </p:nvSpPr>
          <p:spPr>
            <a:xfrm>
              <a:off x="6871569" y="453712"/>
              <a:ext cx="47542" cy="19668"/>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3" name="Google Shape;2957;p28"/>
            <p:cNvSpPr/>
            <p:nvPr/>
          </p:nvSpPr>
          <p:spPr>
            <a:xfrm>
              <a:off x="6801896" y="451254"/>
              <a:ext cx="45082" cy="22126"/>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4" name="Google Shape;2958;p28"/>
            <p:cNvSpPr/>
            <p:nvPr/>
          </p:nvSpPr>
          <p:spPr>
            <a:xfrm>
              <a:off x="6936324" y="600404"/>
              <a:ext cx="48361" cy="19668"/>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5" name="Google Shape;2959;p28"/>
            <p:cNvSpPr/>
            <p:nvPr/>
          </p:nvSpPr>
          <p:spPr>
            <a:xfrm>
              <a:off x="6942881" y="449615"/>
              <a:ext cx="45082" cy="18848"/>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6" name="Google Shape;2960;p28"/>
            <p:cNvSpPr/>
            <p:nvPr/>
          </p:nvSpPr>
          <p:spPr>
            <a:xfrm>
              <a:off x="7055998" y="547955"/>
              <a:ext cx="34427" cy="18848"/>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7" name="Google Shape;2961;p28"/>
            <p:cNvSpPr/>
            <p:nvPr/>
          </p:nvSpPr>
          <p:spPr>
            <a:xfrm>
              <a:off x="6884684" y="603682"/>
              <a:ext cx="39345" cy="16390"/>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68" name="Google Shape;2962;p28"/>
          <p:cNvGrpSpPr>
            <a:grpSpLocks/>
          </p:cNvGrpSpPr>
          <p:nvPr/>
        </p:nvGrpSpPr>
        <p:grpSpPr bwMode="auto">
          <a:xfrm>
            <a:off x="5821364" y="6538917"/>
            <a:ext cx="1279525" cy="796925"/>
            <a:chOff x="4819000" y="1410925"/>
            <a:chExt cx="327450" cy="203925"/>
          </a:xfrm>
        </p:grpSpPr>
        <p:sp>
          <p:nvSpPr>
            <p:cNvPr id="169" name="Google Shape;2963;p28"/>
            <p:cNvSpPr/>
            <p:nvPr/>
          </p:nvSpPr>
          <p:spPr>
            <a:xfrm>
              <a:off x="4849470" y="1436517"/>
              <a:ext cx="266917" cy="15233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0" name="Google Shape;2964;p28"/>
            <p:cNvSpPr/>
            <p:nvPr/>
          </p:nvSpPr>
          <p:spPr>
            <a:xfrm>
              <a:off x="4873033" y="1495013"/>
              <a:ext cx="10969" cy="9749"/>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1" name="Google Shape;2965;p28"/>
            <p:cNvSpPr/>
            <p:nvPr/>
          </p:nvSpPr>
          <p:spPr>
            <a:xfrm>
              <a:off x="4921379" y="1456016"/>
              <a:ext cx="8938" cy="8531"/>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2" name="Google Shape;2966;p28"/>
            <p:cNvSpPr/>
            <p:nvPr/>
          </p:nvSpPr>
          <p:spPr>
            <a:xfrm>
              <a:off x="5044071" y="1568946"/>
              <a:ext cx="8938" cy="7718"/>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3" name="Google Shape;2967;p28"/>
            <p:cNvSpPr/>
            <p:nvPr/>
          </p:nvSpPr>
          <p:spPr>
            <a:xfrm>
              <a:off x="5057072" y="1525074"/>
              <a:ext cx="6094" cy="8125"/>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4" name="Google Shape;2968;p28"/>
            <p:cNvSpPr/>
            <p:nvPr/>
          </p:nvSpPr>
          <p:spPr>
            <a:xfrm>
              <a:off x="5082260" y="1499482"/>
              <a:ext cx="4875" cy="5281"/>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5" name="Google Shape;2969;p28"/>
            <p:cNvSpPr/>
            <p:nvPr/>
          </p:nvSpPr>
          <p:spPr>
            <a:xfrm>
              <a:off x="4923410" y="1484858"/>
              <a:ext cx="99129" cy="56059"/>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6" name="Google Shape;2970;p28"/>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2796" name="Google Shape;2796;p28"/>
          <p:cNvSpPr txBox="1">
            <a:spLocks noGrp="1"/>
          </p:cNvSpPr>
          <p:nvPr>
            <p:ph type="title"/>
          </p:nvPr>
        </p:nvSpPr>
        <p:spPr>
          <a:xfrm>
            <a:off x="2464000" y="1390283"/>
            <a:ext cx="7264000" cy="1006400"/>
          </a:xfrm>
          <a:prstGeom prst="rect">
            <a:avLst/>
          </a:prstGeom>
        </p:spPr>
        <p:txBody>
          <a:bodyPr spcFirstLastPara="1" anchor="ctr">
            <a:noAutofit/>
          </a:bodyPr>
          <a:lstStyle>
            <a:lvl1pPr lvl="0" algn="ctr" rtl="0">
              <a:spcBef>
                <a:spcPts val="0"/>
              </a:spcBef>
              <a:spcAft>
                <a:spcPts val="0"/>
              </a:spcAft>
              <a:buSzPts val="6200"/>
              <a:buNone/>
              <a:defRPr sz="6667"/>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rPr lang="en-US"/>
              <a:t>Click to edit Master title style</a:t>
            </a:r>
            <a:endParaRPr/>
          </a:p>
        </p:txBody>
      </p:sp>
      <p:sp>
        <p:nvSpPr>
          <p:cNvPr id="2797" name="Google Shape;2797;p28"/>
          <p:cNvSpPr txBox="1">
            <a:spLocks noGrp="1"/>
          </p:cNvSpPr>
          <p:nvPr>
            <p:ph type="subTitle" idx="1"/>
          </p:nvPr>
        </p:nvSpPr>
        <p:spPr>
          <a:xfrm>
            <a:off x="2464000" y="2396783"/>
            <a:ext cx="7264000" cy="412400"/>
          </a:xfrm>
          <a:prstGeom prst="rect">
            <a:avLst/>
          </a:prstGeom>
          <a:ln>
            <a:noFill/>
          </a:ln>
        </p:spPr>
        <p:txBody>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98" name="Google Shape;2798;p28"/>
          <p:cNvSpPr txBox="1">
            <a:spLocks noGrp="1"/>
          </p:cNvSpPr>
          <p:nvPr>
            <p:ph type="title" idx="2"/>
          </p:nvPr>
        </p:nvSpPr>
        <p:spPr>
          <a:xfrm>
            <a:off x="2464000" y="3755855"/>
            <a:ext cx="7264000" cy="1006400"/>
          </a:xfrm>
          <a:prstGeom prst="rect">
            <a:avLst/>
          </a:prstGeom>
        </p:spPr>
        <p:txBody>
          <a:bodyPr spcFirstLastPara="1" anchor="ctr">
            <a:noAutofit/>
          </a:bodyPr>
          <a:lstStyle>
            <a:lvl1pPr lvl="0" algn="ctr" rtl="0">
              <a:spcBef>
                <a:spcPts val="0"/>
              </a:spcBef>
              <a:spcAft>
                <a:spcPts val="0"/>
              </a:spcAft>
              <a:buSzPts val="6200"/>
              <a:buNone/>
              <a:defRPr sz="6667"/>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rPr lang="en-US"/>
              <a:t>Click to edit Master title style</a:t>
            </a:r>
            <a:endParaRPr/>
          </a:p>
        </p:txBody>
      </p:sp>
      <p:sp>
        <p:nvSpPr>
          <p:cNvPr id="2799" name="Google Shape;2799;p28"/>
          <p:cNvSpPr txBox="1">
            <a:spLocks noGrp="1"/>
          </p:cNvSpPr>
          <p:nvPr>
            <p:ph type="subTitle" idx="3"/>
          </p:nvPr>
        </p:nvSpPr>
        <p:spPr>
          <a:xfrm>
            <a:off x="2464000" y="4762251"/>
            <a:ext cx="7264000" cy="412400"/>
          </a:xfrm>
          <a:prstGeom prst="rect">
            <a:avLst/>
          </a:prstGeom>
          <a:ln>
            <a:noFill/>
          </a:ln>
        </p:spPr>
        <p:txBody>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31760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971"/>
        <p:cNvGrpSpPr/>
        <p:nvPr/>
      </p:nvGrpSpPr>
      <p:grpSpPr>
        <a:xfrm>
          <a:off x="0" y="0"/>
          <a:ext cx="0" cy="0"/>
          <a:chOff x="0" y="0"/>
          <a:chExt cx="0" cy="0"/>
        </a:xfrm>
      </p:grpSpPr>
      <p:sp>
        <p:nvSpPr>
          <p:cNvPr id="4" name="Google Shape;2974;p29"/>
          <p:cNvSpPr txBox="1"/>
          <p:nvPr/>
        </p:nvSpPr>
        <p:spPr>
          <a:xfrm>
            <a:off x="2868615" y="5053013"/>
            <a:ext cx="6454775" cy="741362"/>
          </a:xfrm>
          <a:prstGeom prst="rect">
            <a:avLst/>
          </a:prstGeom>
          <a:noFill/>
          <a:ln>
            <a:noFill/>
          </a:ln>
        </p:spPr>
        <p:txBody>
          <a:bodyPr spcFirstLastPara="1" lIns="121900" tIns="121900" rIns="121900" bIns="121900"/>
          <a:lstStyle/>
          <a:p>
            <a:pPr algn="ctr" defTabSz="1219170">
              <a:spcBef>
                <a:spcPts val="400"/>
              </a:spcBef>
              <a:buClr>
                <a:srgbClr val="000000"/>
              </a:buClr>
              <a:buFont typeface="Arial"/>
              <a:buNone/>
              <a:defRPr/>
            </a:pPr>
            <a:r>
              <a:rPr lang="en" sz="1333" b="1" kern="0">
                <a:solidFill>
                  <a:srgbClr val="39393B"/>
                </a:solidFill>
                <a:latin typeface="Lexend"/>
                <a:ea typeface="Lexend"/>
                <a:cs typeface="Lexend"/>
                <a:sym typeface="Lexend"/>
              </a:rPr>
              <a:t>CREDITS:</a:t>
            </a:r>
            <a:r>
              <a:rPr lang="en" sz="1333" kern="0">
                <a:solidFill>
                  <a:srgbClr val="39393B"/>
                </a:solidFill>
                <a:latin typeface="Lexend"/>
                <a:ea typeface="Lexend"/>
                <a:cs typeface="Lexend"/>
                <a:sym typeface="Lexend"/>
              </a:rPr>
              <a:t> This presentation template was created by </a:t>
            </a:r>
            <a:r>
              <a:rPr lang="en" sz="1333" b="1" u="sng" kern="0">
                <a:solidFill>
                  <a:srgbClr val="39393B"/>
                </a:solidFill>
                <a:latin typeface="Lexend"/>
                <a:ea typeface="Lexend"/>
                <a:cs typeface="Lexend"/>
                <a:sym typeface="Lexend"/>
                <a:hlinkClick r:id="rId2"/>
              </a:rPr>
              <a:t>Slidesgo</a:t>
            </a:r>
            <a:r>
              <a:rPr lang="en" sz="1333" kern="0">
                <a:solidFill>
                  <a:srgbClr val="39393B"/>
                </a:solidFill>
                <a:latin typeface="Lexend"/>
                <a:ea typeface="Lexend"/>
                <a:cs typeface="Lexend"/>
                <a:sym typeface="Lexend"/>
              </a:rPr>
              <a:t>, and includes icons by </a:t>
            </a:r>
            <a:r>
              <a:rPr lang="en" sz="1333" b="1" u="sng" kern="0">
                <a:solidFill>
                  <a:srgbClr val="39393B"/>
                </a:solidFill>
                <a:latin typeface="Lexend"/>
                <a:ea typeface="Lexend"/>
                <a:cs typeface="Lexend"/>
                <a:sym typeface="Lexend"/>
                <a:hlinkClick r:id="rId3"/>
              </a:rPr>
              <a:t>Flaticon</a:t>
            </a:r>
            <a:r>
              <a:rPr lang="en" sz="1333" kern="0">
                <a:solidFill>
                  <a:srgbClr val="39393B"/>
                </a:solidFill>
                <a:latin typeface="Lexend"/>
                <a:ea typeface="Lexend"/>
                <a:cs typeface="Lexend"/>
                <a:sym typeface="Lexend"/>
              </a:rPr>
              <a:t>, and infographics &amp; images by </a:t>
            </a:r>
            <a:r>
              <a:rPr lang="en" sz="1333" b="1" u="sng" kern="0">
                <a:solidFill>
                  <a:srgbClr val="39393B"/>
                </a:solidFill>
                <a:latin typeface="Lexend"/>
                <a:ea typeface="Lexend"/>
                <a:cs typeface="Lexend"/>
                <a:sym typeface="Lexend"/>
                <a:hlinkClick r:id="rId4"/>
              </a:rPr>
              <a:t>Freepik</a:t>
            </a:r>
            <a:r>
              <a:rPr lang="en" sz="1333" u="sng" kern="0">
                <a:solidFill>
                  <a:srgbClr val="39393B"/>
                </a:solidFill>
                <a:latin typeface="Lexend"/>
                <a:ea typeface="Lexend"/>
                <a:cs typeface="Lexend"/>
                <a:sym typeface="Lexend"/>
              </a:rPr>
              <a:t> </a:t>
            </a:r>
            <a:endParaRPr sz="1333" b="1" u="sng" kern="0">
              <a:solidFill>
                <a:srgbClr val="39393B"/>
              </a:solidFill>
              <a:latin typeface="Lexend"/>
              <a:ea typeface="Lexend"/>
              <a:cs typeface="Lexend"/>
              <a:sym typeface="Lexend"/>
            </a:endParaRPr>
          </a:p>
        </p:txBody>
      </p:sp>
      <p:grpSp>
        <p:nvGrpSpPr>
          <p:cNvPr id="5" name="Google Shape;2975;p29"/>
          <p:cNvGrpSpPr>
            <a:grpSpLocks/>
          </p:cNvGrpSpPr>
          <p:nvPr/>
        </p:nvGrpSpPr>
        <p:grpSpPr bwMode="auto">
          <a:xfrm rot="5400000">
            <a:off x="-2733675" y="5135564"/>
            <a:ext cx="5151438" cy="2005013"/>
            <a:chOff x="5118925" y="3316075"/>
            <a:chExt cx="2765798" cy="1076613"/>
          </a:xfrm>
        </p:grpSpPr>
        <p:sp>
          <p:nvSpPr>
            <p:cNvPr id="6" name="Google Shape;2976;p29"/>
            <p:cNvSpPr/>
            <p:nvPr/>
          </p:nvSpPr>
          <p:spPr>
            <a:xfrm>
              <a:off x="5221204" y="3324600"/>
              <a:ext cx="2655848" cy="1027172"/>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 name="Google Shape;2977;p29"/>
            <p:cNvSpPr/>
            <p:nvPr/>
          </p:nvSpPr>
          <p:spPr>
            <a:xfrm>
              <a:off x="5222057" y="3316076"/>
              <a:ext cx="2663518" cy="1043368"/>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 name="Google Shape;2978;p29"/>
            <p:cNvSpPr/>
            <p:nvPr/>
          </p:nvSpPr>
          <p:spPr>
            <a:xfrm>
              <a:off x="5128301" y="3420924"/>
              <a:ext cx="2585104" cy="963241"/>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 name="Google Shape;2979;p29"/>
            <p:cNvSpPr/>
            <p:nvPr/>
          </p:nvSpPr>
          <p:spPr>
            <a:xfrm>
              <a:off x="5118925" y="3413252"/>
              <a:ext cx="2602151" cy="979437"/>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 name="Google Shape;2980;p29"/>
            <p:cNvSpPr/>
            <p:nvPr/>
          </p:nvSpPr>
          <p:spPr>
            <a:xfrm>
              <a:off x="5317518" y="3587999"/>
              <a:ext cx="2189625" cy="584764"/>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 name="Google Shape;2981;p29"/>
            <p:cNvSpPr/>
            <p:nvPr/>
          </p:nvSpPr>
          <p:spPr>
            <a:xfrm>
              <a:off x="6088020" y="3576065"/>
              <a:ext cx="42616" cy="45179"/>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 name="Google Shape;2982;p29"/>
            <p:cNvSpPr/>
            <p:nvPr/>
          </p:nvSpPr>
          <p:spPr>
            <a:xfrm>
              <a:off x="7273605" y="4096897"/>
              <a:ext cx="32388" cy="32392"/>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2983;p29"/>
            <p:cNvSpPr/>
            <p:nvPr/>
          </p:nvSpPr>
          <p:spPr>
            <a:xfrm>
              <a:off x="7310256" y="3834350"/>
              <a:ext cx="21308" cy="34097"/>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2984;p29"/>
            <p:cNvSpPr/>
            <p:nvPr/>
          </p:nvSpPr>
          <p:spPr>
            <a:xfrm>
              <a:off x="7352872" y="4078143"/>
              <a:ext cx="34093" cy="23016"/>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2985;p29"/>
            <p:cNvSpPr/>
            <p:nvPr/>
          </p:nvSpPr>
          <p:spPr>
            <a:xfrm>
              <a:off x="7467083" y="3563278"/>
              <a:ext cx="23013" cy="28130"/>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2986;p29"/>
            <p:cNvSpPr/>
            <p:nvPr/>
          </p:nvSpPr>
          <p:spPr>
            <a:xfrm>
              <a:off x="7168769" y="4045751"/>
              <a:ext cx="23865" cy="22163"/>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2987;p29"/>
            <p:cNvSpPr/>
            <p:nvPr/>
          </p:nvSpPr>
          <p:spPr>
            <a:xfrm>
              <a:off x="6906253" y="3893167"/>
              <a:ext cx="22160" cy="28982"/>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 name="Google Shape;2988;p29"/>
            <p:cNvSpPr/>
            <p:nvPr/>
          </p:nvSpPr>
          <p:spPr>
            <a:xfrm>
              <a:off x="5703621" y="3430300"/>
              <a:ext cx="0" cy="0"/>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 name="Google Shape;2989;p29"/>
            <p:cNvSpPr/>
            <p:nvPr/>
          </p:nvSpPr>
          <p:spPr>
            <a:xfrm>
              <a:off x="6772437" y="3739730"/>
              <a:ext cx="27274" cy="22163"/>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2990;p29"/>
            <p:cNvSpPr/>
            <p:nvPr/>
          </p:nvSpPr>
          <p:spPr>
            <a:xfrm>
              <a:off x="6570437" y="3590556"/>
              <a:ext cx="15342" cy="19606"/>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2991;p29"/>
            <p:cNvSpPr/>
            <p:nvPr/>
          </p:nvSpPr>
          <p:spPr>
            <a:xfrm>
              <a:off x="7474754" y="4119060"/>
              <a:ext cx="33241" cy="14491"/>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2992;p29"/>
            <p:cNvSpPr/>
            <p:nvPr/>
          </p:nvSpPr>
          <p:spPr>
            <a:xfrm>
              <a:off x="6834658" y="4126732"/>
              <a:ext cx="14489" cy="17901"/>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2993;p29"/>
            <p:cNvSpPr/>
            <p:nvPr/>
          </p:nvSpPr>
          <p:spPr>
            <a:xfrm>
              <a:off x="6564470" y="4086667"/>
              <a:ext cx="17899" cy="21311"/>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2994;p29"/>
            <p:cNvSpPr/>
            <p:nvPr/>
          </p:nvSpPr>
          <p:spPr>
            <a:xfrm>
              <a:off x="7011089" y="3767008"/>
              <a:ext cx="19604" cy="15344"/>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2995;p29"/>
            <p:cNvSpPr/>
            <p:nvPr/>
          </p:nvSpPr>
          <p:spPr>
            <a:xfrm>
              <a:off x="5584295" y="3944312"/>
              <a:ext cx="17047" cy="17901"/>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2996;p29"/>
            <p:cNvSpPr/>
            <p:nvPr/>
          </p:nvSpPr>
          <p:spPr>
            <a:xfrm>
              <a:off x="5901361" y="3928969"/>
              <a:ext cx="5114" cy="17048"/>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2997;p29"/>
            <p:cNvSpPr/>
            <p:nvPr/>
          </p:nvSpPr>
          <p:spPr>
            <a:xfrm>
              <a:off x="6266156" y="4173615"/>
              <a:ext cx="0" cy="0"/>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2998;p29"/>
            <p:cNvSpPr/>
            <p:nvPr/>
          </p:nvSpPr>
          <p:spPr>
            <a:xfrm>
              <a:off x="6412756" y="4052571"/>
              <a:ext cx="19604" cy="14491"/>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2999;p29"/>
            <p:cNvSpPr/>
            <p:nvPr/>
          </p:nvSpPr>
          <p:spPr>
            <a:xfrm>
              <a:off x="5528041" y="3970737"/>
              <a:ext cx="13637" cy="1193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3000;p29"/>
            <p:cNvSpPr/>
            <p:nvPr/>
          </p:nvSpPr>
          <p:spPr>
            <a:xfrm>
              <a:off x="6212459" y="3906806"/>
              <a:ext cx="16194" cy="14491"/>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3001;p29"/>
            <p:cNvSpPr/>
            <p:nvPr/>
          </p:nvSpPr>
          <p:spPr>
            <a:xfrm>
              <a:off x="5606456" y="3869299"/>
              <a:ext cx="13637" cy="6819"/>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3002;p29"/>
            <p:cNvSpPr/>
            <p:nvPr/>
          </p:nvSpPr>
          <p:spPr>
            <a:xfrm>
              <a:off x="6267009" y="3514690"/>
              <a:ext cx="11080" cy="14491"/>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3" name="Google Shape;3003;p29"/>
            <p:cNvSpPr/>
            <p:nvPr/>
          </p:nvSpPr>
          <p:spPr>
            <a:xfrm>
              <a:off x="7085242" y="4090077"/>
              <a:ext cx="17899" cy="15344"/>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4" name="Google Shape;3004;p29"/>
            <p:cNvSpPr/>
            <p:nvPr/>
          </p:nvSpPr>
          <p:spPr>
            <a:xfrm>
              <a:off x="7143200" y="4108830"/>
              <a:ext cx="12785" cy="17048"/>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3005;p29"/>
            <p:cNvSpPr/>
            <p:nvPr/>
          </p:nvSpPr>
          <p:spPr>
            <a:xfrm>
              <a:off x="5954205" y="4137813"/>
              <a:ext cx="15342" cy="14491"/>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3006;p29"/>
            <p:cNvSpPr/>
            <p:nvPr/>
          </p:nvSpPr>
          <p:spPr>
            <a:xfrm>
              <a:off x="7327302" y="4025293"/>
              <a:ext cx="20456" cy="10229"/>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7" name="Google Shape;3007;p29"/>
            <p:cNvSpPr/>
            <p:nvPr/>
          </p:nvSpPr>
          <p:spPr>
            <a:xfrm>
              <a:off x="6128932" y="3559869"/>
              <a:ext cx="6819" cy="11934"/>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8" name="Google Shape;3008;p29"/>
            <p:cNvSpPr/>
            <p:nvPr/>
          </p:nvSpPr>
          <p:spPr>
            <a:xfrm>
              <a:off x="6686353" y="4160828"/>
              <a:ext cx="12785" cy="1193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9" name="Google Shape;3009;p29"/>
            <p:cNvSpPr/>
            <p:nvPr/>
          </p:nvSpPr>
          <p:spPr>
            <a:xfrm>
              <a:off x="6907957" y="4109683"/>
              <a:ext cx="10228" cy="1193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40" name="Google Shape;3010;p29"/>
          <p:cNvGrpSpPr>
            <a:grpSpLocks/>
          </p:cNvGrpSpPr>
          <p:nvPr/>
        </p:nvGrpSpPr>
        <p:grpSpPr bwMode="auto">
          <a:xfrm rot="10800000" flipH="1">
            <a:off x="9451977" y="-366713"/>
            <a:ext cx="3687763" cy="1435101"/>
            <a:chOff x="5118925" y="3316075"/>
            <a:chExt cx="2765798" cy="1076613"/>
          </a:xfrm>
        </p:grpSpPr>
        <p:sp>
          <p:nvSpPr>
            <p:cNvPr id="41" name="Google Shape;3011;p29"/>
            <p:cNvSpPr/>
            <p:nvPr/>
          </p:nvSpPr>
          <p:spPr>
            <a:xfrm>
              <a:off x="5221318" y="3325603"/>
              <a:ext cx="2656261" cy="102778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2" name="Google Shape;3012;p29"/>
            <p:cNvSpPr/>
            <p:nvPr/>
          </p:nvSpPr>
          <p:spPr>
            <a:xfrm>
              <a:off x="5221318" y="3316075"/>
              <a:ext cx="2663405" cy="1043267"/>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3" name="Google Shape;3013;p29"/>
            <p:cNvSpPr/>
            <p:nvPr/>
          </p:nvSpPr>
          <p:spPr>
            <a:xfrm>
              <a:off x="5128450" y="3422069"/>
              <a:ext cx="2586015" cy="963473"/>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4" name="Google Shape;3014;p29"/>
            <p:cNvSpPr/>
            <p:nvPr/>
          </p:nvSpPr>
          <p:spPr>
            <a:xfrm>
              <a:off x="5120116" y="3413732"/>
              <a:ext cx="2602683" cy="980146"/>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5" name="Google Shape;3015;p29"/>
            <p:cNvSpPr/>
            <p:nvPr/>
          </p:nvSpPr>
          <p:spPr>
            <a:xfrm>
              <a:off x="5316567" y="3588801"/>
              <a:ext cx="2189541" cy="584753"/>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6" name="Google Shape;3016;p29"/>
            <p:cNvSpPr/>
            <p:nvPr/>
          </p:nvSpPr>
          <p:spPr>
            <a:xfrm>
              <a:off x="6088085" y="3575701"/>
              <a:ext cx="44053" cy="452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7" name="Google Shape;3017;p29"/>
            <p:cNvSpPr/>
            <p:nvPr/>
          </p:nvSpPr>
          <p:spPr>
            <a:xfrm>
              <a:off x="7273937" y="4099715"/>
              <a:ext cx="32147" cy="32156"/>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8" name="Google Shape;3018;p29"/>
            <p:cNvSpPr/>
            <p:nvPr/>
          </p:nvSpPr>
          <p:spPr>
            <a:xfrm>
              <a:off x="7312037" y="3836517"/>
              <a:ext cx="21431" cy="34537"/>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9" name="Google Shape;3019;p29"/>
            <p:cNvSpPr/>
            <p:nvPr/>
          </p:nvSpPr>
          <p:spPr>
            <a:xfrm>
              <a:off x="7352518" y="4079470"/>
              <a:ext cx="34528" cy="22628"/>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0" name="Google Shape;3020;p29"/>
            <p:cNvSpPr/>
            <p:nvPr/>
          </p:nvSpPr>
          <p:spPr>
            <a:xfrm>
              <a:off x="7468008" y="3564982"/>
              <a:ext cx="23812" cy="27391"/>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3021;p29"/>
            <p:cNvSpPr/>
            <p:nvPr/>
          </p:nvSpPr>
          <p:spPr>
            <a:xfrm>
              <a:off x="7170354" y="4047314"/>
              <a:ext cx="23812" cy="22628"/>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2" name="Google Shape;3022;p29"/>
            <p:cNvSpPr/>
            <p:nvPr/>
          </p:nvSpPr>
          <p:spPr>
            <a:xfrm>
              <a:off x="6906038" y="3893683"/>
              <a:ext cx="22621" cy="28583"/>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3" name="Google Shape;3023;p29"/>
            <p:cNvSpPr/>
            <p:nvPr/>
          </p:nvSpPr>
          <p:spPr>
            <a:xfrm>
              <a:off x="5704707" y="3430406"/>
              <a:ext cx="0" cy="1191"/>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4" name="Google Shape;3024;p29"/>
            <p:cNvSpPr/>
            <p:nvPr/>
          </p:nvSpPr>
          <p:spPr>
            <a:xfrm>
              <a:off x="6772689" y="3741242"/>
              <a:ext cx="27384" cy="22628"/>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5" name="Google Shape;3025;p29"/>
            <p:cNvSpPr/>
            <p:nvPr/>
          </p:nvSpPr>
          <p:spPr>
            <a:xfrm>
              <a:off x="6571475" y="3591183"/>
              <a:ext cx="15478" cy="19055"/>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6" name="Google Shape;3026;p29"/>
            <p:cNvSpPr/>
            <p:nvPr/>
          </p:nvSpPr>
          <p:spPr>
            <a:xfrm>
              <a:off x="7475152" y="4118771"/>
              <a:ext cx="32146" cy="14291"/>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7" name="Google Shape;3027;p29"/>
            <p:cNvSpPr/>
            <p:nvPr/>
          </p:nvSpPr>
          <p:spPr>
            <a:xfrm>
              <a:off x="6835791" y="4128299"/>
              <a:ext cx="14287" cy="17864"/>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8" name="Google Shape;3028;p29"/>
            <p:cNvSpPr/>
            <p:nvPr/>
          </p:nvSpPr>
          <p:spPr>
            <a:xfrm>
              <a:off x="6564331" y="4086615"/>
              <a:ext cx="17860" cy="21437"/>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9" name="Google Shape;3029;p29"/>
            <p:cNvSpPr/>
            <p:nvPr/>
          </p:nvSpPr>
          <p:spPr>
            <a:xfrm>
              <a:off x="7010812" y="3768633"/>
              <a:ext cx="20240" cy="15483"/>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0" name="Google Shape;3030;p29"/>
            <p:cNvSpPr/>
            <p:nvPr/>
          </p:nvSpPr>
          <p:spPr>
            <a:xfrm>
              <a:off x="5585646" y="3946084"/>
              <a:ext cx="16669" cy="17864"/>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1" name="Google Shape;3031;p29"/>
            <p:cNvSpPr/>
            <p:nvPr/>
          </p:nvSpPr>
          <p:spPr>
            <a:xfrm>
              <a:off x="5899968" y="3930601"/>
              <a:ext cx="5953" cy="17865"/>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2" name="Google Shape;3032;p29"/>
            <p:cNvSpPr/>
            <p:nvPr/>
          </p:nvSpPr>
          <p:spPr>
            <a:xfrm>
              <a:off x="6266677" y="4173555"/>
              <a:ext cx="0" cy="0"/>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3" name="Google Shape;3033;p29"/>
            <p:cNvSpPr/>
            <p:nvPr/>
          </p:nvSpPr>
          <p:spPr>
            <a:xfrm>
              <a:off x="6414314" y="4052078"/>
              <a:ext cx="19050" cy="14291"/>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4" name="Google Shape;3034;p29"/>
            <p:cNvSpPr/>
            <p:nvPr/>
          </p:nvSpPr>
          <p:spPr>
            <a:xfrm>
              <a:off x="5527306" y="3971094"/>
              <a:ext cx="13096" cy="11909"/>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5" name="Google Shape;3035;p29"/>
            <p:cNvSpPr/>
            <p:nvPr/>
          </p:nvSpPr>
          <p:spPr>
            <a:xfrm>
              <a:off x="6213100" y="3905592"/>
              <a:ext cx="16669" cy="14291"/>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6" name="Google Shape;3036;p29"/>
            <p:cNvSpPr/>
            <p:nvPr/>
          </p:nvSpPr>
          <p:spPr>
            <a:xfrm>
              <a:off x="5605887" y="3869864"/>
              <a:ext cx="13096" cy="7146"/>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7" name="Google Shape;3037;p29"/>
            <p:cNvSpPr/>
            <p:nvPr/>
          </p:nvSpPr>
          <p:spPr>
            <a:xfrm>
              <a:off x="6267868" y="3517345"/>
              <a:ext cx="10715" cy="14291"/>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8" name="Google Shape;3038;p29"/>
            <p:cNvSpPr/>
            <p:nvPr/>
          </p:nvSpPr>
          <p:spPr>
            <a:xfrm>
              <a:off x="7087011" y="4092570"/>
              <a:ext cx="16669" cy="15483"/>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9" name="Google Shape;3039;p29"/>
            <p:cNvSpPr/>
            <p:nvPr/>
          </p:nvSpPr>
          <p:spPr>
            <a:xfrm>
              <a:off x="7145351" y="4110434"/>
              <a:ext cx="11906" cy="1786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0" name="Google Shape;3040;p29"/>
            <p:cNvSpPr/>
            <p:nvPr/>
          </p:nvSpPr>
          <p:spPr>
            <a:xfrm>
              <a:off x="5953546" y="4137826"/>
              <a:ext cx="15478" cy="14291"/>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1" name="Google Shape;3041;p29"/>
            <p:cNvSpPr/>
            <p:nvPr/>
          </p:nvSpPr>
          <p:spPr>
            <a:xfrm>
              <a:off x="7327515" y="4027068"/>
              <a:ext cx="20240" cy="107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2" name="Google Shape;3042;p29"/>
            <p:cNvSpPr/>
            <p:nvPr/>
          </p:nvSpPr>
          <p:spPr>
            <a:xfrm>
              <a:off x="6129757" y="3561409"/>
              <a:ext cx="7144" cy="11909"/>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3" name="Google Shape;3043;p29"/>
            <p:cNvSpPr/>
            <p:nvPr/>
          </p:nvSpPr>
          <p:spPr>
            <a:xfrm>
              <a:off x="6685774" y="4161645"/>
              <a:ext cx="13097" cy="11909"/>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4" name="Google Shape;3044;p29"/>
            <p:cNvSpPr/>
            <p:nvPr/>
          </p:nvSpPr>
          <p:spPr>
            <a:xfrm>
              <a:off x="6909609" y="4110434"/>
              <a:ext cx="9525" cy="11909"/>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75" name="Google Shape;3045;p29"/>
          <p:cNvGrpSpPr>
            <a:grpSpLocks/>
          </p:cNvGrpSpPr>
          <p:nvPr/>
        </p:nvGrpSpPr>
        <p:grpSpPr bwMode="auto">
          <a:xfrm rot="10800000" flipH="1">
            <a:off x="342900" y="6011863"/>
            <a:ext cx="1649413" cy="1439862"/>
            <a:chOff x="2389000" y="3547600"/>
            <a:chExt cx="1218300" cy="1062975"/>
          </a:xfrm>
        </p:grpSpPr>
        <p:sp>
          <p:nvSpPr>
            <p:cNvPr id="76" name="Google Shape;3046;p29"/>
            <p:cNvSpPr/>
            <p:nvPr/>
          </p:nvSpPr>
          <p:spPr>
            <a:xfrm>
              <a:off x="2389000" y="3547600"/>
              <a:ext cx="1218300" cy="1062975"/>
            </a:xfrm>
            <a:custGeom>
              <a:avLst/>
              <a:gdLst/>
              <a:ahLst/>
              <a:cxnLst/>
              <a:rect l="l" t="t" r="r" b="b"/>
              <a:pathLst>
                <a:path w="48732" h="42519" extrusionOk="0">
                  <a:moveTo>
                    <a:pt x="26504" y="1"/>
                  </a:moveTo>
                  <a:cubicBezTo>
                    <a:pt x="26234" y="1"/>
                    <a:pt x="25965" y="9"/>
                    <a:pt x="25701" y="27"/>
                  </a:cubicBezTo>
                  <a:cubicBezTo>
                    <a:pt x="22413" y="234"/>
                    <a:pt x="19702" y="1815"/>
                    <a:pt x="21078" y="5847"/>
                  </a:cubicBezTo>
                  <a:cubicBezTo>
                    <a:pt x="21518" y="7113"/>
                    <a:pt x="24064" y="10745"/>
                    <a:pt x="22729" y="12038"/>
                  </a:cubicBezTo>
                  <a:cubicBezTo>
                    <a:pt x="22454" y="12303"/>
                    <a:pt x="22173" y="12415"/>
                    <a:pt x="21892" y="12415"/>
                  </a:cubicBezTo>
                  <a:cubicBezTo>
                    <a:pt x="20567" y="12415"/>
                    <a:pt x="19267" y="9907"/>
                    <a:pt x="18904" y="9011"/>
                  </a:cubicBezTo>
                  <a:cubicBezTo>
                    <a:pt x="18106" y="7058"/>
                    <a:pt x="17666" y="5035"/>
                    <a:pt x="15602" y="4031"/>
                  </a:cubicBezTo>
                  <a:cubicBezTo>
                    <a:pt x="14928" y="3700"/>
                    <a:pt x="14255" y="3551"/>
                    <a:pt x="13599" y="3551"/>
                  </a:cubicBezTo>
                  <a:cubicBezTo>
                    <a:pt x="12127" y="3551"/>
                    <a:pt x="10741" y="4301"/>
                    <a:pt x="9618" y="5434"/>
                  </a:cubicBezTo>
                  <a:cubicBezTo>
                    <a:pt x="1" y="15078"/>
                    <a:pt x="11049" y="27405"/>
                    <a:pt x="18561" y="33844"/>
                  </a:cubicBezTo>
                  <a:cubicBezTo>
                    <a:pt x="22591" y="37297"/>
                    <a:pt x="27131" y="40187"/>
                    <a:pt x="32401" y="41260"/>
                  </a:cubicBezTo>
                  <a:cubicBezTo>
                    <a:pt x="34820" y="41756"/>
                    <a:pt x="37748" y="42518"/>
                    <a:pt x="40513" y="42518"/>
                  </a:cubicBezTo>
                  <a:cubicBezTo>
                    <a:pt x="41963" y="42518"/>
                    <a:pt x="43368" y="42309"/>
                    <a:pt x="44631" y="41741"/>
                  </a:cubicBezTo>
                  <a:cubicBezTo>
                    <a:pt x="47025" y="40668"/>
                    <a:pt x="47287" y="38521"/>
                    <a:pt x="47617" y="36142"/>
                  </a:cubicBezTo>
                  <a:cubicBezTo>
                    <a:pt x="48731" y="27887"/>
                    <a:pt x="47645" y="20856"/>
                    <a:pt x="42857" y="13992"/>
                  </a:cubicBezTo>
                  <a:cubicBezTo>
                    <a:pt x="39858" y="9699"/>
                    <a:pt x="37340" y="4223"/>
                    <a:pt x="32607" y="1444"/>
                  </a:cubicBezTo>
                  <a:cubicBezTo>
                    <a:pt x="31145" y="596"/>
                    <a:pt x="28761" y="1"/>
                    <a:pt x="26504"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7" name="Google Shape;3047;p29"/>
            <p:cNvSpPr/>
            <p:nvPr/>
          </p:nvSpPr>
          <p:spPr>
            <a:xfrm>
              <a:off x="2627032" y="3864031"/>
              <a:ext cx="261483" cy="194547"/>
            </a:xfrm>
            <a:custGeom>
              <a:avLst/>
              <a:gdLst/>
              <a:ahLst/>
              <a:cxnLst/>
              <a:rect l="l" t="t" r="r" b="b"/>
              <a:pathLst>
                <a:path w="10457" h="7792" extrusionOk="0">
                  <a:moveTo>
                    <a:pt x="3792" y="0"/>
                  </a:moveTo>
                  <a:cubicBezTo>
                    <a:pt x="2252" y="0"/>
                    <a:pt x="926" y="828"/>
                    <a:pt x="550" y="2619"/>
                  </a:cubicBezTo>
                  <a:cubicBezTo>
                    <a:pt x="0" y="5219"/>
                    <a:pt x="2820" y="7104"/>
                    <a:pt x="4994" y="7655"/>
                  </a:cubicBezTo>
                  <a:cubicBezTo>
                    <a:pt x="5351" y="7743"/>
                    <a:pt x="5793" y="7792"/>
                    <a:pt x="6269" y="7792"/>
                  </a:cubicBezTo>
                  <a:cubicBezTo>
                    <a:pt x="7791" y="7792"/>
                    <a:pt x="9662" y="7295"/>
                    <a:pt x="10249" y="6017"/>
                  </a:cubicBezTo>
                  <a:cubicBezTo>
                    <a:pt x="10401" y="5674"/>
                    <a:pt x="10456" y="5343"/>
                    <a:pt x="10442" y="4999"/>
                  </a:cubicBezTo>
                  <a:cubicBezTo>
                    <a:pt x="10304" y="2977"/>
                    <a:pt x="7347" y="1092"/>
                    <a:pt x="5833" y="446"/>
                  </a:cubicBezTo>
                  <a:cubicBezTo>
                    <a:pt x="5152" y="152"/>
                    <a:pt x="4453" y="0"/>
                    <a:pt x="3792"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3048;p29"/>
            <p:cNvSpPr/>
            <p:nvPr/>
          </p:nvSpPr>
          <p:spPr>
            <a:xfrm>
              <a:off x="2757187" y="4084362"/>
              <a:ext cx="276726" cy="171107"/>
            </a:xfrm>
            <a:custGeom>
              <a:avLst/>
              <a:gdLst/>
              <a:ahLst/>
              <a:cxnLst/>
              <a:rect l="l" t="t" r="r" b="b"/>
              <a:pathLst>
                <a:path w="11089" h="6817" extrusionOk="0">
                  <a:moveTo>
                    <a:pt x="6260" y="1"/>
                  </a:moveTo>
                  <a:cubicBezTo>
                    <a:pt x="4599" y="1"/>
                    <a:pt x="2582" y="875"/>
                    <a:pt x="1802" y="1782"/>
                  </a:cubicBezTo>
                  <a:cubicBezTo>
                    <a:pt x="1" y="3878"/>
                    <a:pt x="1035" y="6816"/>
                    <a:pt x="3759" y="6816"/>
                  </a:cubicBezTo>
                  <a:cubicBezTo>
                    <a:pt x="3968" y="6816"/>
                    <a:pt x="4187" y="6799"/>
                    <a:pt x="4416" y="6762"/>
                  </a:cubicBezTo>
                  <a:cubicBezTo>
                    <a:pt x="6521" y="6432"/>
                    <a:pt x="11089" y="1892"/>
                    <a:pt x="7635" y="269"/>
                  </a:cubicBezTo>
                  <a:cubicBezTo>
                    <a:pt x="7240" y="82"/>
                    <a:pt x="6766" y="1"/>
                    <a:pt x="626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3049;p29"/>
            <p:cNvSpPr/>
            <p:nvPr/>
          </p:nvSpPr>
          <p:spPr>
            <a:xfrm>
              <a:off x="2937762" y="4213278"/>
              <a:ext cx="209890" cy="201579"/>
            </a:xfrm>
            <a:custGeom>
              <a:avLst/>
              <a:gdLst/>
              <a:ahLst/>
              <a:cxnLst/>
              <a:rect l="l" t="t" r="r" b="b"/>
              <a:pathLst>
                <a:path w="8366" h="8066" extrusionOk="0">
                  <a:moveTo>
                    <a:pt x="4938" y="1"/>
                  </a:moveTo>
                  <a:cubicBezTo>
                    <a:pt x="4843" y="1"/>
                    <a:pt x="4745" y="5"/>
                    <a:pt x="4643" y="14"/>
                  </a:cubicBezTo>
                  <a:cubicBezTo>
                    <a:pt x="2771" y="179"/>
                    <a:pt x="653" y="2738"/>
                    <a:pt x="378" y="4265"/>
                  </a:cubicBezTo>
                  <a:cubicBezTo>
                    <a:pt x="1" y="6387"/>
                    <a:pt x="1346" y="8065"/>
                    <a:pt x="3065" y="8065"/>
                  </a:cubicBezTo>
                  <a:cubicBezTo>
                    <a:pt x="3731" y="8065"/>
                    <a:pt x="4453" y="7813"/>
                    <a:pt x="5152" y="7237"/>
                  </a:cubicBezTo>
                  <a:cubicBezTo>
                    <a:pt x="6759" y="5925"/>
                    <a:pt x="8365" y="1"/>
                    <a:pt x="493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0" name="Google Shape;3050;p29"/>
            <p:cNvSpPr/>
            <p:nvPr/>
          </p:nvSpPr>
          <p:spPr>
            <a:xfrm>
              <a:off x="3125374" y="4294144"/>
              <a:ext cx="170023" cy="214471"/>
            </a:xfrm>
            <a:custGeom>
              <a:avLst/>
              <a:gdLst/>
              <a:ahLst/>
              <a:cxnLst/>
              <a:rect l="l" t="t" r="r" b="b"/>
              <a:pathLst>
                <a:path w="6786" h="8574" extrusionOk="0">
                  <a:moveTo>
                    <a:pt x="3350" y="1"/>
                  </a:moveTo>
                  <a:cubicBezTo>
                    <a:pt x="2954" y="1"/>
                    <a:pt x="2525" y="144"/>
                    <a:pt x="2065" y="472"/>
                  </a:cubicBezTo>
                  <a:cubicBezTo>
                    <a:pt x="537" y="1559"/>
                    <a:pt x="1" y="4847"/>
                    <a:pt x="537" y="6305"/>
                  </a:cubicBezTo>
                  <a:cubicBezTo>
                    <a:pt x="1077" y="7767"/>
                    <a:pt x="2285" y="8573"/>
                    <a:pt x="3475" y="8573"/>
                  </a:cubicBezTo>
                  <a:cubicBezTo>
                    <a:pt x="4558" y="8573"/>
                    <a:pt x="5627" y="7905"/>
                    <a:pt x="6164" y="6457"/>
                  </a:cubicBezTo>
                  <a:cubicBezTo>
                    <a:pt x="6785" y="4757"/>
                    <a:pt x="5629" y="1"/>
                    <a:pt x="335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1" name="Google Shape;3051;p29"/>
            <p:cNvSpPr/>
            <p:nvPr/>
          </p:nvSpPr>
          <p:spPr>
            <a:xfrm>
              <a:off x="2979975" y="3664797"/>
              <a:ext cx="181749" cy="237909"/>
            </a:xfrm>
            <a:custGeom>
              <a:avLst/>
              <a:gdLst/>
              <a:ahLst/>
              <a:cxnLst/>
              <a:rect l="l" t="t" r="r" b="b"/>
              <a:pathLst>
                <a:path w="7265" h="9536" extrusionOk="0">
                  <a:moveTo>
                    <a:pt x="3457" y="1"/>
                  </a:moveTo>
                  <a:cubicBezTo>
                    <a:pt x="3451" y="1"/>
                    <a:pt x="3446" y="1"/>
                    <a:pt x="3440" y="1"/>
                  </a:cubicBezTo>
                  <a:cubicBezTo>
                    <a:pt x="1019" y="28"/>
                    <a:pt x="1" y="2175"/>
                    <a:pt x="482" y="4431"/>
                  </a:cubicBezTo>
                  <a:cubicBezTo>
                    <a:pt x="799" y="5931"/>
                    <a:pt x="1954" y="8971"/>
                    <a:pt x="3770" y="9466"/>
                  </a:cubicBezTo>
                  <a:cubicBezTo>
                    <a:pt x="3935" y="9511"/>
                    <a:pt x="4107" y="9536"/>
                    <a:pt x="4283" y="9536"/>
                  </a:cubicBezTo>
                  <a:cubicBezTo>
                    <a:pt x="4432" y="9536"/>
                    <a:pt x="4582" y="9518"/>
                    <a:pt x="4733" y="9481"/>
                  </a:cubicBezTo>
                  <a:cubicBezTo>
                    <a:pt x="6397" y="9095"/>
                    <a:pt x="7265" y="6440"/>
                    <a:pt x="7210" y="4996"/>
                  </a:cubicBezTo>
                  <a:cubicBezTo>
                    <a:pt x="7113" y="2909"/>
                    <a:pt x="5922" y="1"/>
                    <a:pt x="3457"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2" name="Google Shape;3052;p29"/>
            <p:cNvSpPr/>
            <p:nvPr/>
          </p:nvSpPr>
          <p:spPr>
            <a:xfrm>
              <a:off x="3146480" y="3830044"/>
              <a:ext cx="212235" cy="191031"/>
            </a:xfrm>
            <a:custGeom>
              <a:avLst/>
              <a:gdLst/>
              <a:ahLst/>
              <a:cxnLst/>
              <a:rect l="l" t="t" r="r" b="b"/>
              <a:pathLst>
                <a:path w="8471" h="7635" extrusionOk="0">
                  <a:moveTo>
                    <a:pt x="4972" y="1"/>
                  </a:moveTo>
                  <a:cubicBezTo>
                    <a:pt x="4385" y="1"/>
                    <a:pt x="3760" y="156"/>
                    <a:pt x="3151" y="495"/>
                  </a:cubicBezTo>
                  <a:cubicBezTo>
                    <a:pt x="1762" y="1266"/>
                    <a:pt x="1" y="4141"/>
                    <a:pt x="441" y="5984"/>
                  </a:cubicBezTo>
                  <a:cubicBezTo>
                    <a:pt x="732" y="7179"/>
                    <a:pt x="1474" y="7634"/>
                    <a:pt x="2377" y="7634"/>
                  </a:cubicBezTo>
                  <a:cubicBezTo>
                    <a:pt x="4336" y="7634"/>
                    <a:pt x="7054" y="5493"/>
                    <a:pt x="7581" y="4100"/>
                  </a:cubicBezTo>
                  <a:cubicBezTo>
                    <a:pt x="8470" y="1729"/>
                    <a:pt x="6932" y="1"/>
                    <a:pt x="497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3" name="Google Shape;3053;p29"/>
            <p:cNvSpPr/>
            <p:nvPr/>
          </p:nvSpPr>
          <p:spPr>
            <a:xfrm>
              <a:off x="3242631" y="4026935"/>
              <a:ext cx="257965" cy="158216"/>
            </a:xfrm>
            <a:custGeom>
              <a:avLst/>
              <a:gdLst/>
              <a:ahLst/>
              <a:cxnLst/>
              <a:rect l="l" t="t" r="r" b="b"/>
              <a:pathLst>
                <a:path w="10317" h="6334" extrusionOk="0">
                  <a:moveTo>
                    <a:pt x="5722" y="0"/>
                  </a:moveTo>
                  <a:cubicBezTo>
                    <a:pt x="4129" y="0"/>
                    <a:pt x="1191" y="1572"/>
                    <a:pt x="658" y="3385"/>
                  </a:cubicBezTo>
                  <a:cubicBezTo>
                    <a:pt x="1" y="5557"/>
                    <a:pt x="1945" y="6334"/>
                    <a:pt x="4016" y="6334"/>
                  </a:cubicBezTo>
                  <a:cubicBezTo>
                    <a:pt x="5501" y="6334"/>
                    <a:pt x="7051" y="5935"/>
                    <a:pt x="7757" y="5366"/>
                  </a:cubicBezTo>
                  <a:cubicBezTo>
                    <a:pt x="10316" y="3289"/>
                    <a:pt x="8790" y="83"/>
                    <a:pt x="5763" y="1"/>
                  </a:cubicBezTo>
                  <a:cubicBezTo>
                    <a:pt x="5749" y="0"/>
                    <a:pt x="5736" y="0"/>
                    <a:pt x="5722"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4" name="Google Shape;3054;p29"/>
            <p:cNvSpPr/>
            <p:nvPr/>
          </p:nvSpPr>
          <p:spPr>
            <a:xfrm>
              <a:off x="3256701" y="4227342"/>
              <a:ext cx="286107" cy="157044"/>
            </a:xfrm>
            <a:custGeom>
              <a:avLst/>
              <a:gdLst/>
              <a:ahLst/>
              <a:cxnLst/>
              <a:rect l="l" t="t" r="r" b="b"/>
              <a:pathLst>
                <a:path w="11411" h="6295" extrusionOk="0">
                  <a:moveTo>
                    <a:pt x="5946" y="1"/>
                  </a:moveTo>
                  <a:cubicBezTo>
                    <a:pt x="4709" y="1"/>
                    <a:pt x="3442" y="289"/>
                    <a:pt x="2716" y="972"/>
                  </a:cubicBezTo>
                  <a:cubicBezTo>
                    <a:pt x="1" y="3478"/>
                    <a:pt x="5112" y="6294"/>
                    <a:pt x="7476" y="6294"/>
                  </a:cubicBezTo>
                  <a:cubicBezTo>
                    <a:pt x="7604" y="6294"/>
                    <a:pt x="7724" y="6286"/>
                    <a:pt x="7834" y="6269"/>
                  </a:cubicBezTo>
                  <a:cubicBezTo>
                    <a:pt x="11095" y="5774"/>
                    <a:pt x="11411" y="2238"/>
                    <a:pt x="8824" y="642"/>
                  </a:cubicBezTo>
                  <a:cubicBezTo>
                    <a:pt x="8181" y="241"/>
                    <a:pt x="7076" y="1"/>
                    <a:pt x="5946"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5" name="Google Shape;3055;p29"/>
            <p:cNvSpPr/>
            <p:nvPr/>
          </p:nvSpPr>
          <p:spPr>
            <a:xfrm>
              <a:off x="2968249" y="3915598"/>
              <a:ext cx="239204" cy="283616"/>
            </a:xfrm>
            <a:custGeom>
              <a:avLst/>
              <a:gdLst/>
              <a:ahLst/>
              <a:cxnLst/>
              <a:rect l="l" t="t" r="r" b="b"/>
              <a:pathLst>
                <a:path w="9563" h="11323" extrusionOk="0">
                  <a:moveTo>
                    <a:pt x="0" y="1"/>
                  </a:moveTo>
                  <a:cubicBezTo>
                    <a:pt x="0" y="1"/>
                    <a:pt x="165" y="427"/>
                    <a:pt x="523" y="1142"/>
                  </a:cubicBezTo>
                  <a:cubicBezTo>
                    <a:pt x="867" y="1857"/>
                    <a:pt x="1418" y="2862"/>
                    <a:pt x="2188" y="4004"/>
                  </a:cubicBezTo>
                  <a:cubicBezTo>
                    <a:pt x="3701" y="6315"/>
                    <a:pt x="6191" y="9204"/>
                    <a:pt x="9562" y="11323"/>
                  </a:cubicBezTo>
                  <a:cubicBezTo>
                    <a:pt x="9232" y="10952"/>
                    <a:pt x="7444" y="9081"/>
                    <a:pt x="5503" y="6769"/>
                  </a:cubicBezTo>
                  <a:cubicBezTo>
                    <a:pt x="3536" y="4486"/>
                    <a:pt x="1458" y="1734"/>
                    <a:pt x="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6" name="Google Shape;3056;p29"/>
            <p:cNvSpPr/>
            <p:nvPr/>
          </p:nvSpPr>
          <p:spPr>
            <a:xfrm>
              <a:off x="3354025" y="3664797"/>
              <a:ext cx="5862" cy="3516"/>
            </a:xfrm>
            <a:custGeom>
              <a:avLst/>
              <a:gdLst/>
              <a:ahLst/>
              <a:cxnLst/>
              <a:rect l="l" t="t" r="r" b="b"/>
              <a:pathLst>
                <a:path w="234" h="169" extrusionOk="0">
                  <a:moveTo>
                    <a:pt x="111" y="1"/>
                  </a:moveTo>
                  <a:cubicBezTo>
                    <a:pt x="77" y="1"/>
                    <a:pt x="50" y="49"/>
                    <a:pt x="0" y="85"/>
                  </a:cubicBezTo>
                  <a:cubicBezTo>
                    <a:pt x="55" y="127"/>
                    <a:pt x="96" y="168"/>
                    <a:pt x="138" y="168"/>
                  </a:cubicBezTo>
                  <a:cubicBezTo>
                    <a:pt x="165" y="155"/>
                    <a:pt x="193" y="100"/>
                    <a:pt x="234" y="72"/>
                  </a:cubicBezTo>
                  <a:cubicBezTo>
                    <a:pt x="193" y="45"/>
                    <a:pt x="151" y="3"/>
                    <a:pt x="123" y="3"/>
                  </a:cubicBezTo>
                  <a:cubicBezTo>
                    <a:pt x="119" y="2"/>
                    <a:pt x="115" y="1"/>
                    <a:pt x="11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87" name="Google Shape;3057;p29"/>
          <p:cNvGrpSpPr>
            <a:grpSpLocks/>
          </p:cNvGrpSpPr>
          <p:nvPr/>
        </p:nvGrpSpPr>
        <p:grpSpPr bwMode="auto">
          <a:xfrm rot="5400000" flipH="1">
            <a:off x="516733" y="3175794"/>
            <a:ext cx="473075" cy="395288"/>
            <a:chOff x="5613525" y="2508525"/>
            <a:chExt cx="354275" cy="296400"/>
          </a:xfrm>
        </p:grpSpPr>
        <p:sp>
          <p:nvSpPr>
            <p:cNvPr id="88" name="Google Shape;3058;p29"/>
            <p:cNvSpPr/>
            <p:nvPr/>
          </p:nvSpPr>
          <p:spPr>
            <a:xfrm>
              <a:off x="5613525" y="2508525"/>
              <a:ext cx="48742" cy="296400"/>
            </a:xfrm>
            <a:custGeom>
              <a:avLst/>
              <a:gdLst/>
              <a:ahLst/>
              <a:cxnLst/>
              <a:rect l="l" t="t" r="r" b="b"/>
              <a:pathLst>
                <a:path w="1967" h="11856" extrusionOk="0">
                  <a:moveTo>
                    <a:pt x="1077" y="0"/>
                  </a:moveTo>
                  <a:cubicBezTo>
                    <a:pt x="691" y="0"/>
                    <a:pt x="309" y="248"/>
                    <a:pt x="316" y="743"/>
                  </a:cubicBezTo>
                  <a:cubicBezTo>
                    <a:pt x="316" y="1389"/>
                    <a:pt x="330" y="2022"/>
                    <a:pt x="330" y="2655"/>
                  </a:cubicBezTo>
                  <a:cubicBezTo>
                    <a:pt x="233" y="5572"/>
                    <a:pt x="0" y="8571"/>
                    <a:pt x="385" y="11419"/>
                  </a:cubicBezTo>
                  <a:cubicBezTo>
                    <a:pt x="418" y="11710"/>
                    <a:pt x="670" y="11855"/>
                    <a:pt x="933" y="11855"/>
                  </a:cubicBezTo>
                  <a:cubicBezTo>
                    <a:pt x="994" y="11855"/>
                    <a:pt x="1055" y="11848"/>
                    <a:pt x="1114" y="11832"/>
                  </a:cubicBezTo>
                  <a:cubicBezTo>
                    <a:pt x="1143" y="11835"/>
                    <a:pt x="1172" y="11836"/>
                    <a:pt x="1202" y="11836"/>
                  </a:cubicBezTo>
                  <a:cubicBezTo>
                    <a:pt x="1587" y="11836"/>
                    <a:pt x="1967" y="11588"/>
                    <a:pt x="1967" y="11102"/>
                  </a:cubicBezTo>
                  <a:cubicBezTo>
                    <a:pt x="1939" y="7842"/>
                    <a:pt x="1926" y="4595"/>
                    <a:pt x="1912" y="1334"/>
                  </a:cubicBezTo>
                  <a:cubicBezTo>
                    <a:pt x="1912" y="1224"/>
                    <a:pt x="1884" y="1128"/>
                    <a:pt x="1857" y="1046"/>
                  </a:cubicBezTo>
                  <a:lnTo>
                    <a:pt x="1857" y="743"/>
                  </a:lnTo>
                  <a:cubicBezTo>
                    <a:pt x="1850" y="248"/>
                    <a:pt x="1462" y="0"/>
                    <a:pt x="1077"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9" name="Google Shape;3059;p29"/>
            <p:cNvSpPr/>
            <p:nvPr/>
          </p:nvSpPr>
          <p:spPr>
            <a:xfrm>
              <a:off x="5689611" y="2508525"/>
              <a:ext cx="49931" cy="296400"/>
            </a:xfrm>
            <a:custGeom>
              <a:avLst/>
              <a:gdLst/>
              <a:ahLst/>
              <a:cxnLst/>
              <a:rect l="l" t="t" r="r" b="b"/>
              <a:pathLst>
                <a:path w="1982" h="11856" extrusionOk="0">
                  <a:moveTo>
                    <a:pt x="1091" y="0"/>
                  </a:moveTo>
                  <a:cubicBezTo>
                    <a:pt x="706" y="0"/>
                    <a:pt x="324" y="248"/>
                    <a:pt x="330" y="743"/>
                  </a:cubicBezTo>
                  <a:cubicBezTo>
                    <a:pt x="330" y="1389"/>
                    <a:pt x="345" y="2022"/>
                    <a:pt x="345" y="2655"/>
                  </a:cubicBezTo>
                  <a:cubicBezTo>
                    <a:pt x="234" y="5572"/>
                    <a:pt x="0" y="8571"/>
                    <a:pt x="385" y="11419"/>
                  </a:cubicBezTo>
                  <a:cubicBezTo>
                    <a:pt x="430" y="11710"/>
                    <a:pt x="684" y="11855"/>
                    <a:pt x="947" y="11855"/>
                  </a:cubicBezTo>
                  <a:cubicBezTo>
                    <a:pt x="1008" y="11855"/>
                    <a:pt x="1069" y="11848"/>
                    <a:pt x="1128" y="11832"/>
                  </a:cubicBezTo>
                  <a:cubicBezTo>
                    <a:pt x="1157" y="11835"/>
                    <a:pt x="1187" y="11836"/>
                    <a:pt x="1216" y="11836"/>
                  </a:cubicBezTo>
                  <a:cubicBezTo>
                    <a:pt x="1601" y="11836"/>
                    <a:pt x="1981" y="11588"/>
                    <a:pt x="1981" y="11102"/>
                  </a:cubicBezTo>
                  <a:cubicBezTo>
                    <a:pt x="1954" y="7842"/>
                    <a:pt x="1940" y="4595"/>
                    <a:pt x="1926" y="1334"/>
                  </a:cubicBezTo>
                  <a:cubicBezTo>
                    <a:pt x="1926" y="1224"/>
                    <a:pt x="1899" y="1128"/>
                    <a:pt x="1871" y="1046"/>
                  </a:cubicBezTo>
                  <a:lnTo>
                    <a:pt x="1871" y="743"/>
                  </a:lnTo>
                  <a:cubicBezTo>
                    <a:pt x="1865" y="248"/>
                    <a:pt x="1476" y="0"/>
                    <a:pt x="1091"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0" name="Google Shape;3060;p29"/>
            <p:cNvSpPr/>
            <p:nvPr/>
          </p:nvSpPr>
          <p:spPr>
            <a:xfrm>
              <a:off x="5765697" y="2508525"/>
              <a:ext cx="49931" cy="296400"/>
            </a:xfrm>
            <a:custGeom>
              <a:avLst/>
              <a:gdLst/>
              <a:ahLst/>
              <a:cxnLst/>
              <a:rect l="l" t="t" r="r" b="b"/>
              <a:pathLst>
                <a:path w="1981" h="11856" extrusionOk="0">
                  <a:moveTo>
                    <a:pt x="1089" y="0"/>
                  </a:moveTo>
                  <a:cubicBezTo>
                    <a:pt x="706" y="0"/>
                    <a:pt x="324" y="248"/>
                    <a:pt x="330" y="743"/>
                  </a:cubicBezTo>
                  <a:cubicBezTo>
                    <a:pt x="330" y="1389"/>
                    <a:pt x="345" y="2022"/>
                    <a:pt x="345" y="2655"/>
                  </a:cubicBezTo>
                  <a:cubicBezTo>
                    <a:pt x="235" y="5572"/>
                    <a:pt x="0" y="8571"/>
                    <a:pt x="386" y="11419"/>
                  </a:cubicBezTo>
                  <a:cubicBezTo>
                    <a:pt x="430" y="11710"/>
                    <a:pt x="684" y="11855"/>
                    <a:pt x="947" y="11855"/>
                  </a:cubicBezTo>
                  <a:cubicBezTo>
                    <a:pt x="1008" y="11855"/>
                    <a:pt x="1069" y="11848"/>
                    <a:pt x="1128" y="11832"/>
                  </a:cubicBezTo>
                  <a:cubicBezTo>
                    <a:pt x="1158" y="11835"/>
                    <a:pt x="1187" y="11836"/>
                    <a:pt x="1216" y="11836"/>
                  </a:cubicBezTo>
                  <a:cubicBezTo>
                    <a:pt x="1601" y="11836"/>
                    <a:pt x="1980" y="11588"/>
                    <a:pt x="1968" y="11102"/>
                  </a:cubicBezTo>
                  <a:cubicBezTo>
                    <a:pt x="1954" y="7842"/>
                    <a:pt x="1941" y="4595"/>
                    <a:pt x="1926" y="1334"/>
                  </a:cubicBezTo>
                  <a:cubicBezTo>
                    <a:pt x="1926" y="1224"/>
                    <a:pt x="1899" y="1128"/>
                    <a:pt x="1871" y="1046"/>
                  </a:cubicBezTo>
                  <a:cubicBezTo>
                    <a:pt x="1871" y="949"/>
                    <a:pt x="1858" y="839"/>
                    <a:pt x="1858" y="743"/>
                  </a:cubicBezTo>
                  <a:cubicBezTo>
                    <a:pt x="1858" y="248"/>
                    <a:pt x="1473" y="0"/>
                    <a:pt x="1089"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1" name="Google Shape;3061;p29"/>
            <p:cNvSpPr/>
            <p:nvPr/>
          </p:nvSpPr>
          <p:spPr>
            <a:xfrm>
              <a:off x="5841783" y="2508525"/>
              <a:ext cx="49931"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30" y="11710"/>
                    <a:pt x="684" y="11855"/>
                    <a:pt x="948" y="11855"/>
                  </a:cubicBezTo>
                  <a:cubicBezTo>
                    <a:pt x="1008" y="11855"/>
                    <a:pt x="1069" y="11848"/>
                    <a:pt x="1129" y="11832"/>
                  </a:cubicBezTo>
                  <a:cubicBezTo>
                    <a:pt x="1158" y="11835"/>
                    <a:pt x="1187" y="11836"/>
                    <a:pt x="1216" y="11836"/>
                  </a:cubicBezTo>
                  <a:cubicBezTo>
                    <a:pt x="1600" y="11836"/>
                    <a:pt x="1968" y="11588"/>
                    <a:pt x="1968" y="11102"/>
                  </a:cubicBezTo>
                  <a:cubicBezTo>
                    <a:pt x="1954" y="7842"/>
                    <a:pt x="1941" y="4595"/>
                    <a:pt x="1913" y="1334"/>
                  </a:cubicBezTo>
                  <a:cubicBezTo>
                    <a:pt x="1913" y="1224"/>
                    <a:pt x="1899" y="1128"/>
                    <a:pt x="1858" y="1046"/>
                  </a:cubicBezTo>
                  <a:lnTo>
                    <a:pt x="1858" y="743"/>
                  </a:lnTo>
                  <a:cubicBezTo>
                    <a:pt x="1851" y="248"/>
                    <a:pt x="1466" y="0"/>
                    <a:pt x="1083"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2" name="Google Shape;3062;p29"/>
            <p:cNvSpPr/>
            <p:nvPr/>
          </p:nvSpPr>
          <p:spPr>
            <a:xfrm>
              <a:off x="5919057" y="2508525"/>
              <a:ext cx="48743"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20" y="11710"/>
                    <a:pt x="681" y="11855"/>
                    <a:pt x="947" y="11855"/>
                  </a:cubicBezTo>
                  <a:cubicBezTo>
                    <a:pt x="1008" y="11855"/>
                    <a:pt x="1070" y="11848"/>
                    <a:pt x="1129" y="11832"/>
                  </a:cubicBezTo>
                  <a:cubicBezTo>
                    <a:pt x="1158" y="11835"/>
                    <a:pt x="1187" y="11836"/>
                    <a:pt x="1217" y="11836"/>
                  </a:cubicBezTo>
                  <a:cubicBezTo>
                    <a:pt x="1600" y="11836"/>
                    <a:pt x="1969" y="11588"/>
                    <a:pt x="1969" y="11102"/>
                  </a:cubicBezTo>
                  <a:cubicBezTo>
                    <a:pt x="1954" y="7842"/>
                    <a:pt x="1941" y="4595"/>
                    <a:pt x="1914" y="1334"/>
                  </a:cubicBezTo>
                  <a:cubicBezTo>
                    <a:pt x="1914" y="1224"/>
                    <a:pt x="1899" y="1128"/>
                    <a:pt x="1859" y="1046"/>
                  </a:cubicBezTo>
                  <a:lnTo>
                    <a:pt x="1859" y="743"/>
                  </a:lnTo>
                  <a:cubicBezTo>
                    <a:pt x="1851" y="248"/>
                    <a:pt x="1466" y="0"/>
                    <a:pt x="1083"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93" name="Google Shape;3063;p29"/>
          <p:cNvGrpSpPr>
            <a:grpSpLocks/>
          </p:cNvGrpSpPr>
          <p:nvPr/>
        </p:nvGrpSpPr>
        <p:grpSpPr bwMode="auto">
          <a:xfrm rot="10800000" flipH="1">
            <a:off x="-647698" y="2527300"/>
            <a:ext cx="977900" cy="609600"/>
            <a:chOff x="4819000" y="1410925"/>
            <a:chExt cx="327450" cy="203925"/>
          </a:xfrm>
        </p:grpSpPr>
        <p:sp>
          <p:nvSpPr>
            <p:cNvPr id="94" name="Google Shape;3064;p29"/>
            <p:cNvSpPr/>
            <p:nvPr/>
          </p:nvSpPr>
          <p:spPr>
            <a:xfrm>
              <a:off x="4849300" y="1436947"/>
              <a:ext cx="267382" cy="151882"/>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5" name="Google Shape;3065;p29"/>
            <p:cNvSpPr/>
            <p:nvPr/>
          </p:nvSpPr>
          <p:spPr>
            <a:xfrm>
              <a:off x="4874284" y="1495363"/>
              <a:ext cx="10631" cy="9559"/>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6" name="Google Shape;3066;p29"/>
            <p:cNvSpPr/>
            <p:nvPr/>
          </p:nvSpPr>
          <p:spPr>
            <a:xfrm>
              <a:off x="4921594" y="1456064"/>
              <a:ext cx="9037" cy="8497"/>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7" name="Google Shape;3067;p29"/>
            <p:cNvSpPr/>
            <p:nvPr/>
          </p:nvSpPr>
          <p:spPr>
            <a:xfrm>
              <a:off x="5044388" y="1569179"/>
              <a:ext cx="9037" cy="7966"/>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8" name="Google Shape;3068;p29"/>
            <p:cNvSpPr/>
            <p:nvPr/>
          </p:nvSpPr>
          <p:spPr>
            <a:xfrm>
              <a:off x="5057145" y="1525633"/>
              <a:ext cx="5847" cy="7966"/>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9" name="Google Shape;3069;p29"/>
            <p:cNvSpPr/>
            <p:nvPr/>
          </p:nvSpPr>
          <p:spPr>
            <a:xfrm>
              <a:off x="5082130" y="1499611"/>
              <a:ext cx="4784" cy="5311"/>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0" name="Google Shape;3070;p29"/>
            <p:cNvSpPr/>
            <p:nvPr/>
          </p:nvSpPr>
          <p:spPr>
            <a:xfrm>
              <a:off x="4923189" y="1484741"/>
              <a:ext cx="98873" cy="56292"/>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1" name="Google Shape;3071;p29"/>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02" name="Google Shape;3072;p29"/>
          <p:cNvGrpSpPr>
            <a:grpSpLocks/>
          </p:cNvGrpSpPr>
          <p:nvPr/>
        </p:nvGrpSpPr>
        <p:grpSpPr bwMode="auto">
          <a:xfrm>
            <a:off x="11241088" y="3802067"/>
            <a:ext cx="1077912" cy="1292225"/>
            <a:chOff x="5937150" y="5007400"/>
            <a:chExt cx="373225" cy="447450"/>
          </a:xfrm>
        </p:grpSpPr>
        <p:sp>
          <p:nvSpPr>
            <p:cNvPr id="103" name="Google Shape;3073;p29"/>
            <p:cNvSpPr/>
            <p:nvPr/>
          </p:nvSpPr>
          <p:spPr>
            <a:xfrm>
              <a:off x="5937150" y="5007400"/>
              <a:ext cx="373225" cy="444701"/>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4" name="Google Shape;3074;p29"/>
            <p:cNvSpPr/>
            <p:nvPr/>
          </p:nvSpPr>
          <p:spPr>
            <a:xfrm>
              <a:off x="5993766" y="5046428"/>
              <a:ext cx="307265" cy="399077"/>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5" name="Google Shape;3075;p29"/>
            <p:cNvSpPr/>
            <p:nvPr/>
          </p:nvSpPr>
          <p:spPr>
            <a:xfrm>
              <a:off x="5937150" y="5008499"/>
              <a:ext cx="364430" cy="446351"/>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06" name="Google Shape;3076;p29"/>
          <p:cNvGrpSpPr>
            <a:grpSpLocks/>
          </p:cNvGrpSpPr>
          <p:nvPr/>
        </p:nvGrpSpPr>
        <p:grpSpPr bwMode="auto">
          <a:xfrm rot="10800000" flipH="1">
            <a:off x="-1355725" y="-1031875"/>
            <a:ext cx="3044825" cy="2555875"/>
            <a:chOff x="4946600" y="4739900"/>
            <a:chExt cx="782150" cy="656800"/>
          </a:xfrm>
        </p:grpSpPr>
        <p:sp>
          <p:nvSpPr>
            <p:cNvPr id="107" name="Google Shape;3077;p29"/>
            <p:cNvSpPr/>
            <p:nvPr/>
          </p:nvSpPr>
          <p:spPr>
            <a:xfrm>
              <a:off x="4997167" y="4739900"/>
              <a:ext cx="731176" cy="602951"/>
            </a:xfrm>
            <a:custGeom>
              <a:avLst/>
              <a:gdLst/>
              <a:ahLst/>
              <a:cxnLst/>
              <a:rect l="l" t="t" r="r" b="b"/>
              <a:pathLst>
                <a:path w="29250" h="24113" extrusionOk="0">
                  <a:moveTo>
                    <a:pt x="15038" y="0"/>
                  </a:moveTo>
                  <a:cubicBezTo>
                    <a:pt x="14303" y="0"/>
                    <a:pt x="14104" y="1588"/>
                    <a:pt x="13965" y="2083"/>
                  </a:cubicBezTo>
                  <a:cubicBezTo>
                    <a:pt x="13676" y="3061"/>
                    <a:pt x="13538" y="4079"/>
                    <a:pt x="13415" y="5097"/>
                  </a:cubicBezTo>
                  <a:cubicBezTo>
                    <a:pt x="13140" y="7298"/>
                    <a:pt x="12864" y="9485"/>
                    <a:pt x="12602" y="11686"/>
                  </a:cubicBezTo>
                  <a:cubicBezTo>
                    <a:pt x="12521" y="12390"/>
                    <a:pt x="12307" y="13228"/>
                    <a:pt x="11500" y="13228"/>
                  </a:cubicBezTo>
                  <a:cubicBezTo>
                    <a:pt x="11487" y="13228"/>
                    <a:pt x="11474" y="13228"/>
                    <a:pt x="11461" y="13227"/>
                  </a:cubicBezTo>
                  <a:cubicBezTo>
                    <a:pt x="10594" y="13200"/>
                    <a:pt x="9783" y="12594"/>
                    <a:pt x="9218" y="11976"/>
                  </a:cubicBezTo>
                  <a:cubicBezTo>
                    <a:pt x="8517" y="11178"/>
                    <a:pt x="8035" y="10228"/>
                    <a:pt x="7374" y="9402"/>
                  </a:cubicBezTo>
                  <a:cubicBezTo>
                    <a:pt x="6466" y="8302"/>
                    <a:pt x="5215" y="7463"/>
                    <a:pt x="3839" y="7064"/>
                  </a:cubicBezTo>
                  <a:cubicBezTo>
                    <a:pt x="3687" y="7013"/>
                    <a:pt x="3524" y="6974"/>
                    <a:pt x="3368" y="6974"/>
                  </a:cubicBezTo>
                  <a:cubicBezTo>
                    <a:pt x="3226" y="6974"/>
                    <a:pt x="3090" y="7006"/>
                    <a:pt x="2972" y="7091"/>
                  </a:cubicBezTo>
                  <a:cubicBezTo>
                    <a:pt x="2711" y="7298"/>
                    <a:pt x="2697" y="7696"/>
                    <a:pt x="2766" y="8027"/>
                  </a:cubicBezTo>
                  <a:cubicBezTo>
                    <a:pt x="3041" y="9430"/>
                    <a:pt x="4197" y="10462"/>
                    <a:pt x="5133" y="11453"/>
                  </a:cubicBezTo>
                  <a:cubicBezTo>
                    <a:pt x="6261" y="12649"/>
                    <a:pt x="7402" y="13847"/>
                    <a:pt x="8338" y="15195"/>
                  </a:cubicBezTo>
                  <a:cubicBezTo>
                    <a:pt x="8489" y="15428"/>
                    <a:pt x="8627" y="15676"/>
                    <a:pt x="8655" y="15938"/>
                  </a:cubicBezTo>
                  <a:cubicBezTo>
                    <a:pt x="8655" y="16131"/>
                    <a:pt x="8613" y="16323"/>
                    <a:pt x="8503" y="16461"/>
                  </a:cubicBezTo>
                  <a:cubicBezTo>
                    <a:pt x="8344" y="16656"/>
                    <a:pt x="8076" y="16754"/>
                    <a:pt x="7826" y="16754"/>
                  </a:cubicBezTo>
                  <a:cubicBezTo>
                    <a:pt x="7794" y="16754"/>
                    <a:pt x="7763" y="16752"/>
                    <a:pt x="7732" y="16749"/>
                  </a:cubicBezTo>
                  <a:cubicBezTo>
                    <a:pt x="6522" y="16667"/>
                    <a:pt x="5160" y="16021"/>
                    <a:pt x="3990" y="15690"/>
                  </a:cubicBezTo>
                  <a:cubicBezTo>
                    <a:pt x="3384" y="15505"/>
                    <a:pt x="2694" y="15328"/>
                    <a:pt x="2027" y="15328"/>
                  </a:cubicBezTo>
                  <a:cubicBezTo>
                    <a:pt x="1454" y="15328"/>
                    <a:pt x="898" y="15459"/>
                    <a:pt x="427" y="15828"/>
                  </a:cubicBezTo>
                  <a:cubicBezTo>
                    <a:pt x="303" y="15924"/>
                    <a:pt x="193" y="16034"/>
                    <a:pt x="138" y="16171"/>
                  </a:cubicBezTo>
                  <a:cubicBezTo>
                    <a:pt x="0" y="16488"/>
                    <a:pt x="235" y="16804"/>
                    <a:pt x="468" y="16984"/>
                  </a:cubicBezTo>
                  <a:cubicBezTo>
                    <a:pt x="2298" y="18455"/>
                    <a:pt x="4540" y="19267"/>
                    <a:pt x="6728" y="20106"/>
                  </a:cubicBezTo>
                  <a:cubicBezTo>
                    <a:pt x="8805" y="20904"/>
                    <a:pt x="10883" y="21757"/>
                    <a:pt x="12919" y="22637"/>
                  </a:cubicBezTo>
                  <a:cubicBezTo>
                    <a:pt x="14253" y="23202"/>
                    <a:pt x="15602" y="23807"/>
                    <a:pt x="17047" y="24055"/>
                  </a:cubicBezTo>
                  <a:cubicBezTo>
                    <a:pt x="17276" y="24094"/>
                    <a:pt x="17499" y="24112"/>
                    <a:pt x="17715" y="24112"/>
                  </a:cubicBezTo>
                  <a:cubicBezTo>
                    <a:pt x="18731" y="24112"/>
                    <a:pt x="19620" y="23709"/>
                    <a:pt x="20527" y="23120"/>
                  </a:cubicBezTo>
                  <a:cubicBezTo>
                    <a:pt x="22178" y="22060"/>
                    <a:pt x="23898" y="21028"/>
                    <a:pt x="25452" y="19818"/>
                  </a:cubicBezTo>
                  <a:cubicBezTo>
                    <a:pt x="26347" y="19115"/>
                    <a:pt x="27213" y="18332"/>
                    <a:pt x="27915" y="17437"/>
                  </a:cubicBezTo>
                  <a:cubicBezTo>
                    <a:pt x="28314" y="16929"/>
                    <a:pt x="28686" y="16378"/>
                    <a:pt x="28934" y="15786"/>
                  </a:cubicBezTo>
                  <a:cubicBezTo>
                    <a:pt x="29016" y="15566"/>
                    <a:pt x="29249" y="14727"/>
                    <a:pt x="29029" y="14480"/>
                  </a:cubicBezTo>
                  <a:cubicBezTo>
                    <a:pt x="29016" y="14465"/>
                    <a:pt x="29002" y="14452"/>
                    <a:pt x="28974" y="14438"/>
                  </a:cubicBezTo>
                  <a:cubicBezTo>
                    <a:pt x="28950" y="14425"/>
                    <a:pt x="28921" y="14419"/>
                    <a:pt x="28888" y="14419"/>
                  </a:cubicBezTo>
                  <a:cubicBezTo>
                    <a:pt x="28425" y="14419"/>
                    <a:pt x="27206" y="15607"/>
                    <a:pt x="26897" y="15800"/>
                  </a:cubicBezTo>
                  <a:cubicBezTo>
                    <a:pt x="26058" y="16351"/>
                    <a:pt x="25219" y="16887"/>
                    <a:pt x="24379" y="17437"/>
                  </a:cubicBezTo>
                  <a:cubicBezTo>
                    <a:pt x="24051" y="17653"/>
                    <a:pt x="23675" y="17868"/>
                    <a:pt x="23299" y="17868"/>
                  </a:cubicBezTo>
                  <a:cubicBezTo>
                    <a:pt x="23219" y="17868"/>
                    <a:pt x="23138" y="17858"/>
                    <a:pt x="23058" y="17837"/>
                  </a:cubicBezTo>
                  <a:cubicBezTo>
                    <a:pt x="22316" y="17630"/>
                    <a:pt x="22205" y="16626"/>
                    <a:pt x="22330" y="15855"/>
                  </a:cubicBezTo>
                  <a:cubicBezTo>
                    <a:pt x="22811" y="12801"/>
                    <a:pt x="24504" y="9499"/>
                    <a:pt x="23183" y="6418"/>
                  </a:cubicBezTo>
                  <a:cubicBezTo>
                    <a:pt x="23038" y="6074"/>
                    <a:pt x="22859" y="5934"/>
                    <a:pt x="22665" y="5934"/>
                  </a:cubicBezTo>
                  <a:cubicBezTo>
                    <a:pt x="21902" y="5934"/>
                    <a:pt x="20898" y="8097"/>
                    <a:pt x="20734" y="8591"/>
                  </a:cubicBezTo>
                  <a:cubicBezTo>
                    <a:pt x="20321" y="9870"/>
                    <a:pt x="20184" y="11205"/>
                    <a:pt x="19812" y="12498"/>
                  </a:cubicBezTo>
                  <a:cubicBezTo>
                    <a:pt x="19607" y="13221"/>
                    <a:pt x="18974" y="13960"/>
                    <a:pt x="18370" y="13960"/>
                  </a:cubicBezTo>
                  <a:cubicBezTo>
                    <a:pt x="18043" y="13960"/>
                    <a:pt x="17724" y="13743"/>
                    <a:pt x="17487" y="13186"/>
                  </a:cubicBezTo>
                  <a:cubicBezTo>
                    <a:pt x="16647" y="11218"/>
                    <a:pt x="16895" y="8701"/>
                    <a:pt x="16854" y="6623"/>
                  </a:cubicBezTo>
                  <a:cubicBezTo>
                    <a:pt x="16827" y="5454"/>
                    <a:pt x="16757" y="4271"/>
                    <a:pt x="16537" y="3129"/>
                  </a:cubicBezTo>
                  <a:cubicBezTo>
                    <a:pt x="16372" y="2276"/>
                    <a:pt x="16207" y="364"/>
                    <a:pt x="15231" y="34"/>
                  </a:cubicBezTo>
                  <a:cubicBezTo>
                    <a:pt x="15163" y="11"/>
                    <a:pt x="15099" y="0"/>
                    <a:pt x="15038" y="0"/>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8" name="Google Shape;3078;p29"/>
            <p:cNvSpPr/>
            <p:nvPr/>
          </p:nvSpPr>
          <p:spPr>
            <a:xfrm>
              <a:off x="5079949" y="4848415"/>
              <a:ext cx="78704" cy="75471"/>
            </a:xfrm>
            <a:custGeom>
              <a:avLst/>
              <a:gdLst/>
              <a:ahLst/>
              <a:cxnLst/>
              <a:rect l="l" t="t" r="r" b="b"/>
              <a:pathLst>
                <a:path w="3152" h="3015" extrusionOk="0">
                  <a:moveTo>
                    <a:pt x="2471" y="1"/>
                  </a:moveTo>
                  <a:cubicBezTo>
                    <a:pt x="2428" y="1"/>
                    <a:pt x="2384" y="5"/>
                    <a:pt x="2340" y="13"/>
                  </a:cubicBezTo>
                  <a:cubicBezTo>
                    <a:pt x="2161" y="41"/>
                    <a:pt x="1982" y="109"/>
                    <a:pt x="1844" y="206"/>
                  </a:cubicBezTo>
                  <a:cubicBezTo>
                    <a:pt x="1143" y="687"/>
                    <a:pt x="634" y="1334"/>
                    <a:pt x="193" y="2035"/>
                  </a:cubicBezTo>
                  <a:cubicBezTo>
                    <a:pt x="1" y="2325"/>
                    <a:pt x="70" y="2641"/>
                    <a:pt x="263" y="2833"/>
                  </a:cubicBezTo>
                  <a:cubicBezTo>
                    <a:pt x="381" y="2944"/>
                    <a:pt x="532" y="3014"/>
                    <a:pt x="691" y="3014"/>
                  </a:cubicBezTo>
                  <a:cubicBezTo>
                    <a:pt x="808" y="3014"/>
                    <a:pt x="930" y="2976"/>
                    <a:pt x="1046" y="2888"/>
                  </a:cubicBezTo>
                  <a:cubicBezTo>
                    <a:pt x="1652" y="2462"/>
                    <a:pt x="2244" y="2008"/>
                    <a:pt x="2794" y="1512"/>
                  </a:cubicBezTo>
                  <a:cubicBezTo>
                    <a:pt x="3000" y="1320"/>
                    <a:pt x="3082" y="1004"/>
                    <a:pt x="3152" y="866"/>
                  </a:cubicBezTo>
                  <a:cubicBezTo>
                    <a:pt x="3152" y="323"/>
                    <a:pt x="2852" y="1"/>
                    <a:pt x="2471"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9" name="Google Shape;3079;p29"/>
            <p:cNvSpPr/>
            <p:nvPr/>
          </p:nvSpPr>
          <p:spPr>
            <a:xfrm>
              <a:off x="5188014" y="5075235"/>
              <a:ext cx="65655" cy="71799"/>
            </a:xfrm>
            <a:custGeom>
              <a:avLst/>
              <a:gdLst/>
              <a:ahLst/>
              <a:cxnLst/>
              <a:rect l="l" t="t" r="r" b="b"/>
              <a:pathLst>
                <a:path w="2628" h="2883" extrusionOk="0">
                  <a:moveTo>
                    <a:pt x="1954" y="0"/>
                  </a:moveTo>
                  <a:cubicBezTo>
                    <a:pt x="1651" y="0"/>
                    <a:pt x="1404" y="138"/>
                    <a:pt x="1252" y="358"/>
                  </a:cubicBezTo>
                  <a:cubicBezTo>
                    <a:pt x="881" y="895"/>
                    <a:pt x="523" y="1431"/>
                    <a:pt x="206" y="1981"/>
                  </a:cubicBezTo>
                  <a:cubicBezTo>
                    <a:pt x="0" y="2353"/>
                    <a:pt x="69" y="2656"/>
                    <a:pt x="289" y="2807"/>
                  </a:cubicBezTo>
                  <a:cubicBezTo>
                    <a:pt x="363" y="2856"/>
                    <a:pt x="447" y="2883"/>
                    <a:pt x="536" y="2883"/>
                  </a:cubicBezTo>
                  <a:cubicBezTo>
                    <a:pt x="696" y="2883"/>
                    <a:pt x="875" y="2799"/>
                    <a:pt x="1059" y="2614"/>
                  </a:cubicBezTo>
                  <a:cubicBezTo>
                    <a:pt x="1499" y="2161"/>
                    <a:pt x="1927" y="1706"/>
                    <a:pt x="2339" y="1225"/>
                  </a:cubicBezTo>
                  <a:cubicBezTo>
                    <a:pt x="2463" y="1088"/>
                    <a:pt x="2545" y="881"/>
                    <a:pt x="2573" y="688"/>
                  </a:cubicBezTo>
                  <a:cubicBezTo>
                    <a:pt x="2628" y="317"/>
                    <a:pt x="2339" y="0"/>
                    <a:pt x="1954"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0" name="Google Shape;3080;p29"/>
            <p:cNvSpPr/>
            <p:nvPr/>
          </p:nvSpPr>
          <p:spPr>
            <a:xfrm>
              <a:off x="5269165" y="5118070"/>
              <a:ext cx="66879" cy="64456"/>
            </a:xfrm>
            <a:custGeom>
              <a:avLst/>
              <a:gdLst/>
              <a:ahLst/>
              <a:cxnLst/>
              <a:rect l="l" t="t" r="r" b="b"/>
              <a:pathLst>
                <a:path w="2670" h="2586" extrusionOk="0">
                  <a:moveTo>
                    <a:pt x="2107" y="0"/>
                  </a:moveTo>
                  <a:cubicBezTo>
                    <a:pt x="2080" y="0"/>
                    <a:pt x="2052" y="2"/>
                    <a:pt x="2024" y="6"/>
                  </a:cubicBezTo>
                  <a:cubicBezTo>
                    <a:pt x="1790" y="47"/>
                    <a:pt x="1514" y="172"/>
                    <a:pt x="1349" y="350"/>
                  </a:cubicBezTo>
                  <a:cubicBezTo>
                    <a:pt x="937" y="790"/>
                    <a:pt x="593" y="1272"/>
                    <a:pt x="221" y="1753"/>
                  </a:cubicBezTo>
                  <a:cubicBezTo>
                    <a:pt x="70" y="1960"/>
                    <a:pt x="1" y="2208"/>
                    <a:pt x="208" y="2428"/>
                  </a:cubicBezTo>
                  <a:cubicBezTo>
                    <a:pt x="308" y="2542"/>
                    <a:pt x="423" y="2586"/>
                    <a:pt x="543" y="2586"/>
                  </a:cubicBezTo>
                  <a:cubicBezTo>
                    <a:pt x="654" y="2586"/>
                    <a:pt x="770" y="2549"/>
                    <a:pt x="881" y="2496"/>
                  </a:cubicBezTo>
                  <a:cubicBezTo>
                    <a:pt x="951" y="2469"/>
                    <a:pt x="1019" y="2441"/>
                    <a:pt x="1074" y="2400"/>
                  </a:cubicBezTo>
                  <a:cubicBezTo>
                    <a:pt x="1514" y="2001"/>
                    <a:pt x="1969" y="1616"/>
                    <a:pt x="2382" y="1203"/>
                  </a:cubicBezTo>
                  <a:cubicBezTo>
                    <a:pt x="2519" y="1065"/>
                    <a:pt x="2574" y="832"/>
                    <a:pt x="2670" y="639"/>
                  </a:cubicBezTo>
                  <a:cubicBezTo>
                    <a:pt x="2658" y="285"/>
                    <a:pt x="2424" y="0"/>
                    <a:pt x="2107"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1" name="Google Shape;3081;p29"/>
            <p:cNvSpPr/>
            <p:nvPr/>
          </p:nvSpPr>
          <p:spPr>
            <a:xfrm>
              <a:off x="5252446" y="4850862"/>
              <a:ext cx="75034" cy="61193"/>
            </a:xfrm>
            <a:custGeom>
              <a:avLst/>
              <a:gdLst/>
              <a:ahLst/>
              <a:cxnLst/>
              <a:rect l="l" t="t" r="r" b="b"/>
              <a:pathLst>
                <a:path w="3000" h="2453" extrusionOk="0">
                  <a:moveTo>
                    <a:pt x="2532" y="1"/>
                  </a:moveTo>
                  <a:cubicBezTo>
                    <a:pt x="2354" y="56"/>
                    <a:pt x="2229" y="69"/>
                    <a:pt x="2134" y="124"/>
                  </a:cubicBezTo>
                  <a:cubicBezTo>
                    <a:pt x="1391" y="551"/>
                    <a:pt x="730" y="1087"/>
                    <a:pt x="193" y="1748"/>
                  </a:cubicBezTo>
                  <a:cubicBezTo>
                    <a:pt x="56" y="1913"/>
                    <a:pt x="1" y="2133"/>
                    <a:pt x="166" y="2325"/>
                  </a:cubicBezTo>
                  <a:cubicBezTo>
                    <a:pt x="245" y="2417"/>
                    <a:pt x="336" y="2453"/>
                    <a:pt x="432" y="2453"/>
                  </a:cubicBezTo>
                  <a:cubicBezTo>
                    <a:pt x="538" y="2453"/>
                    <a:pt x="650" y="2410"/>
                    <a:pt x="758" y="2353"/>
                  </a:cubicBezTo>
                  <a:cubicBezTo>
                    <a:pt x="799" y="2340"/>
                    <a:pt x="840" y="2312"/>
                    <a:pt x="868" y="2285"/>
                  </a:cubicBezTo>
                  <a:cubicBezTo>
                    <a:pt x="1418" y="1913"/>
                    <a:pt x="1982" y="1542"/>
                    <a:pt x="2519" y="1170"/>
                  </a:cubicBezTo>
                  <a:cubicBezTo>
                    <a:pt x="2656" y="1074"/>
                    <a:pt x="2807" y="950"/>
                    <a:pt x="2877" y="812"/>
                  </a:cubicBezTo>
                  <a:cubicBezTo>
                    <a:pt x="2959" y="661"/>
                    <a:pt x="3000" y="441"/>
                    <a:pt x="2932" y="304"/>
                  </a:cubicBezTo>
                  <a:cubicBezTo>
                    <a:pt x="2862" y="166"/>
                    <a:pt x="2656" y="83"/>
                    <a:pt x="2532"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2" name="Google Shape;3082;p29"/>
            <p:cNvSpPr/>
            <p:nvPr/>
          </p:nvSpPr>
          <p:spPr>
            <a:xfrm>
              <a:off x="5185160" y="5220465"/>
              <a:ext cx="62800" cy="63232"/>
            </a:xfrm>
            <a:custGeom>
              <a:avLst/>
              <a:gdLst/>
              <a:ahLst/>
              <a:cxnLst/>
              <a:rect l="l" t="t" r="r" b="b"/>
              <a:pathLst>
                <a:path w="2504" h="2528" extrusionOk="0">
                  <a:moveTo>
                    <a:pt x="1936" y="0"/>
                  </a:moveTo>
                  <a:cubicBezTo>
                    <a:pt x="1914" y="0"/>
                    <a:pt x="1893" y="1"/>
                    <a:pt x="1871" y="4"/>
                  </a:cubicBezTo>
                  <a:cubicBezTo>
                    <a:pt x="1693" y="32"/>
                    <a:pt x="1473" y="128"/>
                    <a:pt x="1363" y="266"/>
                  </a:cubicBezTo>
                  <a:cubicBezTo>
                    <a:pt x="950" y="734"/>
                    <a:pt x="565" y="1215"/>
                    <a:pt x="207" y="1710"/>
                  </a:cubicBezTo>
                  <a:cubicBezTo>
                    <a:pt x="0" y="1985"/>
                    <a:pt x="14" y="2247"/>
                    <a:pt x="179" y="2412"/>
                  </a:cubicBezTo>
                  <a:cubicBezTo>
                    <a:pt x="257" y="2490"/>
                    <a:pt x="353" y="2528"/>
                    <a:pt x="462" y="2528"/>
                  </a:cubicBezTo>
                  <a:cubicBezTo>
                    <a:pt x="586" y="2528"/>
                    <a:pt x="728" y="2479"/>
                    <a:pt x="881" y="2385"/>
                  </a:cubicBezTo>
                  <a:cubicBezTo>
                    <a:pt x="922" y="2357"/>
                    <a:pt x="950" y="2343"/>
                    <a:pt x="977" y="2315"/>
                  </a:cubicBezTo>
                  <a:cubicBezTo>
                    <a:pt x="1403" y="1917"/>
                    <a:pt x="1844" y="1517"/>
                    <a:pt x="2243" y="1091"/>
                  </a:cubicBezTo>
                  <a:cubicBezTo>
                    <a:pt x="2366" y="967"/>
                    <a:pt x="2421" y="761"/>
                    <a:pt x="2504" y="596"/>
                  </a:cubicBezTo>
                  <a:cubicBezTo>
                    <a:pt x="2466" y="262"/>
                    <a:pt x="2235" y="0"/>
                    <a:pt x="1936"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3" name="Google Shape;3083;p29"/>
            <p:cNvSpPr/>
            <p:nvPr/>
          </p:nvSpPr>
          <p:spPr>
            <a:xfrm>
              <a:off x="5446556" y="5255549"/>
              <a:ext cx="66471" cy="50586"/>
            </a:xfrm>
            <a:custGeom>
              <a:avLst/>
              <a:gdLst/>
              <a:ahLst/>
              <a:cxnLst/>
              <a:rect l="l" t="t" r="r" b="b"/>
              <a:pathLst>
                <a:path w="2656" h="2018" extrusionOk="0">
                  <a:moveTo>
                    <a:pt x="2003" y="1"/>
                  </a:moveTo>
                  <a:cubicBezTo>
                    <a:pt x="1946" y="1"/>
                    <a:pt x="1888" y="8"/>
                    <a:pt x="1830" y="22"/>
                  </a:cubicBezTo>
                  <a:cubicBezTo>
                    <a:pt x="1720" y="50"/>
                    <a:pt x="1609" y="92"/>
                    <a:pt x="1514" y="160"/>
                  </a:cubicBezTo>
                  <a:cubicBezTo>
                    <a:pt x="1142" y="435"/>
                    <a:pt x="771" y="710"/>
                    <a:pt x="399" y="1000"/>
                  </a:cubicBezTo>
                  <a:cubicBezTo>
                    <a:pt x="303" y="1068"/>
                    <a:pt x="220" y="1192"/>
                    <a:pt x="165" y="1316"/>
                  </a:cubicBezTo>
                  <a:cubicBezTo>
                    <a:pt x="0" y="1688"/>
                    <a:pt x="220" y="2018"/>
                    <a:pt x="716" y="2018"/>
                  </a:cubicBezTo>
                  <a:cubicBezTo>
                    <a:pt x="784" y="2003"/>
                    <a:pt x="963" y="1976"/>
                    <a:pt x="1101" y="1893"/>
                  </a:cubicBezTo>
                  <a:cubicBezTo>
                    <a:pt x="1472" y="1688"/>
                    <a:pt x="1844" y="1453"/>
                    <a:pt x="2215" y="1220"/>
                  </a:cubicBezTo>
                  <a:cubicBezTo>
                    <a:pt x="2325" y="1151"/>
                    <a:pt x="2407" y="1055"/>
                    <a:pt x="2477" y="958"/>
                  </a:cubicBezTo>
                  <a:cubicBezTo>
                    <a:pt x="2628" y="738"/>
                    <a:pt x="2655" y="490"/>
                    <a:pt x="2504" y="270"/>
                  </a:cubicBezTo>
                  <a:cubicBezTo>
                    <a:pt x="2396" y="97"/>
                    <a:pt x="2211" y="1"/>
                    <a:pt x="2003"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4" name="Google Shape;3084;p29"/>
            <p:cNvSpPr/>
            <p:nvPr/>
          </p:nvSpPr>
          <p:spPr>
            <a:xfrm>
              <a:off x="5160692" y="4969576"/>
              <a:ext cx="62800" cy="61601"/>
            </a:xfrm>
            <a:custGeom>
              <a:avLst/>
              <a:gdLst/>
              <a:ahLst/>
              <a:cxnLst/>
              <a:rect l="l" t="t" r="r" b="b"/>
              <a:pathLst>
                <a:path w="2505" h="2470" extrusionOk="0">
                  <a:moveTo>
                    <a:pt x="2067" y="1"/>
                  </a:moveTo>
                  <a:cubicBezTo>
                    <a:pt x="1993" y="1"/>
                    <a:pt x="1916" y="18"/>
                    <a:pt x="1844" y="49"/>
                  </a:cubicBezTo>
                  <a:cubicBezTo>
                    <a:pt x="1692" y="104"/>
                    <a:pt x="1527" y="172"/>
                    <a:pt x="1432" y="282"/>
                  </a:cubicBezTo>
                  <a:cubicBezTo>
                    <a:pt x="1005" y="750"/>
                    <a:pt x="592" y="1217"/>
                    <a:pt x="193" y="1700"/>
                  </a:cubicBezTo>
                  <a:cubicBezTo>
                    <a:pt x="111" y="1795"/>
                    <a:pt x="56" y="1920"/>
                    <a:pt x="42" y="2043"/>
                  </a:cubicBezTo>
                  <a:cubicBezTo>
                    <a:pt x="1" y="2291"/>
                    <a:pt x="152" y="2456"/>
                    <a:pt x="454" y="2470"/>
                  </a:cubicBezTo>
                  <a:cubicBezTo>
                    <a:pt x="524" y="2428"/>
                    <a:pt x="674" y="2401"/>
                    <a:pt x="784" y="2305"/>
                  </a:cubicBezTo>
                  <a:cubicBezTo>
                    <a:pt x="1267" y="1920"/>
                    <a:pt x="1734" y="1534"/>
                    <a:pt x="2202" y="1122"/>
                  </a:cubicBezTo>
                  <a:cubicBezTo>
                    <a:pt x="2325" y="1025"/>
                    <a:pt x="2435" y="847"/>
                    <a:pt x="2463" y="695"/>
                  </a:cubicBezTo>
                  <a:cubicBezTo>
                    <a:pt x="2505" y="530"/>
                    <a:pt x="2463" y="309"/>
                    <a:pt x="2380" y="172"/>
                  </a:cubicBezTo>
                  <a:cubicBezTo>
                    <a:pt x="2311" y="51"/>
                    <a:pt x="2193" y="1"/>
                    <a:pt x="2067"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5" name="Google Shape;3085;p29"/>
            <p:cNvSpPr/>
            <p:nvPr/>
          </p:nvSpPr>
          <p:spPr>
            <a:xfrm>
              <a:off x="5011032" y="4969576"/>
              <a:ext cx="60354" cy="56705"/>
            </a:xfrm>
            <a:custGeom>
              <a:avLst/>
              <a:gdLst/>
              <a:ahLst/>
              <a:cxnLst/>
              <a:rect l="l" t="t" r="r" b="b"/>
              <a:pathLst>
                <a:path w="2422" h="2263" extrusionOk="0">
                  <a:moveTo>
                    <a:pt x="1930" y="1"/>
                  </a:moveTo>
                  <a:cubicBezTo>
                    <a:pt x="1723" y="1"/>
                    <a:pt x="1485" y="58"/>
                    <a:pt x="1349" y="182"/>
                  </a:cubicBezTo>
                  <a:cubicBezTo>
                    <a:pt x="936" y="595"/>
                    <a:pt x="551" y="1048"/>
                    <a:pt x="179" y="1503"/>
                  </a:cubicBezTo>
                  <a:cubicBezTo>
                    <a:pt x="0" y="1736"/>
                    <a:pt x="28" y="2011"/>
                    <a:pt x="193" y="2149"/>
                  </a:cubicBezTo>
                  <a:cubicBezTo>
                    <a:pt x="285" y="2229"/>
                    <a:pt x="380" y="2263"/>
                    <a:pt x="474" y="2263"/>
                  </a:cubicBezTo>
                  <a:cubicBezTo>
                    <a:pt x="590" y="2263"/>
                    <a:pt x="705" y="2212"/>
                    <a:pt x="812" y="2136"/>
                  </a:cubicBezTo>
                  <a:cubicBezTo>
                    <a:pt x="1252" y="1819"/>
                    <a:pt x="1692" y="1489"/>
                    <a:pt x="2105" y="1131"/>
                  </a:cubicBezTo>
                  <a:cubicBezTo>
                    <a:pt x="2270" y="993"/>
                    <a:pt x="2352" y="746"/>
                    <a:pt x="2422" y="650"/>
                  </a:cubicBezTo>
                  <a:cubicBezTo>
                    <a:pt x="2422" y="265"/>
                    <a:pt x="2257" y="3"/>
                    <a:pt x="1995" y="3"/>
                  </a:cubicBezTo>
                  <a:cubicBezTo>
                    <a:pt x="1974" y="2"/>
                    <a:pt x="1952" y="1"/>
                    <a:pt x="1930"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6" name="Google Shape;3086;p29"/>
            <p:cNvSpPr/>
            <p:nvPr/>
          </p:nvSpPr>
          <p:spPr>
            <a:xfrm>
              <a:off x="5353579" y="5117662"/>
              <a:ext cx="65655" cy="53034"/>
            </a:xfrm>
            <a:custGeom>
              <a:avLst/>
              <a:gdLst/>
              <a:ahLst/>
              <a:cxnLst/>
              <a:rect l="l" t="t" r="r" b="b"/>
              <a:pathLst>
                <a:path w="2615" h="2117" extrusionOk="0">
                  <a:moveTo>
                    <a:pt x="2050" y="0"/>
                  </a:moveTo>
                  <a:cubicBezTo>
                    <a:pt x="1895" y="0"/>
                    <a:pt x="1722" y="56"/>
                    <a:pt x="1555" y="176"/>
                  </a:cubicBezTo>
                  <a:cubicBezTo>
                    <a:pt x="1211" y="410"/>
                    <a:pt x="881" y="685"/>
                    <a:pt x="564" y="946"/>
                  </a:cubicBezTo>
                  <a:cubicBezTo>
                    <a:pt x="399" y="1098"/>
                    <a:pt x="207" y="1249"/>
                    <a:pt x="96" y="1428"/>
                  </a:cubicBezTo>
                  <a:cubicBezTo>
                    <a:pt x="14" y="1552"/>
                    <a:pt x="1" y="1758"/>
                    <a:pt x="56" y="1882"/>
                  </a:cubicBezTo>
                  <a:cubicBezTo>
                    <a:pt x="96" y="1992"/>
                    <a:pt x="262" y="2047"/>
                    <a:pt x="358" y="2116"/>
                  </a:cubicBezTo>
                  <a:cubicBezTo>
                    <a:pt x="509" y="2061"/>
                    <a:pt x="634" y="2047"/>
                    <a:pt x="716" y="1992"/>
                  </a:cubicBezTo>
                  <a:cubicBezTo>
                    <a:pt x="1211" y="1676"/>
                    <a:pt x="1720" y="1373"/>
                    <a:pt x="2202" y="1029"/>
                  </a:cubicBezTo>
                  <a:cubicBezTo>
                    <a:pt x="2545" y="781"/>
                    <a:pt x="2615" y="410"/>
                    <a:pt x="2450" y="176"/>
                  </a:cubicBezTo>
                  <a:cubicBezTo>
                    <a:pt x="2357" y="62"/>
                    <a:pt x="2214" y="0"/>
                    <a:pt x="2050"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7" name="Google Shape;3087;p29"/>
            <p:cNvSpPr/>
            <p:nvPr/>
          </p:nvSpPr>
          <p:spPr>
            <a:xfrm>
              <a:off x="5229202" y="5277579"/>
              <a:ext cx="54237" cy="57113"/>
            </a:xfrm>
            <a:custGeom>
              <a:avLst/>
              <a:gdLst/>
              <a:ahLst/>
              <a:cxnLst/>
              <a:rect l="l" t="t" r="r" b="b"/>
              <a:pathLst>
                <a:path w="2160" h="2292" extrusionOk="0">
                  <a:moveTo>
                    <a:pt x="1581" y="0"/>
                  </a:moveTo>
                  <a:cubicBezTo>
                    <a:pt x="1546" y="0"/>
                    <a:pt x="1509" y="4"/>
                    <a:pt x="1472" y="11"/>
                  </a:cubicBezTo>
                  <a:cubicBezTo>
                    <a:pt x="1307" y="52"/>
                    <a:pt x="1101" y="149"/>
                    <a:pt x="991" y="286"/>
                  </a:cubicBezTo>
                  <a:cubicBezTo>
                    <a:pt x="674" y="685"/>
                    <a:pt x="386" y="1125"/>
                    <a:pt x="96" y="1552"/>
                  </a:cubicBezTo>
                  <a:cubicBezTo>
                    <a:pt x="41" y="1648"/>
                    <a:pt x="14" y="1785"/>
                    <a:pt x="0" y="1910"/>
                  </a:cubicBezTo>
                  <a:cubicBezTo>
                    <a:pt x="0" y="2137"/>
                    <a:pt x="156" y="2291"/>
                    <a:pt x="360" y="2291"/>
                  </a:cubicBezTo>
                  <a:cubicBezTo>
                    <a:pt x="390" y="2291"/>
                    <a:pt x="422" y="2288"/>
                    <a:pt x="454" y="2281"/>
                  </a:cubicBezTo>
                  <a:cubicBezTo>
                    <a:pt x="564" y="2253"/>
                    <a:pt x="688" y="2212"/>
                    <a:pt x="771" y="2130"/>
                  </a:cubicBezTo>
                  <a:cubicBezTo>
                    <a:pt x="1156" y="1800"/>
                    <a:pt x="1527" y="1469"/>
                    <a:pt x="1871" y="1112"/>
                  </a:cubicBezTo>
                  <a:cubicBezTo>
                    <a:pt x="2009" y="987"/>
                    <a:pt x="2064" y="782"/>
                    <a:pt x="2160" y="602"/>
                  </a:cubicBezTo>
                  <a:cubicBezTo>
                    <a:pt x="2123" y="257"/>
                    <a:pt x="1887" y="0"/>
                    <a:pt x="1581"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8" name="Google Shape;3088;p29"/>
            <p:cNvSpPr/>
            <p:nvPr/>
          </p:nvSpPr>
          <p:spPr>
            <a:xfrm>
              <a:off x="5141118" y="5049126"/>
              <a:ext cx="54644" cy="55481"/>
            </a:xfrm>
            <a:custGeom>
              <a:avLst/>
              <a:gdLst/>
              <a:ahLst/>
              <a:cxnLst/>
              <a:rect l="l" t="t" r="r" b="b"/>
              <a:pathLst>
                <a:path w="2174" h="2225" extrusionOk="0">
                  <a:moveTo>
                    <a:pt x="1577" y="0"/>
                  </a:moveTo>
                  <a:cubicBezTo>
                    <a:pt x="1443" y="0"/>
                    <a:pt x="1312" y="60"/>
                    <a:pt x="1211" y="161"/>
                  </a:cubicBezTo>
                  <a:cubicBezTo>
                    <a:pt x="936" y="450"/>
                    <a:pt x="688" y="753"/>
                    <a:pt x="455" y="1056"/>
                  </a:cubicBezTo>
                  <a:cubicBezTo>
                    <a:pt x="303" y="1234"/>
                    <a:pt x="138" y="1426"/>
                    <a:pt x="55" y="1633"/>
                  </a:cubicBezTo>
                  <a:cubicBezTo>
                    <a:pt x="0" y="1771"/>
                    <a:pt x="0" y="2019"/>
                    <a:pt x="83" y="2101"/>
                  </a:cubicBezTo>
                  <a:cubicBezTo>
                    <a:pt x="179" y="2211"/>
                    <a:pt x="400" y="2211"/>
                    <a:pt x="565" y="2224"/>
                  </a:cubicBezTo>
                  <a:cubicBezTo>
                    <a:pt x="647" y="2224"/>
                    <a:pt x="743" y="2169"/>
                    <a:pt x="812" y="2114"/>
                  </a:cubicBezTo>
                  <a:cubicBezTo>
                    <a:pt x="1183" y="1771"/>
                    <a:pt x="1568" y="1426"/>
                    <a:pt x="1913" y="1069"/>
                  </a:cubicBezTo>
                  <a:cubicBezTo>
                    <a:pt x="2036" y="945"/>
                    <a:pt x="2078" y="753"/>
                    <a:pt x="2174" y="533"/>
                  </a:cubicBezTo>
                  <a:cubicBezTo>
                    <a:pt x="2064" y="381"/>
                    <a:pt x="1981" y="188"/>
                    <a:pt x="1830" y="78"/>
                  </a:cubicBezTo>
                  <a:cubicBezTo>
                    <a:pt x="1750" y="25"/>
                    <a:pt x="1663" y="0"/>
                    <a:pt x="1577"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9" name="Google Shape;3089;p29"/>
            <p:cNvSpPr/>
            <p:nvPr/>
          </p:nvSpPr>
          <p:spPr>
            <a:xfrm>
              <a:off x="4947416" y="4954074"/>
              <a:ext cx="63208" cy="50586"/>
            </a:xfrm>
            <a:custGeom>
              <a:avLst/>
              <a:gdLst/>
              <a:ahLst/>
              <a:cxnLst/>
              <a:rect l="l" t="t" r="r" b="b"/>
              <a:pathLst>
                <a:path w="2519" h="2032" extrusionOk="0">
                  <a:moveTo>
                    <a:pt x="1922" y="0"/>
                  </a:moveTo>
                  <a:cubicBezTo>
                    <a:pt x="1760" y="0"/>
                    <a:pt x="1581" y="59"/>
                    <a:pt x="1418" y="188"/>
                  </a:cubicBezTo>
                  <a:cubicBezTo>
                    <a:pt x="1018" y="491"/>
                    <a:pt x="647" y="834"/>
                    <a:pt x="290" y="1165"/>
                  </a:cubicBezTo>
                  <a:cubicBezTo>
                    <a:pt x="207" y="1247"/>
                    <a:pt x="138" y="1357"/>
                    <a:pt x="97" y="1467"/>
                  </a:cubicBezTo>
                  <a:cubicBezTo>
                    <a:pt x="0" y="1770"/>
                    <a:pt x="193" y="2018"/>
                    <a:pt x="565" y="2032"/>
                  </a:cubicBezTo>
                  <a:cubicBezTo>
                    <a:pt x="633" y="2004"/>
                    <a:pt x="771" y="1990"/>
                    <a:pt x="867" y="1922"/>
                  </a:cubicBezTo>
                  <a:cubicBezTo>
                    <a:pt x="1280" y="1647"/>
                    <a:pt x="1706" y="1371"/>
                    <a:pt x="2091" y="1069"/>
                  </a:cubicBezTo>
                  <a:cubicBezTo>
                    <a:pt x="2436" y="794"/>
                    <a:pt x="2518" y="422"/>
                    <a:pt x="2326" y="174"/>
                  </a:cubicBezTo>
                  <a:cubicBezTo>
                    <a:pt x="2235" y="62"/>
                    <a:pt x="2088" y="0"/>
                    <a:pt x="1922"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0" name="Google Shape;3090;p29"/>
            <p:cNvSpPr/>
            <p:nvPr/>
          </p:nvSpPr>
          <p:spPr>
            <a:xfrm>
              <a:off x="5272836" y="5339587"/>
              <a:ext cx="54644" cy="57521"/>
            </a:xfrm>
            <a:custGeom>
              <a:avLst/>
              <a:gdLst/>
              <a:ahLst/>
              <a:cxnLst/>
              <a:rect l="l" t="t" r="r" b="b"/>
              <a:pathLst>
                <a:path w="2175" h="2305" extrusionOk="0">
                  <a:moveTo>
                    <a:pt x="1601" y="0"/>
                  </a:moveTo>
                  <a:cubicBezTo>
                    <a:pt x="1483" y="0"/>
                    <a:pt x="1366" y="49"/>
                    <a:pt x="1280" y="143"/>
                  </a:cubicBezTo>
                  <a:cubicBezTo>
                    <a:pt x="1060" y="349"/>
                    <a:pt x="867" y="597"/>
                    <a:pt x="689" y="844"/>
                  </a:cubicBezTo>
                  <a:cubicBezTo>
                    <a:pt x="469" y="1134"/>
                    <a:pt x="276" y="1450"/>
                    <a:pt x="97" y="1767"/>
                  </a:cubicBezTo>
                  <a:cubicBezTo>
                    <a:pt x="1" y="1932"/>
                    <a:pt x="14" y="2152"/>
                    <a:pt x="193" y="2248"/>
                  </a:cubicBezTo>
                  <a:cubicBezTo>
                    <a:pt x="268" y="2292"/>
                    <a:pt x="358" y="2305"/>
                    <a:pt x="451" y="2305"/>
                  </a:cubicBezTo>
                  <a:cubicBezTo>
                    <a:pt x="531" y="2305"/>
                    <a:pt x="613" y="2295"/>
                    <a:pt x="689" y="2289"/>
                  </a:cubicBezTo>
                  <a:cubicBezTo>
                    <a:pt x="785" y="2275"/>
                    <a:pt x="867" y="2193"/>
                    <a:pt x="936" y="2124"/>
                  </a:cubicBezTo>
                  <a:cubicBezTo>
                    <a:pt x="1267" y="1767"/>
                    <a:pt x="1610" y="1422"/>
                    <a:pt x="1913" y="1051"/>
                  </a:cubicBezTo>
                  <a:cubicBezTo>
                    <a:pt x="2023" y="927"/>
                    <a:pt x="2078" y="734"/>
                    <a:pt x="2175" y="528"/>
                  </a:cubicBezTo>
                  <a:cubicBezTo>
                    <a:pt x="2078" y="376"/>
                    <a:pt x="1995" y="198"/>
                    <a:pt x="1858" y="88"/>
                  </a:cubicBezTo>
                  <a:cubicBezTo>
                    <a:pt x="1781" y="29"/>
                    <a:pt x="1691" y="0"/>
                    <a:pt x="1601"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1" name="Google Shape;3091;p29"/>
            <p:cNvSpPr/>
            <p:nvPr/>
          </p:nvSpPr>
          <p:spPr>
            <a:xfrm>
              <a:off x="5245921" y="4934492"/>
              <a:ext cx="59130" cy="57929"/>
            </a:xfrm>
            <a:custGeom>
              <a:avLst/>
              <a:gdLst/>
              <a:ahLst/>
              <a:cxnLst/>
              <a:rect l="l" t="t" r="r" b="b"/>
              <a:pathLst>
                <a:path w="2353" h="2309" extrusionOk="0">
                  <a:moveTo>
                    <a:pt x="1867" y="0"/>
                  </a:moveTo>
                  <a:cubicBezTo>
                    <a:pt x="1825" y="0"/>
                    <a:pt x="1784" y="4"/>
                    <a:pt x="1747" y="10"/>
                  </a:cubicBezTo>
                  <a:cubicBezTo>
                    <a:pt x="1609" y="38"/>
                    <a:pt x="1459" y="162"/>
                    <a:pt x="1349" y="272"/>
                  </a:cubicBezTo>
                  <a:cubicBezTo>
                    <a:pt x="963" y="698"/>
                    <a:pt x="578" y="1139"/>
                    <a:pt x="206" y="1579"/>
                  </a:cubicBezTo>
                  <a:cubicBezTo>
                    <a:pt x="124" y="1676"/>
                    <a:pt x="69" y="1799"/>
                    <a:pt x="41" y="1923"/>
                  </a:cubicBezTo>
                  <a:cubicBezTo>
                    <a:pt x="0" y="2143"/>
                    <a:pt x="138" y="2309"/>
                    <a:pt x="454" y="2309"/>
                  </a:cubicBezTo>
                  <a:cubicBezTo>
                    <a:pt x="523" y="2281"/>
                    <a:pt x="674" y="2226"/>
                    <a:pt x="798" y="2129"/>
                  </a:cubicBezTo>
                  <a:cubicBezTo>
                    <a:pt x="1238" y="1758"/>
                    <a:pt x="1679" y="1359"/>
                    <a:pt x="2105" y="960"/>
                  </a:cubicBezTo>
                  <a:cubicBezTo>
                    <a:pt x="2215" y="850"/>
                    <a:pt x="2312" y="698"/>
                    <a:pt x="2339" y="561"/>
                  </a:cubicBezTo>
                  <a:cubicBezTo>
                    <a:pt x="2352" y="410"/>
                    <a:pt x="2325" y="190"/>
                    <a:pt x="2229" y="107"/>
                  </a:cubicBezTo>
                  <a:cubicBezTo>
                    <a:pt x="2146" y="34"/>
                    <a:pt x="1999" y="0"/>
                    <a:pt x="1867"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2" name="Google Shape;3092;p29"/>
            <p:cNvSpPr/>
            <p:nvPr/>
          </p:nvSpPr>
          <p:spPr>
            <a:xfrm>
              <a:off x="5294857" y="5212306"/>
              <a:ext cx="55052" cy="51402"/>
            </a:xfrm>
            <a:custGeom>
              <a:avLst/>
              <a:gdLst/>
              <a:ahLst/>
              <a:cxnLst/>
              <a:rect l="l" t="t" r="r" b="b"/>
              <a:pathLst>
                <a:path w="2202" h="2062" extrusionOk="0">
                  <a:moveTo>
                    <a:pt x="1657" y="0"/>
                  </a:moveTo>
                  <a:cubicBezTo>
                    <a:pt x="1611" y="0"/>
                    <a:pt x="1563" y="7"/>
                    <a:pt x="1514" y="21"/>
                  </a:cubicBezTo>
                  <a:cubicBezTo>
                    <a:pt x="1336" y="61"/>
                    <a:pt x="1143" y="171"/>
                    <a:pt x="1005" y="309"/>
                  </a:cubicBezTo>
                  <a:cubicBezTo>
                    <a:pt x="730" y="584"/>
                    <a:pt x="483" y="874"/>
                    <a:pt x="235" y="1190"/>
                  </a:cubicBezTo>
                  <a:cubicBezTo>
                    <a:pt x="15" y="1451"/>
                    <a:pt x="1" y="1727"/>
                    <a:pt x="152" y="1905"/>
                  </a:cubicBezTo>
                  <a:cubicBezTo>
                    <a:pt x="239" y="2006"/>
                    <a:pt x="364" y="2062"/>
                    <a:pt x="503" y="2062"/>
                  </a:cubicBezTo>
                  <a:cubicBezTo>
                    <a:pt x="628" y="2062"/>
                    <a:pt x="765" y="2017"/>
                    <a:pt x="895" y="1919"/>
                  </a:cubicBezTo>
                  <a:cubicBezTo>
                    <a:pt x="1266" y="1657"/>
                    <a:pt x="1611" y="1369"/>
                    <a:pt x="1941" y="1066"/>
                  </a:cubicBezTo>
                  <a:cubicBezTo>
                    <a:pt x="2064" y="942"/>
                    <a:pt x="2119" y="736"/>
                    <a:pt x="2202" y="571"/>
                  </a:cubicBezTo>
                  <a:cubicBezTo>
                    <a:pt x="2167" y="240"/>
                    <a:pt x="1939" y="0"/>
                    <a:pt x="1657"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3" name="Google Shape;3093;p29"/>
            <p:cNvSpPr/>
            <p:nvPr/>
          </p:nvSpPr>
          <p:spPr>
            <a:xfrm>
              <a:off x="5280584" y="5003436"/>
              <a:ext cx="62393" cy="58337"/>
            </a:xfrm>
            <a:custGeom>
              <a:avLst/>
              <a:gdLst/>
              <a:ahLst/>
              <a:cxnLst/>
              <a:rect l="l" t="t" r="r" b="b"/>
              <a:pathLst>
                <a:path w="2501" h="2338" extrusionOk="0">
                  <a:moveTo>
                    <a:pt x="2084" y="1"/>
                  </a:moveTo>
                  <a:cubicBezTo>
                    <a:pt x="1987" y="1"/>
                    <a:pt x="1884" y="39"/>
                    <a:pt x="1789" y="121"/>
                  </a:cubicBezTo>
                  <a:cubicBezTo>
                    <a:pt x="1184" y="657"/>
                    <a:pt x="634" y="1250"/>
                    <a:pt x="56" y="1827"/>
                  </a:cubicBezTo>
                  <a:cubicBezTo>
                    <a:pt x="43" y="1841"/>
                    <a:pt x="28" y="1868"/>
                    <a:pt x="28" y="1882"/>
                  </a:cubicBezTo>
                  <a:cubicBezTo>
                    <a:pt x="43" y="2020"/>
                    <a:pt x="1" y="2185"/>
                    <a:pt x="70" y="2281"/>
                  </a:cubicBezTo>
                  <a:cubicBezTo>
                    <a:pt x="109" y="2330"/>
                    <a:pt x="217" y="2337"/>
                    <a:pt x="320" y="2337"/>
                  </a:cubicBezTo>
                  <a:cubicBezTo>
                    <a:pt x="363" y="2337"/>
                    <a:pt x="405" y="2336"/>
                    <a:pt x="441" y="2336"/>
                  </a:cubicBezTo>
                  <a:cubicBezTo>
                    <a:pt x="510" y="2336"/>
                    <a:pt x="579" y="2281"/>
                    <a:pt x="634" y="2240"/>
                  </a:cubicBezTo>
                  <a:cubicBezTo>
                    <a:pt x="1171" y="1800"/>
                    <a:pt x="1707" y="1373"/>
                    <a:pt x="2230" y="919"/>
                  </a:cubicBezTo>
                  <a:cubicBezTo>
                    <a:pt x="2367" y="809"/>
                    <a:pt x="2436" y="617"/>
                    <a:pt x="2491" y="534"/>
                  </a:cubicBezTo>
                  <a:cubicBezTo>
                    <a:pt x="2501" y="207"/>
                    <a:pt x="2308" y="1"/>
                    <a:pt x="2084"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4" name="Google Shape;3094;p29"/>
            <p:cNvSpPr/>
            <p:nvPr/>
          </p:nvSpPr>
          <p:spPr>
            <a:xfrm>
              <a:off x="5388649" y="5146627"/>
              <a:ext cx="57499" cy="50586"/>
            </a:xfrm>
            <a:custGeom>
              <a:avLst/>
              <a:gdLst/>
              <a:ahLst/>
              <a:cxnLst/>
              <a:rect l="l" t="t" r="r" b="b"/>
              <a:pathLst>
                <a:path w="2313" h="2028" extrusionOk="0">
                  <a:moveTo>
                    <a:pt x="1818" y="1"/>
                  </a:moveTo>
                  <a:cubicBezTo>
                    <a:pt x="1778" y="1"/>
                    <a:pt x="1736" y="6"/>
                    <a:pt x="1693" y="16"/>
                  </a:cubicBezTo>
                  <a:cubicBezTo>
                    <a:pt x="1556" y="44"/>
                    <a:pt x="1418" y="113"/>
                    <a:pt x="1308" y="209"/>
                  </a:cubicBezTo>
                  <a:cubicBezTo>
                    <a:pt x="923" y="567"/>
                    <a:pt x="551" y="939"/>
                    <a:pt x="180" y="1310"/>
                  </a:cubicBezTo>
                  <a:cubicBezTo>
                    <a:pt x="125" y="1365"/>
                    <a:pt x="56" y="1434"/>
                    <a:pt x="43" y="1502"/>
                  </a:cubicBezTo>
                  <a:cubicBezTo>
                    <a:pt x="28" y="1640"/>
                    <a:pt x="1" y="1805"/>
                    <a:pt x="56" y="1887"/>
                  </a:cubicBezTo>
                  <a:cubicBezTo>
                    <a:pt x="125" y="1970"/>
                    <a:pt x="290" y="2012"/>
                    <a:pt x="413" y="2025"/>
                  </a:cubicBezTo>
                  <a:cubicBezTo>
                    <a:pt x="425" y="2027"/>
                    <a:pt x="436" y="2028"/>
                    <a:pt x="448" y="2028"/>
                  </a:cubicBezTo>
                  <a:cubicBezTo>
                    <a:pt x="522" y="2028"/>
                    <a:pt x="602" y="1992"/>
                    <a:pt x="661" y="1957"/>
                  </a:cubicBezTo>
                  <a:cubicBezTo>
                    <a:pt x="1129" y="1654"/>
                    <a:pt x="1611" y="1337"/>
                    <a:pt x="2064" y="1007"/>
                  </a:cubicBezTo>
                  <a:cubicBezTo>
                    <a:pt x="2202" y="911"/>
                    <a:pt x="2257" y="704"/>
                    <a:pt x="2312" y="622"/>
                  </a:cubicBezTo>
                  <a:cubicBezTo>
                    <a:pt x="2312" y="238"/>
                    <a:pt x="2093" y="1"/>
                    <a:pt x="1818"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5" name="Google Shape;3095;p29"/>
            <p:cNvSpPr/>
            <p:nvPr/>
          </p:nvSpPr>
          <p:spPr>
            <a:xfrm>
              <a:off x="5343792" y="5048718"/>
              <a:ext cx="57499" cy="48546"/>
            </a:xfrm>
            <a:custGeom>
              <a:avLst/>
              <a:gdLst/>
              <a:ahLst/>
              <a:cxnLst/>
              <a:rect l="l" t="t" r="r" b="b"/>
              <a:pathLst>
                <a:path w="2299" h="1950" extrusionOk="0">
                  <a:moveTo>
                    <a:pt x="1750" y="1"/>
                  </a:moveTo>
                  <a:cubicBezTo>
                    <a:pt x="1643" y="1"/>
                    <a:pt x="1529" y="28"/>
                    <a:pt x="1418" y="86"/>
                  </a:cubicBezTo>
                  <a:cubicBezTo>
                    <a:pt x="923" y="347"/>
                    <a:pt x="510" y="719"/>
                    <a:pt x="193" y="1187"/>
                  </a:cubicBezTo>
                  <a:cubicBezTo>
                    <a:pt x="55" y="1379"/>
                    <a:pt x="0" y="1613"/>
                    <a:pt x="180" y="1805"/>
                  </a:cubicBezTo>
                  <a:cubicBezTo>
                    <a:pt x="276" y="1909"/>
                    <a:pt x="382" y="1950"/>
                    <a:pt x="491" y="1950"/>
                  </a:cubicBezTo>
                  <a:cubicBezTo>
                    <a:pt x="599" y="1950"/>
                    <a:pt x="709" y="1909"/>
                    <a:pt x="812" y="1847"/>
                  </a:cubicBezTo>
                  <a:cubicBezTo>
                    <a:pt x="1225" y="1572"/>
                    <a:pt x="1638" y="1297"/>
                    <a:pt x="2023" y="1007"/>
                  </a:cubicBezTo>
                  <a:cubicBezTo>
                    <a:pt x="2174" y="884"/>
                    <a:pt x="2243" y="691"/>
                    <a:pt x="2298" y="594"/>
                  </a:cubicBezTo>
                  <a:cubicBezTo>
                    <a:pt x="2298" y="219"/>
                    <a:pt x="2051" y="1"/>
                    <a:pt x="1750"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6" name="Google Shape;3096;p29"/>
            <p:cNvSpPr/>
            <p:nvPr/>
          </p:nvSpPr>
          <p:spPr>
            <a:xfrm>
              <a:off x="5271612" y="4781511"/>
              <a:ext cx="55052" cy="53034"/>
            </a:xfrm>
            <a:custGeom>
              <a:avLst/>
              <a:gdLst/>
              <a:ahLst/>
              <a:cxnLst/>
              <a:rect l="l" t="t" r="r" b="b"/>
              <a:pathLst>
                <a:path w="2202" h="2125" extrusionOk="0">
                  <a:moveTo>
                    <a:pt x="1573" y="0"/>
                  </a:moveTo>
                  <a:cubicBezTo>
                    <a:pt x="1434" y="0"/>
                    <a:pt x="1294" y="57"/>
                    <a:pt x="1169" y="148"/>
                  </a:cubicBezTo>
                  <a:cubicBezTo>
                    <a:pt x="729" y="478"/>
                    <a:pt x="399" y="918"/>
                    <a:pt x="151" y="1413"/>
                  </a:cubicBezTo>
                  <a:cubicBezTo>
                    <a:pt x="41" y="1620"/>
                    <a:pt x="0" y="1854"/>
                    <a:pt x="220" y="2033"/>
                  </a:cubicBezTo>
                  <a:cubicBezTo>
                    <a:pt x="301" y="2098"/>
                    <a:pt x="380" y="2125"/>
                    <a:pt x="456" y="2125"/>
                  </a:cubicBezTo>
                  <a:cubicBezTo>
                    <a:pt x="588" y="2125"/>
                    <a:pt x="712" y="2046"/>
                    <a:pt x="826" y="1950"/>
                  </a:cubicBezTo>
                  <a:cubicBezTo>
                    <a:pt x="1184" y="1648"/>
                    <a:pt x="1541" y="1345"/>
                    <a:pt x="1871" y="1028"/>
                  </a:cubicBezTo>
                  <a:cubicBezTo>
                    <a:pt x="2009" y="905"/>
                    <a:pt x="2077" y="725"/>
                    <a:pt x="2202" y="520"/>
                  </a:cubicBezTo>
                  <a:cubicBezTo>
                    <a:pt x="2064" y="354"/>
                    <a:pt x="1981" y="175"/>
                    <a:pt x="1844" y="79"/>
                  </a:cubicBezTo>
                  <a:cubicBezTo>
                    <a:pt x="1757" y="25"/>
                    <a:pt x="1665" y="0"/>
                    <a:pt x="1573"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7" name="Google Shape;3097;p29"/>
            <p:cNvSpPr/>
            <p:nvPr/>
          </p:nvSpPr>
          <p:spPr>
            <a:xfrm>
              <a:off x="5341753" y="5253101"/>
              <a:ext cx="52198" cy="47730"/>
            </a:xfrm>
            <a:custGeom>
              <a:avLst/>
              <a:gdLst/>
              <a:ahLst/>
              <a:cxnLst/>
              <a:rect l="l" t="t" r="r" b="b"/>
              <a:pathLst>
                <a:path w="2092" h="1905" extrusionOk="0">
                  <a:moveTo>
                    <a:pt x="1563" y="1"/>
                  </a:moveTo>
                  <a:cubicBezTo>
                    <a:pt x="1478" y="1"/>
                    <a:pt x="1391" y="23"/>
                    <a:pt x="1307" y="72"/>
                  </a:cubicBezTo>
                  <a:cubicBezTo>
                    <a:pt x="771" y="375"/>
                    <a:pt x="371" y="828"/>
                    <a:pt x="55" y="1338"/>
                  </a:cubicBezTo>
                  <a:cubicBezTo>
                    <a:pt x="0" y="1434"/>
                    <a:pt x="14" y="1668"/>
                    <a:pt x="83" y="1764"/>
                  </a:cubicBezTo>
                  <a:cubicBezTo>
                    <a:pt x="179" y="1861"/>
                    <a:pt x="371" y="1874"/>
                    <a:pt x="523" y="1901"/>
                  </a:cubicBezTo>
                  <a:cubicBezTo>
                    <a:pt x="531" y="1903"/>
                    <a:pt x="539" y="1904"/>
                    <a:pt x="547" y="1904"/>
                  </a:cubicBezTo>
                  <a:cubicBezTo>
                    <a:pt x="600" y="1904"/>
                    <a:pt x="668" y="1868"/>
                    <a:pt x="716" y="1833"/>
                  </a:cubicBezTo>
                  <a:cubicBezTo>
                    <a:pt x="1114" y="1544"/>
                    <a:pt x="1499" y="1283"/>
                    <a:pt x="1872" y="966"/>
                  </a:cubicBezTo>
                  <a:cubicBezTo>
                    <a:pt x="1995" y="870"/>
                    <a:pt x="2050" y="691"/>
                    <a:pt x="2092" y="608"/>
                  </a:cubicBezTo>
                  <a:cubicBezTo>
                    <a:pt x="2081" y="240"/>
                    <a:pt x="1837" y="1"/>
                    <a:pt x="1563"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8" name="Google Shape;3098;p29"/>
            <p:cNvSpPr/>
            <p:nvPr/>
          </p:nvSpPr>
          <p:spPr>
            <a:xfrm>
              <a:off x="5178635" y="4773352"/>
              <a:ext cx="56684" cy="48138"/>
            </a:xfrm>
            <a:custGeom>
              <a:avLst/>
              <a:gdLst/>
              <a:ahLst/>
              <a:cxnLst/>
              <a:rect l="l" t="t" r="r" b="b"/>
              <a:pathLst>
                <a:path w="2267" h="1938" extrusionOk="0">
                  <a:moveTo>
                    <a:pt x="1786" y="0"/>
                  </a:moveTo>
                  <a:cubicBezTo>
                    <a:pt x="1680" y="0"/>
                    <a:pt x="1567" y="36"/>
                    <a:pt x="1459" y="112"/>
                  </a:cubicBezTo>
                  <a:cubicBezTo>
                    <a:pt x="1005" y="442"/>
                    <a:pt x="592" y="855"/>
                    <a:pt x="193" y="1253"/>
                  </a:cubicBezTo>
                  <a:cubicBezTo>
                    <a:pt x="41" y="1405"/>
                    <a:pt x="1" y="1625"/>
                    <a:pt x="152" y="1803"/>
                  </a:cubicBezTo>
                  <a:cubicBezTo>
                    <a:pt x="234" y="1900"/>
                    <a:pt x="331" y="1938"/>
                    <a:pt x="431" y="1938"/>
                  </a:cubicBezTo>
                  <a:cubicBezTo>
                    <a:pt x="530" y="1938"/>
                    <a:pt x="633" y="1900"/>
                    <a:pt x="729" y="1845"/>
                  </a:cubicBezTo>
                  <a:cubicBezTo>
                    <a:pt x="1156" y="1556"/>
                    <a:pt x="1597" y="1267"/>
                    <a:pt x="1995" y="950"/>
                  </a:cubicBezTo>
                  <a:cubicBezTo>
                    <a:pt x="2133" y="840"/>
                    <a:pt x="2202" y="648"/>
                    <a:pt x="2257" y="565"/>
                  </a:cubicBezTo>
                  <a:cubicBezTo>
                    <a:pt x="2266" y="213"/>
                    <a:pt x="2047" y="0"/>
                    <a:pt x="1786"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9" name="Google Shape;3099;p29"/>
            <p:cNvSpPr/>
            <p:nvPr/>
          </p:nvSpPr>
          <p:spPr>
            <a:xfrm>
              <a:off x="5419642" y="5199660"/>
              <a:ext cx="54644" cy="44875"/>
            </a:xfrm>
            <a:custGeom>
              <a:avLst/>
              <a:gdLst/>
              <a:ahLst/>
              <a:cxnLst/>
              <a:rect l="l" t="t" r="r" b="b"/>
              <a:pathLst>
                <a:path w="2189" h="1802" extrusionOk="0">
                  <a:moveTo>
                    <a:pt x="1674" y="1"/>
                  </a:moveTo>
                  <a:cubicBezTo>
                    <a:pt x="1572" y="1"/>
                    <a:pt x="1466" y="32"/>
                    <a:pt x="1363" y="98"/>
                  </a:cubicBezTo>
                  <a:cubicBezTo>
                    <a:pt x="950" y="373"/>
                    <a:pt x="578" y="730"/>
                    <a:pt x="221" y="1088"/>
                  </a:cubicBezTo>
                  <a:cubicBezTo>
                    <a:pt x="55" y="1240"/>
                    <a:pt x="0" y="1473"/>
                    <a:pt x="166" y="1680"/>
                  </a:cubicBezTo>
                  <a:cubicBezTo>
                    <a:pt x="247" y="1768"/>
                    <a:pt x="340" y="1801"/>
                    <a:pt x="435" y="1801"/>
                  </a:cubicBezTo>
                  <a:cubicBezTo>
                    <a:pt x="549" y="1801"/>
                    <a:pt x="666" y="1754"/>
                    <a:pt x="771" y="1694"/>
                  </a:cubicBezTo>
                  <a:cubicBezTo>
                    <a:pt x="1156" y="1473"/>
                    <a:pt x="1541" y="1240"/>
                    <a:pt x="1899" y="992"/>
                  </a:cubicBezTo>
                  <a:cubicBezTo>
                    <a:pt x="2051" y="882"/>
                    <a:pt x="2133" y="690"/>
                    <a:pt x="2188" y="607"/>
                  </a:cubicBezTo>
                  <a:cubicBezTo>
                    <a:pt x="2188" y="234"/>
                    <a:pt x="1952" y="1"/>
                    <a:pt x="1674"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0" name="Google Shape;3100;p29"/>
            <p:cNvSpPr/>
            <p:nvPr/>
          </p:nvSpPr>
          <p:spPr>
            <a:xfrm>
              <a:off x="4946192" y="5040559"/>
              <a:ext cx="52606" cy="47730"/>
            </a:xfrm>
            <a:custGeom>
              <a:avLst/>
              <a:gdLst/>
              <a:ahLst/>
              <a:cxnLst/>
              <a:rect l="l" t="t" r="r" b="b"/>
              <a:pathLst>
                <a:path w="2106" h="1902" extrusionOk="0">
                  <a:moveTo>
                    <a:pt x="1530" y="1"/>
                  </a:moveTo>
                  <a:cubicBezTo>
                    <a:pt x="1449" y="1"/>
                    <a:pt x="1368" y="24"/>
                    <a:pt x="1293" y="71"/>
                  </a:cubicBezTo>
                  <a:cubicBezTo>
                    <a:pt x="785" y="388"/>
                    <a:pt x="400" y="842"/>
                    <a:pt x="125" y="1379"/>
                  </a:cubicBezTo>
                  <a:cubicBezTo>
                    <a:pt x="0" y="1627"/>
                    <a:pt x="207" y="1902"/>
                    <a:pt x="510" y="1902"/>
                  </a:cubicBezTo>
                  <a:cubicBezTo>
                    <a:pt x="523" y="1902"/>
                    <a:pt x="550" y="1902"/>
                    <a:pt x="578" y="1887"/>
                  </a:cubicBezTo>
                  <a:cubicBezTo>
                    <a:pt x="1156" y="1640"/>
                    <a:pt x="1651" y="1282"/>
                    <a:pt x="1996" y="746"/>
                  </a:cubicBezTo>
                  <a:cubicBezTo>
                    <a:pt x="2106" y="554"/>
                    <a:pt x="2051" y="333"/>
                    <a:pt x="1899" y="168"/>
                  </a:cubicBezTo>
                  <a:cubicBezTo>
                    <a:pt x="1789" y="58"/>
                    <a:pt x="1659" y="1"/>
                    <a:pt x="1530"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1" name="Google Shape;3101;p29"/>
            <p:cNvSpPr/>
            <p:nvPr/>
          </p:nvSpPr>
          <p:spPr>
            <a:xfrm>
              <a:off x="5101154" y="4949178"/>
              <a:ext cx="57499" cy="46506"/>
            </a:xfrm>
            <a:custGeom>
              <a:avLst/>
              <a:gdLst/>
              <a:ahLst/>
              <a:cxnLst/>
              <a:rect l="l" t="t" r="r" b="b"/>
              <a:pathLst>
                <a:path w="2312" h="1858" extrusionOk="0">
                  <a:moveTo>
                    <a:pt x="1907" y="1"/>
                  </a:moveTo>
                  <a:cubicBezTo>
                    <a:pt x="1900" y="1"/>
                    <a:pt x="1893" y="1"/>
                    <a:pt x="1886" y="1"/>
                  </a:cubicBezTo>
                  <a:cubicBezTo>
                    <a:pt x="1720" y="29"/>
                    <a:pt x="1541" y="84"/>
                    <a:pt x="1418" y="181"/>
                  </a:cubicBezTo>
                  <a:cubicBezTo>
                    <a:pt x="1018" y="511"/>
                    <a:pt x="633" y="869"/>
                    <a:pt x="262" y="1212"/>
                  </a:cubicBezTo>
                  <a:cubicBezTo>
                    <a:pt x="110" y="1350"/>
                    <a:pt x="0" y="1529"/>
                    <a:pt x="152" y="1722"/>
                  </a:cubicBezTo>
                  <a:cubicBezTo>
                    <a:pt x="222" y="1820"/>
                    <a:pt x="311" y="1857"/>
                    <a:pt x="404" y="1857"/>
                  </a:cubicBezTo>
                  <a:cubicBezTo>
                    <a:pt x="493" y="1857"/>
                    <a:pt x="587" y="1823"/>
                    <a:pt x="675" y="1777"/>
                  </a:cubicBezTo>
                  <a:cubicBezTo>
                    <a:pt x="1143" y="1487"/>
                    <a:pt x="1596" y="1212"/>
                    <a:pt x="2051" y="896"/>
                  </a:cubicBezTo>
                  <a:cubicBezTo>
                    <a:pt x="2188" y="799"/>
                    <a:pt x="2256" y="621"/>
                    <a:pt x="2311" y="538"/>
                  </a:cubicBezTo>
                  <a:cubicBezTo>
                    <a:pt x="2311" y="218"/>
                    <a:pt x="2143" y="1"/>
                    <a:pt x="1907"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2" name="Google Shape;3102;p29"/>
            <p:cNvSpPr/>
            <p:nvPr/>
          </p:nvSpPr>
          <p:spPr>
            <a:xfrm>
              <a:off x="5015925" y="5038112"/>
              <a:ext cx="53829" cy="54665"/>
            </a:xfrm>
            <a:custGeom>
              <a:avLst/>
              <a:gdLst/>
              <a:ahLst/>
              <a:cxnLst/>
              <a:rect l="l" t="t" r="r" b="b"/>
              <a:pathLst>
                <a:path w="2147" h="2192" extrusionOk="0">
                  <a:moveTo>
                    <a:pt x="1780" y="0"/>
                  </a:moveTo>
                  <a:cubicBezTo>
                    <a:pt x="1756" y="0"/>
                    <a:pt x="1732" y="2"/>
                    <a:pt x="1706" y="7"/>
                  </a:cubicBezTo>
                  <a:cubicBezTo>
                    <a:pt x="1569" y="34"/>
                    <a:pt x="1418" y="102"/>
                    <a:pt x="1321" y="199"/>
                  </a:cubicBezTo>
                  <a:cubicBezTo>
                    <a:pt x="895" y="667"/>
                    <a:pt x="482" y="1148"/>
                    <a:pt x="83" y="1643"/>
                  </a:cubicBezTo>
                  <a:cubicBezTo>
                    <a:pt x="15" y="1740"/>
                    <a:pt x="0" y="2001"/>
                    <a:pt x="70" y="2098"/>
                  </a:cubicBezTo>
                  <a:cubicBezTo>
                    <a:pt x="121" y="2165"/>
                    <a:pt x="183" y="2191"/>
                    <a:pt x="247" y="2191"/>
                  </a:cubicBezTo>
                  <a:cubicBezTo>
                    <a:pt x="353" y="2191"/>
                    <a:pt x="465" y="2120"/>
                    <a:pt x="551" y="2043"/>
                  </a:cubicBezTo>
                  <a:cubicBezTo>
                    <a:pt x="1033" y="1616"/>
                    <a:pt x="1500" y="1190"/>
                    <a:pt x="1954" y="750"/>
                  </a:cubicBezTo>
                  <a:cubicBezTo>
                    <a:pt x="2051" y="667"/>
                    <a:pt x="2106" y="515"/>
                    <a:pt x="2146" y="447"/>
                  </a:cubicBezTo>
                  <a:cubicBezTo>
                    <a:pt x="2146" y="162"/>
                    <a:pt x="1991" y="0"/>
                    <a:pt x="1780"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3" name="Google Shape;3103;p29"/>
            <p:cNvSpPr/>
            <p:nvPr/>
          </p:nvSpPr>
          <p:spPr>
            <a:xfrm>
              <a:off x="5180674" y="4859429"/>
              <a:ext cx="54644" cy="48546"/>
            </a:xfrm>
            <a:custGeom>
              <a:avLst/>
              <a:gdLst/>
              <a:ahLst/>
              <a:cxnLst/>
              <a:rect l="l" t="t" r="r" b="b"/>
              <a:pathLst>
                <a:path w="2175" h="1938" extrusionOk="0">
                  <a:moveTo>
                    <a:pt x="1830" y="1"/>
                  </a:moveTo>
                  <a:cubicBezTo>
                    <a:pt x="1774" y="1"/>
                    <a:pt x="1717" y="6"/>
                    <a:pt x="1666" y="12"/>
                  </a:cubicBezTo>
                  <a:cubicBezTo>
                    <a:pt x="1584" y="26"/>
                    <a:pt x="1501" y="109"/>
                    <a:pt x="1446" y="164"/>
                  </a:cubicBezTo>
                  <a:cubicBezTo>
                    <a:pt x="1047" y="562"/>
                    <a:pt x="661" y="947"/>
                    <a:pt x="276" y="1347"/>
                  </a:cubicBezTo>
                  <a:cubicBezTo>
                    <a:pt x="194" y="1429"/>
                    <a:pt x="111" y="1525"/>
                    <a:pt x="70" y="1635"/>
                  </a:cubicBezTo>
                  <a:cubicBezTo>
                    <a:pt x="1" y="1828"/>
                    <a:pt x="98" y="1938"/>
                    <a:pt x="345" y="1938"/>
                  </a:cubicBezTo>
                  <a:cubicBezTo>
                    <a:pt x="401" y="1910"/>
                    <a:pt x="524" y="1897"/>
                    <a:pt x="606" y="1828"/>
                  </a:cubicBezTo>
                  <a:cubicBezTo>
                    <a:pt x="1061" y="1470"/>
                    <a:pt x="1529" y="1112"/>
                    <a:pt x="1982" y="727"/>
                  </a:cubicBezTo>
                  <a:cubicBezTo>
                    <a:pt x="2079" y="659"/>
                    <a:pt x="2147" y="521"/>
                    <a:pt x="2162" y="411"/>
                  </a:cubicBezTo>
                  <a:cubicBezTo>
                    <a:pt x="2175" y="287"/>
                    <a:pt x="2120" y="122"/>
                    <a:pt x="2037" y="54"/>
                  </a:cubicBezTo>
                  <a:cubicBezTo>
                    <a:pt x="1988" y="13"/>
                    <a:pt x="1910" y="1"/>
                    <a:pt x="1830"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34" name="Google Shape;3104;p29"/>
          <p:cNvSpPr/>
          <p:nvPr/>
        </p:nvSpPr>
        <p:spPr>
          <a:xfrm rot="899961" flipH="1">
            <a:off x="11288715" y="1103313"/>
            <a:ext cx="1516063" cy="709612"/>
          </a:xfrm>
          <a:custGeom>
            <a:avLst/>
            <a:gdLst/>
            <a:ahLst/>
            <a:cxnLst/>
            <a:rect l="l" t="t" r="r" b="b"/>
            <a:pathLst>
              <a:path w="22644" h="10586" extrusionOk="0">
                <a:moveTo>
                  <a:pt x="9057" y="1600"/>
                </a:moveTo>
                <a:cubicBezTo>
                  <a:pt x="9289" y="1600"/>
                  <a:pt x="9519" y="1640"/>
                  <a:pt x="9739" y="1713"/>
                </a:cubicBezTo>
                <a:cubicBezTo>
                  <a:pt x="9904" y="1768"/>
                  <a:pt x="10096" y="1851"/>
                  <a:pt x="10221" y="1988"/>
                </a:cubicBezTo>
                <a:cubicBezTo>
                  <a:pt x="10358" y="2153"/>
                  <a:pt x="10276" y="2333"/>
                  <a:pt x="10138" y="2470"/>
                </a:cubicBezTo>
                <a:cubicBezTo>
                  <a:pt x="9849" y="2759"/>
                  <a:pt x="9395" y="2938"/>
                  <a:pt x="9023" y="3089"/>
                </a:cubicBezTo>
                <a:cubicBezTo>
                  <a:pt x="8625" y="3241"/>
                  <a:pt x="8198" y="3364"/>
                  <a:pt x="7772" y="3446"/>
                </a:cubicBezTo>
                <a:cubicBezTo>
                  <a:pt x="7554" y="3489"/>
                  <a:pt x="7333" y="3521"/>
                  <a:pt x="7111" y="3543"/>
                </a:cubicBezTo>
                <a:lnTo>
                  <a:pt x="7111" y="3543"/>
                </a:lnTo>
                <a:cubicBezTo>
                  <a:pt x="7111" y="3470"/>
                  <a:pt x="7116" y="3397"/>
                  <a:pt x="7125" y="3323"/>
                </a:cubicBezTo>
                <a:cubicBezTo>
                  <a:pt x="7222" y="2525"/>
                  <a:pt x="7813" y="1851"/>
                  <a:pt x="8583" y="1658"/>
                </a:cubicBezTo>
                <a:cubicBezTo>
                  <a:pt x="8740" y="1619"/>
                  <a:pt x="8899" y="1600"/>
                  <a:pt x="9057" y="1600"/>
                </a:cubicBezTo>
                <a:close/>
                <a:moveTo>
                  <a:pt x="20667" y="1022"/>
                </a:moveTo>
                <a:cubicBezTo>
                  <a:pt x="21074" y="1022"/>
                  <a:pt x="21470" y="1137"/>
                  <a:pt x="21791" y="1438"/>
                </a:cubicBezTo>
                <a:cubicBezTo>
                  <a:pt x="22080" y="1700"/>
                  <a:pt x="22218" y="2071"/>
                  <a:pt x="22163" y="2456"/>
                </a:cubicBezTo>
                <a:cubicBezTo>
                  <a:pt x="22093" y="2869"/>
                  <a:pt x="21846" y="3226"/>
                  <a:pt x="21585" y="3529"/>
                </a:cubicBezTo>
                <a:cubicBezTo>
                  <a:pt x="21062" y="4134"/>
                  <a:pt x="20387" y="4630"/>
                  <a:pt x="19699" y="5042"/>
                </a:cubicBezTo>
                <a:cubicBezTo>
                  <a:pt x="18900" y="5513"/>
                  <a:pt x="18040" y="5867"/>
                  <a:pt x="17145" y="6118"/>
                </a:cubicBezTo>
                <a:lnTo>
                  <a:pt x="17145" y="6118"/>
                </a:lnTo>
                <a:cubicBezTo>
                  <a:pt x="17001" y="5752"/>
                  <a:pt x="16906" y="5368"/>
                  <a:pt x="16880" y="4974"/>
                </a:cubicBezTo>
                <a:cubicBezTo>
                  <a:pt x="16825" y="4189"/>
                  <a:pt x="17045" y="3419"/>
                  <a:pt x="17526" y="2786"/>
                </a:cubicBezTo>
                <a:cubicBezTo>
                  <a:pt x="18008" y="2153"/>
                  <a:pt x="18681" y="1658"/>
                  <a:pt x="19411" y="1328"/>
                </a:cubicBezTo>
                <a:cubicBezTo>
                  <a:pt x="19793" y="1151"/>
                  <a:pt x="20237" y="1022"/>
                  <a:pt x="20667" y="1022"/>
                </a:cubicBezTo>
                <a:close/>
                <a:moveTo>
                  <a:pt x="282" y="1"/>
                </a:moveTo>
                <a:cubicBezTo>
                  <a:pt x="141" y="1"/>
                  <a:pt x="0" y="149"/>
                  <a:pt x="95" y="310"/>
                </a:cubicBezTo>
                <a:cubicBezTo>
                  <a:pt x="976" y="1837"/>
                  <a:pt x="2406" y="3006"/>
                  <a:pt x="4057" y="3598"/>
                </a:cubicBezTo>
                <a:cubicBezTo>
                  <a:pt x="4814" y="3860"/>
                  <a:pt x="5612" y="3988"/>
                  <a:pt x="6409" y="3988"/>
                </a:cubicBezTo>
                <a:cubicBezTo>
                  <a:pt x="6519" y="3988"/>
                  <a:pt x="6629" y="3985"/>
                  <a:pt x="6739" y="3981"/>
                </a:cubicBezTo>
                <a:lnTo>
                  <a:pt x="6739" y="3981"/>
                </a:lnTo>
                <a:cubicBezTo>
                  <a:pt x="6739" y="3982"/>
                  <a:pt x="6739" y="3983"/>
                  <a:pt x="6740" y="3984"/>
                </a:cubicBezTo>
                <a:cubicBezTo>
                  <a:pt x="6891" y="4837"/>
                  <a:pt x="7497" y="5552"/>
                  <a:pt x="8212" y="6005"/>
                </a:cubicBezTo>
                <a:cubicBezTo>
                  <a:pt x="9065" y="6528"/>
                  <a:pt x="10083" y="6721"/>
                  <a:pt x="11059" y="6845"/>
                </a:cubicBezTo>
                <a:cubicBezTo>
                  <a:pt x="11855" y="6957"/>
                  <a:pt x="12650" y="7012"/>
                  <a:pt x="13445" y="7012"/>
                </a:cubicBezTo>
                <a:cubicBezTo>
                  <a:pt x="13531" y="7012"/>
                  <a:pt x="13616" y="7012"/>
                  <a:pt x="13701" y="7010"/>
                </a:cubicBezTo>
                <a:cubicBezTo>
                  <a:pt x="14779" y="6985"/>
                  <a:pt x="15863" y="6856"/>
                  <a:pt x="16914" y="6596"/>
                </a:cubicBezTo>
                <a:lnTo>
                  <a:pt x="16914" y="6596"/>
                </a:lnTo>
                <a:cubicBezTo>
                  <a:pt x="17639" y="8115"/>
                  <a:pt x="19062" y="9146"/>
                  <a:pt x="20539" y="9927"/>
                </a:cubicBezTo>
                <a:cubicBezTo>
                  <a:pt x="20965" y="10147"/>
                  <a:pt x="21392" y="10353"/>
                  <a:pt x="21818" y="10560"/>
                </a:cubicBezTo>
                <a:cubicBezTo>
                  <a:pt x="21852" y="10578"/>
                  <a:pt x="21885" y="10585"/>
                  <a:pt x="21916" y="10585"/>
                </a:cubicBezTo>
                <a:cubicBezTo>
                  <a:pt x="22103" y="10585"/>
                  <a:pt x="22225" y="10310"/>
                  <a:pt x="22025" y="10215"/>
                </a:cubicBezTo>
                <a:cubicBezTo>
                  <a:pt x="20484" y="9459"/>
                  <a:pt x="18806" y="8661"/>
                  <a:pt x="17773" y="7244"/>
                </a:cubicBezTo>
                <a:cubicBezTo>
                  <a:pt x="17601" y="7007"/>
                  <a:pt x="17445" y="6755"/>
                  <a:pt x="17312" y="6491"/>
                </a:cubicBezTo>
                <a:lnTo>
                  <a:pt x="17312" y="6491"/>
                </a:lnTo>
                <a:cubicBezTo>
                  <a:pt x="17840" y="6342"/>
                  <a:pt x="18358" y="6159"/>
                  <a:pt x="18861" y="5937"/>
                </a:cubicBezTo>
                <a:cubicBezTo>
                  <a:pt x="19644" y="5579"/>
                  <a:pt x="20387" y="5139"/>
                  <a:pt x="21048" y="4589"/>
                </a:cubicBezTo>
                <a:cubicBezTo>
                  <a:pt x="21736" y="4039"/>
                  <a:pt x="22506" y="3309"/>
                  <a:pt x="22575" y="2388"/>
                </a:cubicBezTo>
                <a:cubicBezTo>
                  <a:pt x="22644" y="1493"/>
                  <a:pt x="21901" y="792"/>
                  <a:pt x="21075" y="654"/>
                </a:cubicBezTo>
                <a:cubicBezTo>
                  <a:pt x="20928" y="626"/>
                  <a:pt x="20781" y="613"/>
                  <a:pt x="20633" y="613"/>
                </a:cubicBezTo>
                <a:cubicBezTo>
                  <a:pt x="19829" y="613"/>
                  <a:pt x="19030" y="998"/>
                  <a:pt x="18379" y="1452"/>
                </a:cubicBezTo>
                <a:cubicBezTo>
                  <a:pt x="17650" y="1933"/>
                  <a:pt x="17030" y="2593"/>
                  <a:pt x="16700" y="3406"/>
                </a:cubicBezTo>
                <a:cubicBezTo>
                  <a:pt x="16370" y="4231"/>
                  <a:pt x="16398" y="5152"/>
                  <a:pt x="16673" y="5992"/>
                </a:cubicBezTo>
                <a:cubicBezTo>
                  <a:pt x="16698" y="6070"/>
                  <a:pt x="16725" y="6146"/>
                  <a:pt x="16754" y="6221"/>
                </a:cubicBezTo>
                <a:lnTo>
                  <a:pt x="16754" y="6221"/>
                </a:lnTo>
                <a:cubicBezTo>
                  <a:pt x="15666" y="6488"/>
                  <a:pt x="14535" y="6610"/>
                  <a:pt x="13407" y="6610"/>
                </a:cubicBezTo>
                <a:cubicBezTo>
                  <a:pt x="12399" y="6610"/>
                  <a:pt x="11395" y="6513"/>
                  <a:pt x="10427" y="6336"/>
                </a:cubicBezTo>
                <a:cubicBezTo>
                  <a:pt x="9560" y="6185"/>
                  <a:pt x="8666" y="5923"/>
                  <a:pt x="7992" y="5332"/>
                </a:cubicBezTo>
                <a:cubicBezTo>
                  <a:pt x="7584" y="4964"/>
                  <a:pt x="7263" y="4481"/>
                  <a:pt x="7152" y="3951"/>
                </a:cubicBezTo>
                <a:lnTo>
                  <a:pt x="7152" y="3951"/>
                </a:lnTo>
                <a:cubicBezTo>
                  <a:pt x="8029" y="3864"/>
                  <a:pt x="8891" y="3624"/>
                  <a:pt x="9684" y="3241"/>
                </a:cubicBezTo>
                <a:cubicBezTo>
                  <a:pt x="10056" y="3048"/>
                  <a:pt x="10509" y="2828"/>
                  <a:pt x="10661" y="2415"/>
                </a:cubicBezTo>
                <a:cubicBezTo>
                  <a:pt x="10826" y="1961"/>
                  <a:pt x="10482" y="1603"/>
                  <a:pt x="10111" y="1425"/>
                </a:cubicBezTo>
                <a:cubicBezTo>
                  <a:pt x="9784" y="1270"/>
                  <a:pt x="9426" y="1192"/>
                  <a:pt x="9069" y="1192"/>
                </a:cubicBezTo>
                <a:cubicBezTo>
                  <a:pt x="8539" y="1192"/>
                  <a:pt x="8012" y="1362"/>
                  <a:pt x="7593" y="1700"/>
                </a:cubicBezTo>
                <a:cubicBezTo>
                  <a:pt x="7028" y="2149"/>
                  <a:pt x="6705" y="2859"/>
                  <a:pt x="6704" y="3572"/>
                </a:cubicBezTo>
                <a:lnTo>
                  <a:pt x="6704" y="3572"/>
                </a:lnTo>
                <a:cubicBezTo>
                  <a:pt x="6607" y="3576"/>
                  <a:pt x="6510" y="3578"/>
                  <a:pt x="6413" y="3578"/>
                </a:cubicBezTo>
                <a:cubicBezTo>
                  <a:pt x="5993" y="3578"/>
                  <a:pt x="5572" y="3540"/>
                  <a:pt x="5158" y="3461"/>
                </a:cubicBezTo>
                <a:cubicBezTo>
                  <a:pt x="3575" y="3158"/>
                  <a:pt x="2131" y="2291"/>
                  <a:pt x="1099" y="1053"/>
                </a:cubicBezTo>
                <a:cubicBezTo>
                  <a:pt x="851" y="750"/>
                  <a:pt x="645" y="434"/>
                  <a:pt x="453" y="104"/>
                </a:cubicBezTo>
                <a:cubicBezTo>
                  <a:pt x="410" y="31"/>
                  <a:pt x="346" y="1"/>
                  <a:pt x="282" y="1"/>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135" name="Google Shape;3105;p29"/>
          <p:cNvSpPr/>
          <p:nvPr/>
        </p:nvSpPr>
        <p:spPr>
          <a:xfrm rot="5400000" flipH="1">
            <a:off x="5384800" y="5930902"/>
            <a:ext cx="350838" cy="1601788"/>
          </a:xfrm>
          <a:custGeom>
            <a:avLst/>
            <a:gdLst/>
            <a:ahLst/>
            <a:cxnLst/>
            <a:rect l="l" t="t" r="r" b="b"/>
            <a:pathLst>
              <a:path w="4053" h="18490" extrusionOk="0">
                <a:moveTo>
                  <a:pt x="420" y="1"/>
                </a:moveTo>
                <a:cubicBezTo>
                  <a:pt x="347" y="1"/>
                  <a:pt x="305" y="89"/>
                  <a:pt x="351" y="148"/>
                </a:cubicBezTo>
                <a:cubicBezTo>
                  <a:pt x="1397" y="1289"/>
                  <a:pt x="2347" y="2377"/>
                  <a:pt x="2910" y="3848"/>
                </a:cubicBezTo>
                <a:cubicBezTo>
                  <a:pt x="3433" y="5238"/>
                  <a:pt x="3653" y="6752"/>
                  <a:pt x="3598" y="8237"/>
                </a:cubicBezTo>
                <a:cubicBezTo>
                  <a:pt x="3530" y="9943"/>
                  <a:pt x="3103" y="11622"/>
                  <a:pt x="2497" y="13218"/>
                </a:cubicBezTo>
                <a:cubicBezTo>
                  <a:pt x="1837" y="14964"/>
                  <a:pt x="861" y="16533"/>
                  <a:pt x="76" y="18226"/>
                </a:cubicBezTo>
                <a:cubicBezTo>
                  <a:pt x="0" y="18367"/>
                  <a:pt x="114" y="18489"/>
                  <a:pt x="236" y="18489"/>
                </a:cubicBezTo>
                <a:cubicBezTo>
                  <a:pt x="292" y="18489"/>
                  <a:pt x="350" y="18464"/>
                  <a:pt x="393" y="18404"/>
                </a:cubicBezTo>
                <a:cubicBezTo>
                  <a:pt x="1424" y="16863"/>
                  <a:pt x="2237" y="15047"/>
                  <a:pt x="2897" y="13314"/>
                </a:cubicBezTo>
                <a:cubicBezTo>
                  <a:pt x="3543" y="11594"/>
                  <a:pt x="3983" y="9778"/>
                  <a:pt x="4011" y="7935"/>
                </a:cubicBezTo>
                <a:cubicBezTo>
                  <a:pt x="4053" y="5169"/>
                  <a:pt x="3090" y="1427"/>
                  <a:pt x="461" y="10"/>
                </a:cubicBezTo>
                <a:cubicBezTo>
                  <a:pt x="447" y="4"/>
                  <a:pt x="433" y="1"/>
                  <a:pt x="420" y="1"/>
                </a:cubicBezTo>
                <a:close/>
              </a:path>
            </a:pathLst>
          </a:custGeom>
          <a:solidFill>
            <a:schemeClr val="accent3"/>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36" name="Google Shape;3106;p29"/>
          <p:cNvGrpSpPr>
            <a:grpSpLocks/>
          </p:cNvGrpSpPr>
          <p:nvPr/>
        </p:nvGrpSpPr>
        <p:grpSpPr bwMode="auto">
          <a:xfrm rot="10800000" flipH="1">
            <a:off x="8578851" y="112713"/>
            <a:ext cx="444500" cy="265112"/>
            <a:chOff x="2645275" y="3236825"/>
            <a:chExt cx="333650" cy="198650"/>
          </a:xfrm>
        </p:grpSpPr>
        <p:sp>
          <p:nvSpPr>
            <p:cNvPr id="137" name="Google Shape;3107;p29"/>
            <p:cNvSpPr/>
            <p:nvPr/>
          </p:nvSpPr>
          <p:spPr>
            <a:xfrm>
              <a:off x="2952710" y="3314144"/>
              <a:ext cx="25024" cy="27359"/>
            </a:xfrm>
            <a:custGeom>
              <a:avLst/>
              <a:gdLst/>
              <a:ahLst/>
              <a:cxnLst/>
              <a:rect l="l" t="t" r="r" b="b"/>
              <a:pathLst>
                <a:path w="1019" h="1095" extrusionOk="0">
                  <a:moveTo>
                    <a:pt x="976" y="0"/>
                  </a:moveTo>
                  <a:lnTo>
                    <a:pt x="976" y="0"/>
                  </a:lnTo>
                  <a:cubicBezTo>
                    <a:pt x="715" y="166"/>
                    <a:pt x="495" y="290"/>
                    <a:pt x="275" y="441"/>
                  </a:cubicBezTo>
                  <a:cubicBezTo>
                    <a:pt x="96" y="565"/>
                    <a:pt x="0" y="771"/>
                    <a:pt x="151" y="950"/>
                  </a:cubicBezTo>
                  <a:cubicBezTo>
                    <a:pt x="231" y="1041"/>
                    <a:pt x="396" y="1095"/>
                    <a:pt x="536" y="1095"/>
                  </a:cubicBezTo>
                  <a:cubicBezTo>
                    <a:pt x="565" y="1095"/>
                    <a:pt x="593" y="1093"/>
                    <a:pt x="619" y="1088"/>
                  </a:cubicBezTo>
                  <a:cubicBezTo>
                    <a:pt x="756" y="1060"/>
                    <a:pt x="936" y="908"/>
                    <a:pt x="963" y="785"/>
                  </a:cubicBezTo>
                  <a:cubicBezTo>
                    <a:pt x="1018" y="538"/>
                    <a:pt x="976" y="262"/>
                    <a:pt x="976"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8" name="Google Shape;3108;p29"/>
            <p:cNvSpPr/>
            <p:nvPr/>
          </p:nvSpPr>
          <p:spPr>
            <a:xfrm>
              <a:off x="2916961" y="3420012"/>
              <a:ext cx="15491" cy="14274"/>
            </a:xfrm>
            <a:custGeom>
              <a:avLst/>
              <a:gdLst/>
              <a:ahLst/>
              <a:cxnLst/>
              <a:rect l="l" t="t" r="r" b="b"/>
              <a:pathLst>
                <a:path w="617" h="594" extrusionOk="0">
                  <a:moveTo>
                    <a:pt x="374" y="0"/>
                  </a:moveTo>
                  <a:cubicBezTo>
                    <a:pt x="342" y="0"/>
                    <a:pt x="309" y="5"/>
                    <a:pt x="276" y="15"/>
                  </a:cubicBezTo>
                  <a:cubicBezTo>
                    <a:pt x="166" y="43"/>
                    <a:pt x="28" y="167"/>
                    <a:pt x="14" y="277"/>
                  </a:cubicBezTo>
                  <a:cubicBezTo>
                    <a:pt x="1" y="346"/>
                    <a:pt x="166" y="456"/>
                    <a:pt x="289" y="593"/>
                  </a:cubicBezTo>
                  <a:cubicBezTo>
                    <a:pt x="441" y="442"/>
                    <a:pt x="592" y="360"/>
                    <a:pt x="606" y="250"/>
                  </a:cubicBezTo>
                  <a:cubicBezTo>
                    <a:pt x="617" y="93"/>
                    <a:pt x="510" y="0"/>
                    <a:pt x="374"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9" name="Google Shape;3109;p29"/>
            <p:cNvSpPr/>
            <p:nvPr/>
          </p:nvSpPr>
          <p:spPr>
            <a:xfrm>
              <a:off x="2921728" y="3329608"/>
              <a:ext cx="5958" cy="7137"/>
            </a:xfrm>
            <a:custGeom>
              <a:avLst/>
              <a:gdLst/>
              <a:ahLst/>
              <a:cxnLst/>
              <a:rect l="l" t="t" r="r" b="b"/>
              <a:pathLst>
                <a:path w="207" h="248" extrusionOk="0">
                  <a:moveTo>
                    <a:pt x="110" y="0"/>
                  </a:moveTo>
                  <a:cubicBezTo>
                    <a:pt x="55" y="55"/>
                    <a:pt x="14" y="96"/>
                    <a:pt x="0" y="138"/>
                  </a:cubicBezTo>
                  <a:cubicBezTo>
                    <a:pt x="0" y="165"/>
                    <a:pt x="55" y="206"/>
                    <a:pt x="83" y="248"/>
                  </a:cubicBezTo>
                  <a:cubicBezTo>
                    <a:pt x="124" y="206"/>
                    <a:pt x="179" y="165"/>
                    <a:pt x="206" y="123"/>
                  </a:cubicBezTo>
                  <a:cubicBezTo>
                    <a:pt x="206" y="96"/>
                    <a:pt x="151" y="55"/>
                    <a:pt x="110"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0" name="Google Shape;3110;p29"/>
            <p:cNvSpPr/>
            <p:nvPr/>
          </p:nvSpPr>
          <p:spPr>
            <a:xfrm>
              <a:off x="2645275" y="3236825"/>
              <a:ext cx="78646" cy="103488"/>
            </a:xfrm>
            <a:custGeom>
              <a:avLst/>
              <a:gdLst/>
              <a:ahLst/>
              <a:cxnLst/>
              <a:rect l="l" t="t" r="r" b="b"/>
              <a:pathLst>
                <a:path w="3160" h="4150" extrusionOk="0">
                  <a:moveTo>
                    <a:pt x="2713" y="0"/>
                  </a:moveTo>
                  <a:cubicBezTo>
                    <a:pt x="2698" y="0"/>
                    <a:pt x="2684" y="3"/>
                    <a:pt x="2669" y="7"/>
                  </a:cubicBezTo>
                  <a:cubicBezTo>
                    <a:pt x="2132" y="131"/>
                    <a:pt x="1844" y="778"/>
                    <a:pt x="1582" y="1314"/>
                  </a:cubicBezTo>
                  <a:lnTo>
                    <a:pt x="1554" y="1286"/>
                  </a:lnTo>
                  <a:cubicBezTo>
                    <a:pt x="1251" y="819"/>
                    <a:pt x="949" y="62"/>
                    <a:pt x="330" y="7"/>
                  </a:cubicBezTo>
                  <a:cubicBezTo>
                    <a:pt x="323" y="6"/>
                    <a:pt x="315" y="5"/>
                    <a:pt x="308" y="5"/>
                  </a:cubicBezTo>
                  <a:cubicBezTo>
                    <a:pt x="249" y="5"/>
                    <a:pt x="204" y="54"/>
                    <a:pt x="193" y="103"/>
                  </a:cubicBezTo>
                  <a:cubicBezTo>
                    <a:pt x="0" y="736"/>
                    <a:pt x="701" y="1396"/>
                    <a:pt x="1031" y="1892"/>
                  </a:cubicBezTo>
                  <a:cubicBezTo>
                    <a:pt x="1073" y="1947"/>
                    <a:pt x="1114" y="2016"/>
                    <a:pt x="1156" y="2084"/>
                  </a:cubicBezTo>
                  <a:cubicBezTo>
                    <a:pt x="798" y="2649"/>
                    <a:pt x="398" y="3240"/>
                    <a:pt x="330" y="3873"/>
                  </a:cubicBezTo>
                  <a:cubicBezTo>
                    <a:pt x="319" y="4019"/>
                    <a:pt x="476" y="4150"/>
                    <a:pt x="618" y="4150"/>
                  </a:cubicBezTo>
                  <a:cubicBezTo>
                    <a:pt x="663" y="4150"/>
                    <a:pt x="707" y="4137"/>
                    <a:pt x="743" y="4107"/>
                  </a:cubicBezTo>
                  <a:cubicBezTo>
                    <a:pt x="1156" y="3818"/>
                    <a:pt x="1417" y="3350"/>
                    <a:pt x="1664" y="2869"/>
                  </a:cubicBezTo>
                  <a:cubicBezTo>
                    <a:pt x="1912" y="3240"/>
                    <a:pt x="2159" y="3612"/>
                    <a:pt x="2449" y="3955"/>
                  </a:cubicBezTo>
                  <a:cubicBezTo>
                    <a:pt x="2520" y="4041"/>
                    <a:pt x="2605" y="4076"/>
                    <a:pt x="2688" y="4076"/>
                  </a:cubicBezTo>
                  <a:cubicBezTo>
                    <a:pt x="2928" y="4076"/>
                    <a:pt x="3159" y="3781"/>
                    <a:pt x="3027" y="3515"/>
                  </a:cubicBezTo>
                  <a:cubicBezTo>
                    <a:pt x="2752" y="3007"/>
                    <a:pt x="2421"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1" name="Google Shape;3111;p29"/>
            <p:cNvSpPr/>
            <p:nvPr/>
          </p:nvSpPr>
          <p:spPr>
            <a:xfrm>
              <a:off x="2741796" y="3236825"/>
              <a:ext cx="78646" cy="103488"/>
            </a:xfrm>
            <a:custGeom>
              <a:avLst/>
              <a:gdLst/>
              <a:ahLst/>
              <a:cxnLst/>
              <a:rect l="l" t="t" r="r" b="b"/>
              <a:pathLst>
                <a:path w="3170" h="4150" extrusionOk="0">
                  <a:moveTo>
                    <a:pt x="2713" y="0"/>
                  </a:moveTo>
                  <a:cubicBezTo>
                    <a:pt x="2698" y="0"/>
                    <a:pt x="2684" y="3"/>
                    <a:pt x="2669" y="7"/>
                  </a:cubicBezTo>
                  <a:cubicBezTo>
                    <a:pt x="2132" y="131"/>
                    <a:pt x="1844" y="778"/>
                    <a:pt x="1582" y="1314"/>
                  </a:cubicBezTo>
                  <a:cubicBezTo>
                    <a:pt x="1582" y="1301"/>
                    <a:pt x="1569" y="1301"/>
                    <a:pt x="1569" y="1286"/>
                  </a:cubicBezTo>
                  <a:cubicBezTo>
                    <a:pt x="1252" y="819"/>
                    <a:pt x="949" y="62"/>
                    <a:pt x="330" y="7"/>
                  </a:cubicBezTo>
                  <a:cubicBezTo>
                    <a:pt x="324" y="6"/>
                    <a:pt x="318" y="5"/>
                    <a:pt x="312" y="5"/>
                  </a:cubicBezTo>
                  <a:cubicBezTo>
                    <a:pt x="264" y="5"/>
                    <a:pt x="217" y="54"/>
                    <a:pt x="193" y="103"/>
                  </a:cubicBezTo>
                  <a:cubicBezTo>
                    <a:pt x="0" y="736"/>
                    <a:pt x="716" y="1396"/>
                    <a:pt x="1032" y="1892"/>
                  </a:cubicBezTo>
                  <a:cubicBezTo>
                    <a:pt x="1073" y="1947"/>
                    <a:pt x="1114" y="2016"/>
                    <a:pt x="1156" y="2084"/>
                  </a:cubicBezTo>
                  <a:cubicBezTo>
                    <a:pt x="811" y="2649"/>
                    <a:pt x="399" y="3240"/>
                    <a:pt x="344" y="3873"/>
                  </a:cubicBezTo>
                  <a:cubicBezTo>
                    <a:pt x="323" y="4019"/>
                    <a:pt x="477" y="4150"/>
                    <a:pt x="624" y="4150"/>
                  </a:cubicBezTo>
                  <a:cubicBezTo>
                    <a:pt x="671" y="4150"/>
                    <a:pt x="717" y="4137"/>
                    <a:pt x="756" y="4107"/>
                  </a:cubicBezTo>
                  <a:cubicBezTo>
                    <a:pt x="1156" y="3818"/>
                    <a:pt x="1431" y="3350"/>
                    <a:pt x="1664" y="2869"/>
                  </a:cubicBezTo>
                  <a:cubicBezTo>
                    <a:pt x="1912" y="3240"/>
                    <a:pt x="2174" y="3612"/>
                    <a:pt x="2449" y="3955"/>
                  </a:cubicBezTo>
                  <a:cubicBezTo>
                    <a:pt x="2520" y="4041"/>
                    <a:pt x="2606" y="4076"/>
                    <a:pt x="2690" y="4076"/>
                  </a:cubicBezTo>
                  <a:cubicBezTo>
                    <a:pt x="2934" y="4076"/>
                    <a:pt x="3170" y="3781"/>
                    <a:pt x="3027" y="3515"/>
                  </a:cubicBezTo>
                  <a:cubicBezTo>
                    <a:pt x="2765" y="3007"/>
                    <a:pt x="2435"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2" name="Google Shape;3112;p29"/>
            <p:cNvSpPr/>
            <p:nvPr/>
          </p:nvSpPr>
          <p:spPr>
            <a:xfrm>
              <a:off x="2838315" y="3236825"/>
              <a:ext cx="78646" cy="103488"/>
            </a:xfrm>
            <a:custGeom>
              <a:avLst/>
              <a:gdLst/>
              <a:ahLst/>
              <a:cxnLst/>
              <a:rect l="l" t="t" r="r" b="b"/>
              <a:pathLst>
                <a:path w="3158" h="4150" extrusionOk="0">
                  <a:moveTo>
                    <a:pt x="2700" y="0"/>
                  </a:moveTo>
                  <a:cubicBezTo>
                    <a:pt x="2686" y="0"/>
                    <a:pt x="2671" y="3"/>
                    <a:pt x="2656" y="7"/>
                  </a:cubicBezTo>
                  <a:cubicBezTo>
                    <a:pt x="2134" y="131"/>
                    <a:pt x="1831" y="778"/>
                    <a:pt x="1569" y="1314"/>
                  </a:cubicBezTo>
                  <a:cubicBezTo>
                    <a:pt x="1569" y="1301"/>
                    <a:pt x="1556" y="1301"/>
                    <a:pt x="1556" y="1286"/>
                  </a:cubicBezTo>
                  <a:cubicBezTo>
                    <a:pt x="1239" y="819"/>
                    <a:pt x="936" y="62"/>
                    <a:pt x="331" y="7"/>
                  </a:cubicBezTo>
                  <a:cubicBezTo>
                    <a:pt x="323" y="6"/>
                    <a:pt x="316" y="5"/>
                    <a:pt x="309" y="5"/>
                  </a:cubicBezTo>
                  <a:cubicBezTo>
                    <a:pt x="251" y="5"/>
                    <a:pt x="206" y="54"/>
                    <a:pt x="193" y="103"/>
                  </a:cubicBezTo>
                  <a:cubicBezTo>
                    <a:pt x="1" y="736"/>
                    <a:pt x="703" y="1396"/>
                    <a:pt x="1033" y="1892"/>
                  </a:cubicBezTo>
                  <a:cubicBezTo>
                    <a:pt x="1074" y="1947"/>
                    <a:pt x="1116" y="2016"/>
                    <a:pt x="1143" y="2084"/>
                  </a:cubicBezTo>
                  <a:cubicBezTo>
                    <a:pt x="799" y="2649"/>
                    <a:pt x="386" y="3240"/>
                    <a:pt x="331" y="3873"/>
                  </a:cubicBezTo>
                  <a:cubicBezTo>
                    <a:pt x="321" y="4019"/>
                    <a:pt x="469" y="4150"/>
                    <a:pt x="613" y="4150"/>
                  </a:cubicBezTo>
                  <a:cubicBezTo>
                    <a:pt x="659" y="4150"/>
                    <a:pt x="704" y="4137"/>
                    <a:pt x="744" y="4107"/>
                  </a:cubicBezTo>
                  <a:cubicBezTo>
                    <a:pt x="1143" y="3818"/>
                    <a:pt x="1418" y="3350"/>
                    <a:pt x="1666" y="2869"/>
                  </a:cubicBezTo>
                  <a:cubicBezTo>
                    <a:pt x="1899" y="3240"/>
                    <a:pt x="2161" y="3612"/>
                    <a:pt x="2450" y="3955"/>
                  </a:cubicBezTo>
                  <a:cubicBezTo>
                    <a:pt x="2520" y="4041"/>
                    <a:pt x="2605" y="4076"/>
                    <a:pt x="2689" y="4076"/>
                  </a:cubicBezTo>
                  <a:cubicBezTo>
                    <a:pt x="2928" y="4076"/>
                    <a:pt x="3157" y="3781"/>
                    <a:pt x="3014" y="3515"/>
                  </a:cubicBezTo>
                  <a:cubicBezTo>
                    <a:pt x="2752" y="3007"/>
                    <a:pt x="2422" y="2525"/>
                    <a:pt x="2079" y="2044"/>
                  </a:cubicBezTo>
                  <a:cubicBezTo>
                    <a:pt x="2394" y="1493"/>
                    <a:pt x="3042" y="750"/>
                    <a:pt x="2849" y="118"/>
                  </a:cubicBezTo>
                  <a:cubicBezTo>
                    <a:pt x="2826" y="50"/>
                    <a:pt x="2767" y="0"/>
                    <a:pt x="2700"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43" name="Google Shape;3113;p29"/>
          <p:cNvGrpSpPr>
            <a:grpSpLocks/>
          </p:cNvGrpSpPr>
          <p:nvPr/>
        </p:nvGrpSpPr>
        <p:grpSpPr bwMode="auto">
          <a:xfrm rot="10800000" flipH="1">
            <a:off x="6418263" y="-265113"/>
            <a:ext cx="977900" cy="642938"/>
            <a:chOff x="6739600" y="291450"/>
            <a:chExt cx="504925" cy="331900"/>
          </a:xfrm>
        </p:grpSpPr>
        <p:sp>
          <p:nvSpPr>
            <p:cNvPr id="144" name="Google Shape;3114;p29"/>
            <p:cNvSpPr/>
            <p:nvPr/>
          </p:nvSpPr>
          <p:spPr>
            <a:xfrm>
              <a:off x="6738780" y="558609"/>
              <a:ext cx="186068" cy="25405"/>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5" name="Google Shape;3115;p29"/>
            <p:cNvSpPr/>
            <p:nvPr/>
          </p:nvSpPr>
          <p:spPr>
            <a:xfrm>
              <a:off x="6833044" y="502063"/>
              <a:ext cx="158199" cy="27863"/>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6" name="Google Shape;3116;p29"/>
            <p:cNvSpPr/>
            <p:nvPr/>
          </p:nvSpPr>
          <p:spPr>
            <a:xfrm>
              <a:off x="6949439" y="294728"/>
              <a:ext cx="151641" cy="21307"/>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7" name="Google Shape;3117;p29"/>
            <p:cNvSpPr/>
            <p:nvPr/>
          </p:nvSpPr>
          <p:spPr>
            <a:xfrm>
              <a:off x="6785502" y="347176"/>
              <a:ext cx="132789" cy="30321"/>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8" name="Google Shape;3118;p29"/>
            <p:cNvSpPr/>
            <p:nvPr/>
          </p:nvSpPr>
          <p:spPr>
            <a:xfrm>
              <a:off x="7043702" y="350454"/>
              <a:ext cx="138527" cy="22946"/>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9" name="Google Shape;3119;p29"/>
            <p:cNvSpPr/>
            <p:nvPr/>
          </p:nvSpPr>
          <p:spPr>
            <a:xfrm>
              <a:off x="7001079" y="599584"/>
              <a:ext cx="141805" cy="22946"/>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0" name="Google Shape;3120;p29"/>
            <p:cNvSpPr/>
            <p:nvPr/>
          </p:nvSpPr>
          <p:spPr>
            <a:xfrm>
              <a:off x="6857634" y="398805"/>
              <a:ext cx="115575" cy="2458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1" name="Google Shape;3121;p29"/>
            <p:cNvSpPr/>
            <p:nvPr/>
          </p:nvSpPr>
          <p:spPr>
            <a:xfrm>
              <a:off x="7128130" y="294728"/>
              <a:ext cx="115575" cy="22946"/>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2" name="Google Shape;3122;p29"/>
            <p:cNvSpPr/>
            <p:nvPr/>
          </p:nvSpPr>
          <p:spPr>
            <a:xfrm>
              <a:off x="7115834" y="546316"/>
              <a:ext cx="122133" cy="22946"/>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3" name="Google Shape;3123;p29"/>
            <p:cNvSpPr/>
            <p:nvPr/>
          </p:nvSpPr>
          <p:spPr>
            <a:xfrm>
              <a:off x="7010915" y="448795"/>
              <a:ext cx="113936" cy="22946"/>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4" name="Google Shape;3124;p29"/>
            <p:cNvSpPr/>
            <p:nvPr/>
          </p:nvSpPr>
          <p:spPr>
            <a:xfrm>
              <a:off x="7088785" y="501243"/>
              <a:ext cx="98362" cy="22127"/>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5" name="Google Shape;3125;p29"/>
            <p:cNvSpPr/>
            <p:nvPr/>
          </p:nvSpPr>
          <p:spPr>
            <a:xfrm>
              <a:off x="6990423" y="398805"/>
              <a:ext cx="92624" cy="26224"/>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6" name="Google Shape;3126;p29"/>
            <p:cNvSpPr/>
            <p:nvPr/>
          </p:nvSpPr>
          <p:spPr>
            <a:xfrm>
              <a:off x="7100261" y="404542"/>
              <a:ext cx="82788" cy="21307"/>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7" name="Google Shape;3127;p29"/>
            <p:cNvSpPr/>
            <p:nvPr/>
          </p:nvSpPr>
          <p:spPr>
            <a:xfrm>
              <a:off x="6952718" y="552873"/>
              <a:ext cx="87706" cy="19668"/>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8" name="Google Shape;3128;p29"/>
            <p:cNvSpPr/>
            <p:nvPr/>
          </p:nvSpPr>
          <p:spPr>
            <a:xfrm>
              <a:off x="6859274" y="291450"/>
              <a:ext cx="65575" cy="23765"/>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9" name="Google Shape;3129;p29"/>
            <p:cNvSpPr/>
            <p:nvPr/>
          </p:nvSpPr>
          <p:spPr>
            <a:xfrm>
              <a:off x="6944521" y="351274"/>
              <a:ext cx="68853" cy="19668"/>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0" name="Google Shape;3130;p29"/>
            <p:cNvSpPr/>
            <p:nvPr/>
          </p:nvSpPr>
          <p:spPr>
            <a:xfrm>
              <a:off x="6751895" y="511897"/>
              <a:ext cx="70493" cy="20487"/>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1" name="Google Shape;3131;p29"/>
            <p:cNvSpPr/>
            <p:nvPr/>
          </p:nvSpPr>
          <p:spPr>
            <a:xfrm>
              <a:off x="7012554" y="500424"/>
              <a:ext cx="64755" cy="19668"/>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2" name="Google Shape;3132;p29"/>
            <p:cNvSpPr/>
            <p:nvPr/>
          </p:nvSpPr>
          <p:spPr>
            <a:xfrm>
              <a:off x="6871569" y="453712"/>
              <a:ext cx="47542" cy="19668"/>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3" name="Google Shape;3133;p29"/>
            <p:cNvSpPr/>
            <p:nvPr/>
          </p:nvSpPr>
          <p:spPr>
            <a:xfrm>
              <a:off x="6801076" y="452073"/>
              <a:ext cx="45083" cy="22126"/>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4" name="Google Shape;3134;p29"/>
            <p:cNvSpPr/>
            <p:nvPr/>
          </p:nvSpPr>
          <p:spPr>
            <a:xfrm>
              <a:off x="6935504" y="599584"/>
              <a:ext cx="48362" cy="19668"/>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5" name="Google Shape;3135;p29"/>
            <p:cNvSpPr/>
            <p:nvPr/>
          </p:nvSpPr>
          <p:spPr>
            <a:xfrm>
              <a:off x="6942062" y="449614"/>
              <a:ext cx="45083" cy="18849"/>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6" name="Google Shape;3136;p29"/>
            <p:cNvSpPr/>
            <p:nvPr/>
          </p:nvSpPr>
          <p:spPr>
            <a:xfrm>
              <a:off x="7055998" y="547955"/>
              <a:ext cx="34427" cy="18848"/>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7" name="Google Shape;3137;p29"/>
            <p:cNvSpPr/>
            <p:nvPr/>
          </p:nvSpPr>
          <p:spPr>
            <a:xfrm>
              <a:off x="6884684" y="602862"/>
              <a:ext cx="39345" cy="16390"/>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68" name="Google Shape;3138;p29"/>
          <p:cNvSpPr/>
          <p:nvPr/>
        </p:nvSpPr>
        <p:spPr>
          <a:xfrm rot="10800000" flipH="1">
            <a:off x="3902078" y="-533400"/>
            <a:ext cx="1077913" cy="889000"/>
          </a:xfrm>
          <a:custGeom>
            <a:avLst/>
            <a:gdLst/>
            <a:ahLst/>
            <a:cxnLst/>
            <a:rect l="l" t="t" r="r" b="b"/>
            <a:pathLst>
              <a:path w="19455" h="16028" extrusionOk="0">
                <a:moveTo>
                  <a:pt x="17597" y="2889"/>
                </a:moveTo>
                <a:cubicBezTo>
                  <a:pt x="19454" y="5324"/>
                  <a:pt x="19137" y="9383"/>
                  <a:pt x="16868" y="11557"/>
                </a:cubicBezTo>
                <a:cubicBezTo>
                  <a:pt x="15547" y="12795"/>
                  <a:pt x="13882" y="13043"/>
                  <a:pt x="12190" y="12795"/>
                </a:cubicBezTo>
                <a:cubicBezTo>
                  <a:pt x="11255" y="12671"/>
                  <a:pt x="10250" y="12437"/>
                  <a:pt x="9301" y="12643"/>
                </a:cubicBezTo>
                <a:cubicBezTo>
                  <a:pt x="8366" y="12850"/>
                  <a:pt x="7788" y="13593"/>
                  <a:pt x="7113" y="14226"/>
                </a:cubicBezTo>
                <a:cubicBezTo>
                  <a:pt x="5752" y="15505"/>
                  <a:pt x="3646" y="16028"/>
                  <a:pt x="2050" y="14941"/>
                </a:cubicBezTo>
                <a:cubicBezTo>
                  <a:pt x="1459" y="14529"/>
                  <a:pt x="922" y="13936"/>
                  <a:pt x="564" y="13276"/>
                </a:cubicBezTo>
                <a:cubicBezTo>
                  <a:pt x="248" y="12891"/>
                  <a:pt x="42" y="12313"/>
                  <a:pt x="28" y="11873"/>
                </a:cubicBezTo>
                <a:cubicBezTo>
                  <a:pt x="1" y="10649"/>
                  <a:pt x="359" y="9286"/>
                  <a:pt x="1487" y="8653"/>
                </a:cubicBezTo>
                <a:cubicBezTo>
                  <a:pt x="2876" y="7883"/>
                  <a:pt x="5049" y="8475"/>
                  <a:pt x="6192" y="7250"/>
                </a:cubicBezTo>
                <a:cubicBezTo>
                  <a:pt x="7306" y="6039"/>
                  <a:pt x="7513" y="4278"/>
                  <a:pt x="8696" y="3095"/>
                </a:cubicBezTo>
                <a:cubicBezTo>
                  <a:pt x="11090" y="674"/>
                  <a:pt x="15382" y="0"/>
                  <a:pt x="17597" y="2889"/>
                </a:cubicBezTo>
                <a:close/>
                <a:moveTo>
                  <a:pt x="10855" y="3000"/>
                </a:moveTo>
                <a:cubicBezTo>
                  <a:pt x="10044" y="3481"/>
                  <a:pt x="9274" y="4113"/>
                  <a:pt x="8833" y="4981"/>
                </a:cubicBezTo>
                <a:cubicBezTo>
                  <a:pt x="8434" y="5764"/>
                  <a:pt x="8118" y="6604"/>
                  <a:pt x="7623" y="7347"/>
                </a:cubicBezTo>
                <a:cubicBezTo>
                  <a:pt x="6480" y="9066"/>
                  <a:pt x="4829" y="9011"/>
                  <a:pt x="3028" y="9286"/>
                </a:cubicBezTo>
                <a:cubicBezTo>
                  <a:pt x="2078" y="9438"/>
                  <a:pt x="1362" y="9782"/>
                  <a:pt x="1101" y="10786"/>
                </a:cubicBezTo>
                <a:cubicBezTo>
                  <a:pt x="1087" y="10842"/>
                  <a:pt x="1074" y="10965"/>
                  <a:pt x="1060" y="11130"/>
                </a:cubicBezTo>
                <a:cubicBezTo>
                  <a:pt x="1239" y="11777"/>
                  <a:pt x="1500" y="12396"/>
                  <a:pt x="1858" y="12918"/>
                </a:cubicBezTo>
                <a:cubicBezTo>
                  <a:pt x="1982" y="12946"/>
                  <a:pt x="2078" y="13056"/>
                  <a:pt x="2064" y="13180"/>
                </a:cubicBezTo>
                <a:cubicBezTo>
                  <a:pt x="2697" y="13964"/>
                  <a:pt x="3605" y="14404"/>
                  <a:pt x="4857" y="14088"/>
                </a:cubicBezTo>
                <a:cubicBezTo>
                  <a:pt x="5875" y="13826"/>
                  <a:pt x="6480" y="12973"/>
                  <a:pt x="7251" y="12286"/>
                </a:cubicBezTo>
                <a:cubicBezTo>
                  <a:pt x="7870" y="11735"/>
                  <a:pt x="8613" y="11364"/>
                  <a:pt x="9424" y="11282"/>
                </a:cubicBezTo>
                <a:cubicBezTo>
                  <a:pt x="10374" y="11172"/>
                  <a:pt x="11295" y="11295"/>
                  <a:pt x="12231" y="11419"/>
                </a:cubicBezTo>
                <a:cubicBezTo>
                  <a:pt x="13084" y="11529"/>
                  <a:pt x="14019" y="11653"/>
                  <a:pt x="14845" y="11254"/>
                </a:cubicBezTo>
                <a:cubicBezTo>
                  <a:pt x="17721" y="9892"/>
                  <a:pt x="18394" y="5091"/>
                  <a:pt x="15877" y="3123"/>
                </a:cubicBezTo>
                <a:cubicBezTo>
                  <a:pt x="14474" y="2022"/>
                  <a:pt x="12396" y="2092"/>
                  <a:pt x="10855" y="3000"/>
                </a:cubicBezTo>
                <a:close/>
              </a:path>
            </a:pathLst>
          </a:custGeom>
          <a:solidFill>
            <a:schemeClr val="l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69" name="Google Shape;3139;p29"/>
          <p:cNvGrpSpPr>
            <a:grpSpLocks/>
          </p:cNvGrpSpPr>
          <p:nvPr/>
        </p:nvGrpSpPr>
        <p:grpSpPr bwMode="auto">
          <a:xfrm rot="17534990" flipH="1">
            <a:off x="11448259" y="2359820"/>
            <a:ext cx="1279525" cy="1077912"/>
            <a:chOff x="1844900" y="831875"/>
            <a:chExt cx="538300" cy="453625"/>
          </a:xfrm>
        </p:grpSpPr>
        <p:sp>
          <p:nvSpPr>
            <p:cNvPr id="170" name="Google Shape;3140;p29"/>
            <p:cNvSpPr/>
            <p:nvPr/>
          </p:nvSpPr>
          <p:spPr>
            <a:xfrm>
              <a:off x="1901168" y="868277"/>
              <a:ext cx="452145" cy="416881"/>
            </a:xfrm>
            <a:custGeom>
              <a:avLst/>
              <a:gdLst/>
              <a:ahLst/>
              <a:cxnLst/>
              <a:rect l="l" t="t" r="r" b="b"/>
              <a:pathLst>
                <a:path w="18092" h="16683" extrusionOk="0">
                  <a:moveTo>
                    <a:pt x="7982" y="1"/>
                  </a:moveTo>
                  <a:cubicBezTo>
                    <a:pt x="7788" y="1"/>
                    <a:pt x="7597" y="94"/>
                    <a:pt x="7402" y="282"/>
                  </a:cubicBezTo>
                  <a:cubicBezTo>
                    <a:pt x="7209" y="474"/>
                    <a:pt x="7057" y="708"/>
                    <a:pt x="6947" y="955"/>
                  </a:cubicBezTo>
                  <a:cubicBezTo>
                    <a:pt x="6782" y="1313"/>
                    <a:pt x="6672" y="1685"/>
                    <a:pt x="6562" y="2070"/>
                  </a:cubicBezTo>
                  <a:cubicBezTo>
                    <a:pt x="6287" y="3144"/>
                    <a:pt x="6149" y="4244"/>
                    <a:pt x="6081" y="5358"/>
                  </a:cubicBezTo>
                  <a:cubicBezTo>
                    <a:pt x="6026" y="6088"/>
                    <a:pt x="5984" y="6831"/>
                    <a:pt x="5971" y="7574"/>
                  </a:cubicBezTo>
                  <a:cubicBezTo>
                    <a:pt x="5971" y="7587"/>
                    <a:pt x="5957" y="7601"/>
                    <a:pt x="5943" y="7614"/>
                  </a:cubicBezTo>
                  <a:cubicBezTo>
                    <a:pt x="5874" y="7559"/>
                    <a:pt x="5847" y="7463"/>
                    <a:pt x="5819" y="7394"/>
                  </a:cubicBezTo>
                  <a:cubicBezTo>
                    <a:pt x="5448" y="6638"/>
                    <a:pt x="5021" y="5895"/>
                    <a:pt x="4568" y="5180"/>
                  </a:cubicBezTo>
                  <a:cubicBezTo>
                    <a:pt x="4278" y="4753"/>
                    <a:pt x="3976" y="4340"/>
                    <a:pt x="3605" y="3969"/>
                  </a:cubicBezTo>
                  <a:cubicBezTo>
                    <a:pt x="3412" y="3762"/>
                    <a:pt x="3205" y="3584"/>
                    <a:pt x="2957" y="3432"/>
                  </a:cubicBezTo>
                  <a:cubicBezTo>
                    <a:pt x="2545" y="3199"/>
                    <a:pt x="2132" y="2992"/>
                    <a:pt x="1651" y="2937"/>
                  </a:cubicBezTo>
                  <a:cubicBezTo>
                    <a:pt x="1601" y="2930"/>
                    <a:pt x="1552" y="2927"/>
                    <a:pt x="1504" y="2927"/>
                  </a:cubicBezTo>
                  <a:cubicBezTo>
                    <a:pt x="1263" y="2927"/>
                    <a:pt x="1048" y="3012"/>
                    <a:pt x="853" y="3184"/>
                  </a:cubicBezTo>
                  <a:cubicBezTo>
                    <a:pt x="716" y="3309"/>
                    <a:pt x="605" y="3459"/>
                    <a:pt x="523" y="3625"/>
                  </a:cubicBezTo>
                  <a:cubicBezTo>
                    <a:pt x="344" y="3941"/>
                    <a:pt x="233" y="4285"/>
                    <a:pt x="151" y="4629"/>
                  </a:cubicBezTo>
                  <a:cubicBezTo>
                    <a:pt x="0" y="5207"/>
                    <a:pt x="0" y="5798"/>
                    <a:pt x="41" y="6390"/>
                  </a:cubicBezTo>
                  <a:cubicBezTo>
                    <a:pt x="123" y="7601"/>
                    <a:pt x="509" y="8702"/>
                    <a:pt x="1141" y="9720"/>
                  </a:cubicBezTo>
                  <a:cubicBezTo>
                    <a:pt x="1774" y="10724"/>
                    <a:pt x="2504" y="11659"/>
                    <a:pt x="3343" y="12499"/>
                  </a:cubicBezTo>
                  <a:cubicBezTo>
                    <a:pt x="3673" y="12842"/>
                    <a:pt x="4003" y="13200"/>
                    <a:pt x="4333" y="13544"/>
                  </a:cubicBezTo>
                  <a:cubicBezTo>
                    <a:pt x="4663" y="13902"/>
                    <a:pt x="5021" y="14218"/>
                    <a:pt x="5393" y="14521"/>
                  </a:cubicBezTo>
                  <a:cubicBezTo>
                    <a:pt x="6054" y="15044"/>
                    <a:pt x="6755" y="15484"/>
                    <a:pt x="7457" y="15924"/>
                  </a:cubicBezTo>
                  <a:cubicBezTo>
                    <a:pt x="7760" y="16117"/>
                    <a:pt x="8075" y="16269"/>
                    <a:pt x="8406" y="16406"/>
                  </a:cubicBezTo>
                  <a:cubicBezTo>
                    <a:pt x="8653" y="16502"/>
                    <a:pt x="8915" y="16584"/>
                    <a:pt x="9176" y="16639"/>
                  </a:cubicBezTo>
                  <a:cubicBezTo>
                    <a:pt x="9298" y="16665"/>
                    <a:pt x="9420" y="16683"/>
                    <a:pt x="9539" y="16683"/>
                  </a:cubicBezTo>
                  <a:cubicBezTo>
                    <a:pt x="9743" y="16683"/>
                    <a:pt x="9938" y="16631"/>
                    <a:pt x="10112" y="16474"/>
                  </a:cubicBezTo>
                  <a:cubicBezTo>
                    <a:pt x="10139" y="16461"/>
                    <a:pt x="10167" y="16447"/>
                    <a:pt x="10208" y="16447"/>
                  </a:cubicBezTo>
                  <a:cubicBezTo>
                    <a:pt x="10621" y="16324"/>
                    <a:pt x="10992" y="16103"/>
                    <a:pt x="11350" y="15841"/>
                  </a:cubicBezTo>
                  <a:cubicBezTo>
                    <a:pt x="12547" y="14920"/>
                    <a:pt x="13648" y="13888"/>
                    <a:pt x="14652" y="12747"/>
                  </a:cubicBezTo>
                  <a:cubicBezTo>
                    <a:pt x="15670" y="11591"/>
                    <a:pt x="16399" y="10256"/>
                    <a:pt x="16895" y="8797"/>
                  </a:cubicBezTo>
                  <a:cubicBezTo>
                    <a:pt x="17156" y="8027"/>
                    <a:pt x="17403" y="7257"/>
                    <a:pt x="17610" y="6473"/>
                  </a:cubicBezTo>
                  <a:cubicBezTo>
                    <a:pt x="17775" y="5826"/>
                    <a:pt x="17926" y="5180"/>
                    <a:pt x="18023" y="4519"/>
                  </a:cubicBezTo>
                  <a:cubicBezTo>
                    <a:pt x="18064" y="4272"/>
                    <a:pt x="18091" y="4037"/>
                    <a:pt x="18091" y="3790"/>
                  </a:cubicBezTo>
                  <a:cubicBezTo>
                    <a:pt x="18091" y="3349"/>
                    <a:pt x="18009" y="2923"/>
                    <a:pt x="17816" y="2524"/>
                  </a:cubicBezTo>
                  <a:cubicBezTo>
                    <a:pt x="17761" y="2414"/>
                    <a:pt x="17693" y="2304"/>
                    <a:pt x="17610" y="2208"/>
                  </a:cubicBezTo>
                  <a:cubicBezTo>
                    <a:pt x="17449" y="2022"/>
                    <a:pt x="17244" y="1914"/>
                    <a:pt x="17005" y="1914"/>
                  </a:cubicBezTo>
                  <a:cubicBezTo>
                    <a:pt x="16978" y="1914"/>
                    <a:pt x="16950" y="1916"/>
                    <a:pt x="16922" y="1919"/>
                  </a:cubicBezTo>
                  <a:cubicBezTo>
                    <a:pt x="16675" y="1933"/>
                    <a:pt x="16454" y="2001"/>
                    <a:pt x="16248" y="2125"/>
                  </a:cubicBezTo>
                  <a:cubicBezTo>
                    <a:pt x="16042" y="2263"/>
                    <a:pt x="15849" y="2414"/>
                    <a:pt x="15670" y="2579"/>
                  </a:cubicBezTo>
                  <a:cubicBezTo>
                    <a:pt x="15340" y="2882"/>
                    <a:pt x="15064" y="3239"/>
                    <a:pt x="14789" y="3584"/>
                  </a:cubicBezTo>
                  <a:cubicBezTo>
                    <a:pt x="14061" y="4547"/>
                    <a:pt x="13510" y="5606"/>
                    <a:pt x="13056" y="6721"/>
                  </a:cubicBezTo>
                  <a:cubicBezTo>
                    <a:pt x="12643" y="7752"/>
                    <a:pt x="12313" y="8812"/>
                    <a:pt x="11983" y="9857"/>
                  </a:cubicBezTo>
                  <a:cubicBezTo>
                    <a:pt x="11707" y="10779"/>
                    <a:pt x="11432" y="11701"/>
                    <a:pt x="11116" y="12609"/>
                  </a:cubicBezTo>
                  <a:cubicBezTo>
                    <a:pt x="11020" y="12884"/>
                    <a:pt x="10924" y="13145"/>
                    <a:pt x="10841" y="13407"/>
                  </a:cubicBezTo>
                  <a:lnTo>
                    <a:pt x="10799" y="13407"/>
                  </a:lnTo>
                  <a:cubicBezTo>
                    <a:pt x="10827" y="13200"/>
                    <a:pt x="10854" y="12994"/>
                    <a:pt x="10869" y="12802"/>
                  </a:cubicBezTo>
                  <a:cubicBezTo>
                    <a:pt x="10992" y="11714"/>
                    <a:pt x="11075" y="10641"/>
                    <a:pt x="11089" y="9555"/>
                  </a:cubicBezTo>
                  <a:cubicBezTo>
                    <a:pt x="11116" y="8385"/>
                    <a:pt x="11034" y="7216"/>
                    <a:pt x="10799" y="6060"/>
                  </a:cubicBezTo>
                  <a:cubicBezTo>
                    <a:pt x="10579" y="5028"/>
                    <a:pt x="10318" y="3997"/>
                    <a:pt x="10029" y="2978"/>
                  </a:cubicBezTo>
                  <a:cubicBezTo>
                    <a:pt x="9906" y="2579"/>
                    <a:pt x="9754" y="2194"/>
                    <a:pt x="9589" y="1823"/>
                  </a:cubicBezTo>
                  <a:cubicBezTo>
                    <a:pt x="9438" y="1451"/>
                    <a:pt x="9245" y="1107"/>
                    <a:pt x="9025" y="790"/>
                  </a:cubicBezTo>
                  <a:cubicBezTo>
                    <a:pt x="8873" y="585"/>
                    <a:pt x="8708" y="392"/>
                    <a:pt x="8516" y="227"/>
                  </a:cubicBezTo>
                  <a:cubicBezTo>
                    <a:pt x="8333" y="77"/>
                    <a:pt x="8156" y="1"/>
                    <a:pt x="7982"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1" name="Google Shape;3141;p29"/>
            <p:cNvSpPr/>
            <p:nvPr/>
          </p:nvSpPr>
          <p:spPr>
            <a:xfrm>
              <a:off x="1844328" y="877606"/>
              <a:ext cx="158952" cy="170360"/>
            </a:xfrm>
            <a:custGeom>
              <a:avLst/>
              <a:gdLst/>
              <a:ahLst/>
              <a:cxnLst/>
              <a:rect l="l" t="t" r="r" b="b"/>
              <a:pathLst>
                <a:path w="6357" h="6820" extrusionOk="0">
                  <a:moveTo>
                    <a:pt x="4075" y="0"/>
                  </a:moveTo>
                  <a:cubicBezTo>
                    <a:pt x="4070" y="0"/>
                    <a:pt x="4065" y="1"/>
                    <a:pt x="4059" y="3"/>
                  </a:cubicBezTo>
                  <a:cubicBezTo>
                    <a:pt x="4017" y="17"/>
                    <a:pt x="3962" y="30"/>
                    <a:pt x="3922" y="58"/>
                  </a:cubicBezTo>
                  <a:cubicBezTo>
                    <a:pt x="3784" y="155"/>
                    <a:pt x="3646" y="250"/>
                    <a:pt x="3522" y="347"/>
                  </a:cubicBezTo>
                  <a:cubicBezTo>
                    <a:pt x="2986" y="746"/>
                    <a:pt x="2738" y="1283"/>
                    <a:pt x="2711" y="1943"/>
                  </a:cubicBezTo>
                  <a:lnTo>
                    <a:pt x="2711" y="2424"/>
                  </a:lnTo>
                  <a:cubicBezTo>
                    <a:pt x="2711" y="2466"/>
                    <a:pt x="2724" y="2521"/>
                    <a:pt x="2656" y="2534"/>
                  </a:cubicBezTo>
                  <a:cubicBezTo>
                    <a:pt x="2586" y="2466"/>
                    <a:pt x="2546" y="2383"/>
                    <a:pt x="2504" y="2301"/>
                  </a:cubicBezTo>
                  <a:cubicBezTo>
                    <a:pt x="2449" y="2204"/>
                    <a:pt x="2394" y="2108"/>
                    <a:pt x="2339" y="2026"/>
                  </a:cubicBezTo>
                  <a:cubicBezTo>
                    <a:pt x="2229" y="1846"/>
                    <a:pt x="2106" y="1695"/>
                    <a:pt x="1968" y="1558"/>
                  </a:cubicBezTo>
                  <a:cubicBezTo>
                    <a:pt x="1944" y="1534"/>
                    <a:pt x="1921" y="1500"/>
                    <a:pt x="1879" y="1500"/>
                  </a:cubicBezTo>
                  <a:cubicBezTo>
                    <a:pt x="1873" y="1500"/>
                    <a:pt x="1866" y="1501"/>
                    <a:pt x="1858" y="1503"/>
                  </a:cubicBezTo>
                  <a:cubicBezTo>
                    <a:pt x="1803" y="1530"/>
                    <a:pt x="1789" y="1571"/>
                    <a:pt x="1789" y="1626"/>
                  </a:cubicBezTo>
                  <a:lnTo>
                    <a:pt x="1789" y="1750"/>
                  </a:lnTo>
                  <a:cubicBezTo>
                    <a:pt x="1789" y="1998"/>
                    <a:pt x="1858" y="2218"/>
                    <a:pt x="1981" y="2424"/>
                  </a:cubicBezTo>
                  <a:cubicBezTo>
                    <a:pt x="2078" y="2589"/>
                    <a:pt x="2161" y="2754"/>
                    <a:pt x="2256" y="2919"/>
                  </a:cubicBezTo>
                  <a:cubicBezTo>
                    <a:pt x="2271" y="2947"/>
                    <a:pt x="2298" y="2989"/>
                    <a:pt x="2271" y="3044"/>
                  </a:cubicBezTo>
                  <a:cubicBezTo>
                    <a:pt x="2078" y="3044"/>
                    <a:pt x="1899" y="3057"/>
                    <a:pt x="1706" y="3071"/>
                  </a:cubicBezTo>
                  <a:cubicBezTo>
                    <a:pt x="1238" y="3099"/>
                    <a:pt x="881" y="3332"/>
                    <a:pt x="620" y="3732"/>
                  </a:cubicBezTo>
                  <a:cubicBezTo>
                    <a:pt x="565" y="3814"/>
                    <a:pt x="523" y="3910"/>
                    <a:pt x="482" y="3992"/>
                  </a:cubicBezTo>
                  <a:cubicBezTo>
                    <a:pt x="248" y="4502"/>
                    <a:pt x="138" y="5038"/>
                    <a:pt x="0" y="5561"/>
                  </a:cubicBezTo>
                  <a:lnTo>
                    <a:pt x="0" y="5588"/>
                  </a:lnTo>
                  <a:cubicBezTo>
                    <a:pt x="14" y="5603"/>
                    <a:pt x="14" y="5616"/>
                    <a:pt x="28" y="5616"/>
                  </a:cubicBezTo>
                  <a:cubicBezTo>
                    <a:pt x="35" y="5623"/>
                    <a:pt x="45" y="5627"/>
                    <a:pt x="54" y="5627"/>
                  </a:cubicBezTo>
                  <a:cubicBezTo>
                    <a:pt x="62" y="5627"/>
                    <a:pt x="69" y="5623"/>
                    <a:pt x="69" y="5616"/>
                  </a:cubicBezTo>
                  <a:cubicBezTo>
                    <a:pt x="97" y="5588"/>
                    <a:pt x="124" y="5548"/>
                    <a:pt x="152" y="5520"/>
                  </a:cubicBezTo>
                  <a:cubicBezTo>
                    <a:pt x="372" y="5148"/>
                    <a:pt x="675" y="4860"/>
                    <a:pt x="1046" y="4667"/>
                  </a:cubicBezTo>
                  <a:cubicBezTo>
                    <a:pt x="1183" y="4598"/>
                    <a:pt x="1321" y="4515"/>
                    <a:pt x="1445" y="4433"/>
                  </a:cubicBezTo>
                  <a:cubicBezTo>
                    <a:pt x="1623" y="4309"/>
                    <a:pt x="1816" y="4199"/>
                    <a:pt x="1954" y="4007"/>
                  </a:cubicBezTo>
                  <a:lnTo>
                    <a:pt x="1954" y="4007"/>
                  </a:lnTo>
                  <a:cubicBezTo>
                    <a:pt x="2009" y="4102"/>
                    <a:pt x="1954" y="4199"/>
                    <a:pt x="1926" y="4282"/>
                  </a:cubicBezTo>
                  <a:cubicBezTo>
                    <a:pt x="1803" y="4640"/>
                    <a:pt x="1761" y="4997"/>
                    <a:pt x="1789" y="5368"/>
                  </a:cubicBezTo>
                  <a:cubicBezTo>
                    <a:pt x="1803" y="5808"/>
                    <a:pt x="1899" y="6263"/>
                    <a:pt x="1954" y="6703"/>
                  </a:cubicBezTo>
                  <a:cubicBezTo>
                    <a:pt x="1954" y="6731"/>
                    <a:pt x="1968" y="6772"/>
                    <a:pt x="1981" y="6799"/>
                  </a:cubicBezTo>
                  <a:cubicBezTo>
                    <a:pt x="1988" y="6813"/>
                    <a:pt x="2006" y="6820"/>
                    <a:pt x="2023" y="6820"/>
                  </a:cubicBezTo>
                  <a:cubicBezTo>
                    <a:pt x="2040" y="6820"/>
                    <a:pt x="2057" y="6813"/>
                    <a:pt x="2064" y="6799"/>
                  </a:cubicBezTo>
                  <a:cubicBezTo>
                    <a:pt x="2091" y="6772"/>
                    <a:pt x="2106" y="6731"/>
                    <a:pt x="2119" y="6689"/>
                  </a:cubicBezTo>
                  <a:cubicBezTo>
                    <a:pt x="2188" y="6511"/>
                    <a:pt x="2284" y="6359"/>
                    <a:pt x="2408" y="6208"/>
                  </a:cubicBezTo>
                  <a:lnTo>
                    <a:pt x="2614" y="5960"/>
                  </a:lnTo>
                  <a:cubicBezTo>
                    <a:pt x="3041" y="5465"/>
                    <a:pt x="3289" y="4887"/>
                    <a:pt x="3316" y="4213"/>
                  </a:cubicBezTo>
                  <a:cubicBezTo>
                    <a:pt x="3316" y="4172"/>
                    <a:pt x="3302" y="4102"/>
                    <a:pt x="3344" y="4062"/>
                  </a:cubicBezTo>
                  <a:cubicBezTo>
                    <a:pt x="3371" y="4075"/>
                    <a:pt x="3384" y="4075"/>
                    <a:pt x="3384" y="4089"/>
                  </a:cubicBezTo>
                  <a:cubicBezTo>
                    <a:pt x="3481" y="4323"/>
                    <a:pt x="3646" y="4502"/>
                    <a:pt x="3839" y="4653"/>
                  </a:cubicBezTo>
                  <a:cubicBezTo>
                    <a:pt x="4224" y="4955"/>
                    <a:pt x="4623" y="5217"/>
                    <a:pt x="5050" y="5465"/>
                  </a:cubicBezTo>
                  <a:lnTo>
                    <a:pt x="5132" y="5506"/>
                  </a:lnTo>
                  <a:cubicBezTo>
                    <a:pt x="5157" y="5517"/>
                    <a:pt x="5180" y="5522"/>
                    <a:pt x="5200" y="5522"/>
                  </a:cubicBezTo>
                  <a:cubicBezTo>
                    <a:pt x="5259" y="5522"/>
                    <a:pt x="5297" y="5478"/>
                    <a:pt x="5297" y="5396"/>
                  </a:cubicBezTo>
                  <a:cubicBezTo>
                    <a:pt x="5283" y="5066"/>
                    <a:pt x="5255" y="4750"/>
                    <a:pt x="5132" y="4447"/>
                  </a:cubicBezTo>
                  <a:cubicBezTo>
                    <a:pt x="5008" y="4130"/>
                    <a:pt x="4843" y="3842"/>
                    <a:pt x="4623" y="3580"/>
                  </a:cubicBezTo>
                  <a:cubicBezTo>
                    <a:pt x="4499" y="3429"/>
                    <a:pt x="4362" y="3305"/>
                    <a:pt x="4224" y="3167"/>
                  </a:cubicBezTo>
                  <a:cubicBezTo>
                    <a:pt x="4210" y="3167"/>
                    <a:pt x="4197" y="3139"/>
                    <a:pt x="4197" y="3126"/>
                  </a:cubicBezTo>
                  <a:cubicBezTo>
                    <a:pt x="4197" y="3099"/>
                    <a:pt x="4224" y="3084"/>
                    <a:pt x="4252" y="3084"/>
                  </a:cubicBezTo>
                  <a:cubicBezTo>
                    <a:pt x="4582" y="3071"/>
                    <a:pt x="4857" y="2906"/>
                    <a:pt x="5118" y="2699"/>
                  </a:cubicBezTo>
                  <a:cubicBezTo>
                    <a:pt x="5448" y="2438"/>
                    <a:pt x="5793" y="2204"/>
                    <a:pt x="6164" y="1998"/>
                  </a:cubicBezTo>
                  <a:cubicBezTo>
                    <a:pt x="6219" y="1971"/>
                    <a:pt x="6274" y="1929"/>
                    <a:pt x="6315" y="1888"/>
                  </a:cubicBezTo>
                  <a:cubicBezTo>
                    <a:pt x="6343" y="1861"/>
                    <a:pt x="6356" y="1833"/>
                    <a:pt x="6343" y="1791"/>
                  </a:cubicBezTo>
                  <a:cubicBezTo>
                    <a:pt x="6329" y="1764"/>
                    <a:pt x="6301" y="1750"/>
                    <a:pt x="6260" y="1736"/>
                  </a:cubicBezTo>
                  <a:cubicBezTo>
                    <a:pt x="6246" y="1736"/>
                    <a:pt x="6219" y="1736"/>
                    <a:pt x="6191" y="1750"/>
                  </a:cubicBezTo>
                  <a:cubicBezTo>
                    <a:pt x="6076" y="1765"/>
                    <a:pt x="5962" y="1771"/>
                    <a:pt x="5849" y="1771"/>
                  </a:cubicBezTo>
                  <a:cubicBezTo>
                    <a:pt x="5652" y="1771"/>
                    <a:pt x="5457" y="1754"/>
                    <a:pt x="5255" y="1736"/>
                  </a:cubicBezTo>
                  <a:cubicBezTo>
                    <a:pt x="5201" y="1733"/>
                    <a:pt x="5148" y="1732"/>
                    <a:pt x="5094" y="1732"/>
                  </a:cubicBezTo>
                  <a:cubicBezTo>
                    <a:pt x="4658" y="1732"/>
                    <a:pt x="4244" y="1833"/>
                    <a:pt x="3852" y="2053"/>
                  </a:cubicBezTo>
                  <a:cubicBezTo>
                    <a:pt x="3811" y="2081"/>
                    <a:pt x="3756" y="2108"/>
                    <a:pt x="3701" y="2121"/>
                  </a:cubicBezTo>
                  <a:cubicBezTo>
                    <a:pt x="3694" y="2125"/>
                    <a:pt x="3687" y="2127"/>
                    <a:pt x="3680" y="2127"/>
                  </a:cubicBezTo>
                  <a:cubicBezTo>
                    <a:pt x="3661" y="2127"/>
                    <a:pt x="3646" y="2114"/>
                    <a:pt x="3646" y="2094"/>
                  </a:cubicBezTo>
                  <a:cubicBezTo>
                    <a:pt x="3632" y="2053"/>
                    <a:pt x="3632" y="1998"/>
                    <a:pt x="3632" y="1943"/>
                  </a:cubicBezTo>
                  <a:cubicBezTo>
                    <a:pt x="3646" y="1544"/>
                    <a:pt x="3729" y="1158"/>
                    <a:pt x="3894" y="787"/>
                  </a:cubicBezTo>
                  <a:cubicBezTo>
                    <a:pt x="3962" y="636"/>
                    <a:pt x="4032" y="485"/>
                    <a:pt x="4087" y="333"/>
                  </a:cubicBezTo>
                  <a:cubicBezTo>
                    <a:pt x="4127" y="250"/>
                    <a:pt x="4155" y="155"/>
                    <a:pt x="4142" y="58"/>
                  </a:cubicBezTo>
                  <a:cubicBezTo>
                    <a:pt x="4142" y="34"/>
                    <a:pt x="4110" y="0"/>
                    <a:pt x="4075"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2" name="Google Shape;3142;p29"/>
            <p:cNvSpPr/>
            <p:nvPr/>
          </p:nvSpPr>
          <p:spPr>
            <a:xfrm>
              <a:off x="2024934" y="831213"/>
              <a:ext cx="143591" cy="110901"/>
            </a:xfrm>
            <a:custGeom>
              <a:avLst/>
              <a:gdLst/>
              <a:ahLst/>
              <a:cxnLst/>
              <a:rect l="l" t="t" r="r" b="b"/>
              <a:pathLst>
                <a:path w="5725" h="4428" extrusionOk="0">
                  <a:moveTo>
                    <a:pt x="3902" y="0"/>
                  </a:moveTo>
                  <a:cubicBezTo>
                    <a:pt x="3886" y="0"/>
                    <a:pt x="3870" y="4"/>
                    <a:pt x="3853" y="10"/>
                  </a:cubicBezTo>
                  <a:cubicBezTo>
                    <a:pt x="3826" y="10"/>
                    <a:pt x="3784" y="24"/>
                    <a:pt x="3756" y="38"/>
                  </a:cubicBezTo>
                  <a:cubicBezTo>
                    <a:pt x="3523" y="134"/>
                    <a:pt x="3344" y="313"/>
                    <a:pt x="3206" y="533"/>
                  </a:cubicBezTo>
                  <a:cubicBezTo>
                    <a:pt x="3041" y="781"/>
                    <a:pt x="2918" y="1056"/>
                    <a:pt x="2821" y="1331"/>
                  </a:cubicBezTo>
                  <a:cubicBezTo>
                    <a:pt x="2793" y="1427"/>
                    <a:pt x="2766" y="1524"/>
                    <a:pt x="2697" y="1606"/>
                  </a:cubicBezTo>
                  <a:cubicBezTo>
                    <a:pt x="2601" y="1551"/>
                    <a:pt x="2491" y="1482"/>
                    <a:pt x="2395" y="1441"/>
                  </a:cubicBezTo>
                  <a:cubicBezTo>
                    <a:pt x="2188" y="1326"/>
                    <a:pt x="1986" y="1271"/>
                    <a:pt x="1789" y="1271"/>
                  </a:cubicBezTo>
                  <a:cubicBezTo>
                    <a:pt x="1514" y="1271"/>
                    <a:pt x="1248" y="1378"/>
                    <a:pt x="991" y="1579"/>
                  </a:cubicBezTo>
                  <a:cubicBezTo>
                    <a:pt x="675" y="1840"/>
                    <a:pt x="372" y="2115"/>
                    <a:pt x="97" y="2432"/>
                  </a:cubicBezTo>
                  <a:cubicBezTo>
                    <a:pt x="56" y="2473"/>
                    <a:pt x="28" y="2514"/>
                    <a:pt x="1" y="2555"/>
                  </a:cubicBezTo>
                  <a:lnTo>
                    <a:pt x="1" y="2597"/>
                  </a:lnTo>
                  <a:cubicBezTo>
                    <a:pt x="14" y="2610"/>
                    <a:pt x="42" y="2624"/>
                    <a:pt x="56" y="2638"/>
                  </a:cubicBezTo>
                  <a:cubicBezTo>
                    <a:pt x="83" y="2638"/>
                    <a:pt x="111" y="2638"/>
                    <a:pt x="139" y="2624"/>
                  </a:cubicBezTo>
                  <a:cubicBezTo>
                    <a:pt x="289" y="2569"/>
                    <a:pt x="454" y="2542"/>
                    <a:pt x="619" y="2514"/>
                  </a:cubicBezTo>
                  <a:cubicBezTo>
                    <a:pt x="1047" y="2445"/>
                    <a:pt x="1487" y="2377"/>
                    <a:pt x="1927" y="2280"/>
                  </a:cubicBezTo>
                  <a:cubicBezTo>
                    <a:pt x="1936" y="2275"/>
                    <a:pt x="1945" y="2274"/>
                    <a:pt x="1955" y="2274"/>
                  </a:cubicBezTo>
                  <a:cubicBezTo>
                    <a:pt x="1974" y="2274"/>
                    <a:pt x="1996" y="2280"/>
                    <a:pt x="2023" y="2280"/>
                  </a:cubicBezTo>
                  <a:cubicBezTo>
                    <a:pt x="2010" y="2267"/>
                    <a:pt x="2023" y="2252"/>
                    <a:pt x="2037" y="2252"/>
                  </a:cubicBezTo>
                  <a:cubicBezTo>
                    <a:pt x="2050" y="2252"/>
                    <a:pt x="2050" y="2267"/>
                    <a:pt x="2050" y="2267"/>
                  </a:cubicBezTo>
                  <a:cubicBezTo>
                    <a:pt x="2050" y="2283"/>
                    <a:pt x="2046" y="2289"/>
                    <a:pt x="2039" y="2289"/>
                  </a:cubicBezTo>
                  <a:cubicBezTo>
                    <a:pt x="2035" y="2289"/>
                    <a:pt x="2029" y="2286"/>
                    <a:pt x="2023" y="2280"/>
                  </a:cubicBezTo>
                  <a:cubicBezTo>
                    <a:pt x="2023" y="2362"/>
                    <a:pt x="1968" y="2390"/>
                    <a:pt x="1927" y="2417"/>
                  </a:cubicBezTo>
                  <a:cubicBezTo>
                    <a:pt x="1597" y="2693"/>
                    <a:pt x="1377" y="3023"/>
                    <a:pt x="1212" y="3422"/>
                  </a:cubicBezTo>
                  <a:cubicBezTo>
                    <a:pt x="1102" y="3683"/>
                    <a:pt x="1032" y="3958"/>
                    <a:pt x="950" y="4220"/>
                  </a:cubicBezTo>
                  <a:cubicBezTo>
                    <a:pt x="936" y="4261"/>
                    <a:pt x="936" y="4289"/>
                    <a:pt x="936" y="4330"/>
                  </a:cubicBezTo>
                  <a:cubicBezTo>
                    <a:pt x="922" y="4358"/>
                    <a:pt x="922" y="4399"/>
                    <a:pt x="964" y="4413"/>
                  </a:cubicBezTo>
                  <a:cubicBezTo>
                    <a:pt x="974" y="4423"/>
                    <a:pt x="985" y="4428"/>
                    <a:pt x="995" y="4428"/>
                  </a:cubicBezTo>
                  <a:cubicBezTo>
                    <a:pt x="1012" y="4428"/>
                    <a:pt x="1029" y="4416"/>
                    <a:pt x="1047" y="4399"/>
                  </a:cubicBezTo>
                  <a:cubicBezTo>
                    <a:pt x="1157" y="4316"/>
                    <a:pt x="1267" y="4220"/>
                    <a:pt x="1390" y="4138"/>
                  </a:cubicBezTo>
                  <a:cubicBezTo>
                    <a:pt x="1707" y="3918"/>
                    <a:pt x="1982" y="3628"/>
                    <a:pt x="2230" y="3325"/>
                  </a:cubicBezTo>
                  <a:cubicBezTo>
                    <a:pt x="2353" y="3175"/>
                    <a:pt x="2463" y="3010"/>
                    <a:pt x="2573" y="2845"/>
                  </a:cubicBezTo>
                  <a:cubicBezTo>
                    <a:pt x="2601" y="2803"/>
                    <a:pt x="2615" y="2748"/>
                    <a:pt x="2670" y="2748"/>
                  </a:cubicBezTo>
                  <a:cubicBezTo>
                    <a:pt x="2711" y="2830"/>
                    <a:pt x="2697" y="2913"/>
                    <a:pt x="2711" y="3010"/>
                  </a:cubicBezTo>
                  <a:cubicBezTo>
                    <a:pt x="2738" y="3518"/>
                    <a:pt x="3013" y="3903"/>
                    <a:pt x="3330" y="4261"/>
                  </a:cubicBezTo>
                  <a:cubicBezTo>
                    <a:pt x="3360" y="4291"/>
                    <a:pt x="3392" y="4305"/>
                    <a:pt x="3422" y="4305"/>
                  </a:cubicBezTo>
                  <a:cubicBezTo>
                    <a:pt x="3462" y="4305"/>
                    <a:pt x="3499" y="4280"/>
                    <a:pt x="3523" y="4234"/>
                  </a:cubicBezTo>
                  <a:cubicBezTo>
                    <a:pt x="3646" y="3931"/>
                    <a:pt x="3743" y="3628"/>
                    <a:pt x="3716" y="3285"/>
                  </a:cubicBezTo>
                  <a:cubicBezTo>
                    <a:pt x="3688" y="3050"/>
                    <a:pt x="3619" y="2830"/>
                    <a:pt x="3509" y="2610"/>
                  </a:cubicBezTo>
                  <a:cubicBezTo>
                    <a:pt x="3481" y="2542"/>
                    <a:pt x="3440" y="2473"/>
                    <a:pt x="3399" y="2390"/>
                  </a:cubicBezTo>
                  <a:cubicBezTo>
                    <a:pt x="3385" y="2362"/>
                    <a:pt x="3358" y="2335"/>
                    <a:pt x="3385" y="2307"/>
                  </a:cubicBezTo>
                  <a:cubicBezTo>
                    <a:pt x="3399" y="2294"/>
                    <a:pt x="3440" y="2280"/>
                    <a:pt x="3454" y="2280"/>
                  </a:cubicBezTo>
                  <a:cubicBezTo>
                    <a:pt x="3495" y="2294"/>
                    <a:pt x="3523" y="2294"/>
                    <a:pt x="3550" y="2294"/>
                  </a:cubicBezTo>
                  <a:cubicBezTo>
                    <a:pt x="3651" y="2313"/>
                    <a:pt x="3751" y="2322"/>
                    <a:pt x="3849" y="2322"/>
                  </a:cubicBezTo>
                  <a:cubicBezTo>
                    <a:pt x="4045" y="2322"/>
                    <a:pt x="4238" y="2285"/>
                    <a:pt x="4431" y="2212"/>
                  </a:cubicBezTo>
                  <a:cubicBezTo>
                    <a:pt x="4734" y="2115"/>
                    <a:pt x="5022" y="1977"/>
                    <a:pt x="5297" y="1799"/>
                  </a:cubicBezTo>
                  <a:cubicBezTo>
                    <a:pt x="5422" y="1730"/>
                    <a:pt x="5532" y="1647"/>
                    <a:pt x="5655" y="1564"/>
                  </a:cubicBezTo>
                  <a:cubicBezTo>
                    <a:pt x="5724" y="1496"/>
                    <a:pt x="5710" y="1414"/>
                    <a:pt x="5627" y="1386"/>
                  </a:cubicBezTo>
                  <a:cubicBezTo>
                    <a:pt x="5352" y="1276"/>
                    <a:pt x="5077" y="1179"/>
                    <a:pt x="4774" y="1152"/>
                  </a:cubicBezTo>
                  <a:cubicBezTo>
                    <a:pt x="4734" y="1150"/>
                    <a:pt x="4694" y="1149"/>
                    <a:pt x="4655" y="1149"/>
                  </a:cubicBezTo>
                  <a:cubicBezTo>
                    <a:pt x="4451" y="1149"/>
                    <a:pt x="4253" y="1177"/>
                    <a:pt x="4046" y="1234"/>
                  </a:cubicBezTo>
                  <a:cubicBezTo>
                    <a:pt x="3982" y="1255"/>
                    <a:pt x="3927" y="1285"/>
                    <a:pt x="3867" y="1285"/>
                  </a:cubicBezTo>
                  <a:cubicBezTo>
                    <a:pt x="3849" y="1285"/>
                    <a:pt x="3830" y="1282"/>
                    <a:pt x="3811" y="1276"/>
                  </a:cubicBezTo>
                  <a:cubicBezTo>
                    <a:pt x="3798" y="1262"/>
                    <a:pt x="3798" y="1249"/>
                    <a:pt x="3798" y="1234"/>
                  </a:cubicBezTo>
                  <a:cubicBezTo>
                    <a:pt x="3798" y="1152"/>
                    <a:pt x="3826" y="1097"/>
                    <a:pt x="3853" y="1028"/>
                  </a:cubicBezTo>
                  <a:cubicBezTo>
                    <a:pt x="3936" y="849"/>
                    <a:pt x="4004" y="656"/>
                    <a:pt x="4018" y="451"/>
                  </a:cubicBezTo>
                  <a:cubicBezTo>
                    <a:pt x="4031" y="326"/>
                    <a:pt x="4031" y="203"/>
                    <a:pt x="4004" y="93"/>
                  </a:cubicBezTo>
                  <a:cubicBezTo>
                    <a:pt x="3983" y="31"/>
                    <a:pt x="3947" y="0"/>
                    <a:pt x="3902"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3" name="Google Shape;3143;p29"/>
            <p:cNvSpPr/>
            <p:nvPr/>
          </p:nvSpPr>
          <p:spPr>
            <a:xfrm>
              <a:off x="2265433" y="874068"/>
              <a:ext cx="117544" cy="100212"/>
            </a:xfrm>
            <a:custGeom>
              <a:avLst/>
              <a:gdLst/>
              <a:ahLst/>
              <a:cxnLst/>
              <a:rect l="l" t="t" r="r" b="b"/>
              <a:pathLst>
                <a:path w="4706" h="3991" extrusionOk="0">
                  <a:moveTo>
                    <a:pt x="2504" y="0"/>
                  </a:moveTo>
                  <a:cubicBezTo>
                    <a:pt x="2462" y="0"/>
                    <a:pt x="2449" y="41"/>
                    <a:pt x="2435" y="69"/>
                  </a:cubicBezTo>
                  <a:cubicBezTo>
                    <a:pt x="2422" y="83"/>
                    <a:pt x="2422" y="96"/>
                    <a:pt x="2422" y="110"/>
                  </a:cubicBezTo>
                  <a:cubicBezTo>
                    <a:pt x="2380" y="358"/>
                    <a:pt x="2312" y="591"/>
                    <a:pt x="2229" y="826"/>
                  </a:cubicBezTo>
                  <a:cubicBezTo>
                    <a:pt x="2187" y="936"/>
                    <a:pt x="2174" y="1059"/>
                    <a:pt x="2147" y="1169"/>
                  </a:cubicBezTo>
                  <a:cubicBezTo>
                    <a:pt x="2132" y="1211"/>
                    <a:pt x="2147" y="1266"/>
                    <a:pt x="2105" y="1279"/>
                  </a:cubicBezTo>
                  <a:cubicBezTo>
                    <a:pt x="2050" y="1279"/>
                    <a:pt x="2022" y="1239"/>
                    <a:pt x="1982" y="1211"/>
                  </a:cubicBezTo>
                  <a:cubicBezTo>
                    <a:pt x="1857" y="1114"/>
                    <a:pt x="1720" y="1032"/>
                    <a:pt x="1582" y="963"/>
                  </a:cubicBezTo>
                  <a:cubicBezTo>
                    <a:pt x="1211" y="771"/>
                    <a:pt x="798" y="729"/>
                    <a:pt x="386" y="729"/>
                  </a:cubicBezTo>
                  <a:cubicBezTo>
                    <a:pt x="303" y="729"/>
                    <a:pt x="206" y="743"/>
                    <a:pt x="124" y="757"/>
                  </a:cubicBezTo>
                  <a:cubicBezTo>
                    <a:pt x="41" y="771"/>
                    <a:pt x="0" y="853"/>
                    <a:pt x="28" y="936"/>
                  </a:cubicBezTo>
                  <a:cubicBezTo>
                    <a:pt x="28" y="949"/>
                    <a:pt x="28" y="963"/>
                    <a:pt x="41" y="977"/>
                  </a:cubicBezTo>
                  <a:cubicBezTo>
                    <a:pt x="206" y="1321"/>
                    <a:pt x="426" y="1609"/>
                    <a:pt x="757" y="1789"/>
                  </a:cubicBezTo>
                  <a:cubicBezTo>
                    <a:pt x="977" y="1899"/>
                    <a:pt x="1197" y="1995"/>
                    <a:pt x="1431" y="2077"/>
                  </a:cubicBezTo>
                  <a:cubicBezTo>
                    <a:pt x="1582" y="2132"/>
                    <a:pt x="1582" y="2160"/>
                    <a:pt x="1486" y="2284"/>
                  </a:cubicBezTo>
                  <a:cubicBezTo>
                    <a:pt x="1389" y="2407"/>
                    <a:pt x="1307" y="2518"/>
                    <a:pt x="1211" y="2628"/>
                  </a:cubicBezTo>
                  <a:cubicBezTo>
                    <a:pt x="936" y="2972"/>
                    <a:pt x="812" y="3385"/>
                    <a:pt x="729" y="3811"/>
                  </a:cubicBezTo>
                  <a:cubicBezTo>
                    <a:pt x="716" y="3838"/>
                    <a:pt x="716" y="3866"/>
                    <a:pt x="716" y="3893"/>
                  </a:cubicBezTo>
                  <a:cubicBezTo>
                    <a:pt x="716" y="3946"/>
                    <a:pt x="755" y="3990"/>
                    <a:pt x="804" y="3990"/>
                  </a:cubicBezTo>
                  <a:cubicBezTo>
                    <a:pt x="820" y="3990"/>
                    <a:pt x="837" y="3986"/>
                    <a:pt x="853" y="3976"/>
                  </a:cubicBezTo>
                  <a:cubicBezTo>
                    <a:pt x="922" y="3948"/>
                    <a:pt x="1004" y="3908"/>
                    <a:pt x="1073" y="3866"/>
                  </a:cubicBezTo>
                  <a:cubicBezTo>
                    <a:pt x="1444" y="3605"/>
                    <a:pt x="1761" y="3275"/>
                    <a:pt x="2022" y="2890"/>
                  </a:cubicBezTo>
                  <a:cubicBezTo>
                    <a:pt x="2064" y="2820"/>
                    <a:pt x="2105" y="2738"/>
                    <a:pt x="2187" y="2669"/>
                  </a:cubicBezTo>
                  <a:cubicBezTo>
                    <a:pt x="2229" y="2683"/>
                    <a:pt x="2242" y="2724"/>
                    <a:pt x="2257" y="2765"/>
                  </a:cubicBezTo>
                  <a:cubicBezTo>
                    <a:pt x="2352" y="3040"/>
                    <a:pt x="2545" y="3247"/>
                    <a:pt x="2738" y="3426"/>
                  </a:cubicBezTo>
                  <a:cubicBezTo>
                    <a:pt x="2958" y="3632"/>
                    <a:pt x="3205" y="3756"/>
                    <a:pt x="3453" y="3921"/>
                  </a:cubicBezTo>
                  <a:cubicBezTo>
                    <a:pt x="3467" y="3935"/>
                    <a:pt x="3495" y="3948"/>
                    <a:pt x="3522" y="3948"/>
                  </a:cubicBezTo>
                  <a:cubicBezTo>
                    <a:pt x="3539" y="3954"/>
                    <a:pt x="3556" y="3957"/>
                    <a:pt x="3571" y="3957"/>
                  </a:cubicBezTo>
                  <a:cubicBezTo>
                    <a:pt x="3631" y="3957"/>
                    <a:pt x="3679" y="3915"/>
                    <a:pt x="3701" y="3838"/>
                  </a:cubicBezTo>
                  <a:cubicBezTo>
                    <a:pt x="3728" y="3756"/>
                    <a:pt x="3756" y="3660"/>
                    <a:pt x="3743" y="3563"/>
                  </a:cubicBezTo>
                  <a:cubicBezTo>
                    <a:pt x="3715" y="3398"/>
                    <a:pt x="3673" y="3233"/>
                    <a:pt x="3591" y="3082"/>
                  </a:cubicBezTo>
                  <a:cubicBezTo>
                    <a:pt x="3453" y="2862"/>
                    <a:pt x="3315" y="2642"/>
                    <a:pt x="3137" y="2462"/>
                  </a:cubicBezTo>
                  <a:cubicBezTo>
                    <a:pt x="3095" y="2422"/>
                    <a:pt x="3055" y="2367"/>
                    <a:pt x="3013" y="2325"/>
                  </a:cubicBezTo>
                  <a:lnTo>
                    <a:pt x="3013" y="2284"/>
                  </a:lnTo>
                  <a:cubicBezTo>
                    <a:pt x="3013" y="2270"/>
                    <a:pt x="3040" y="2257"/>
                    <a:pt x="3055" y="2257"/>
                  </a:cubicBezTo>
                  <a:cubicBezTo>
                    <a:pt x="3150" y="2257"/>
                    <a:pt x="3247" y="2257"/>
                    <a:pt x="3343" y="2242"/>
                  </a:cubicBezTo>
                  <a:cubicBezTo>
                    <a:pt x="3838" y="2202"/>
                    <a:pt x="4265" y="2009"/>
                    <a:pt x="4623" y="1651"/>
                  </a:cubicBezTo>
                  <a:cubicBezTo>
                    <a:pt x="4651" y="1624"/>
                    <a:pt x="4664" y="1596"/>
                    <a:pt x="4691" y="1569"/>
                  </a:cubicBezTo>
                  <a:cubicBezTo>
                    <a:pt x="4706" y="1541"/>
                    <a:pt x="4691" y="1486"/>
                    <a:pt x="4664" y="1459"/>
                  </a:cubicBezTo>
                  <a:cubicBezTo>
                    <a:pt x="4636" y="1444"/>
                    <a:pt x="4596" y="1431"/>
                    <a:pt x="4568" y="1431"/>
                  </a:cubicBezTo>
                  <a:cubicBezTo>
                    <a:pt x="4351" y="1401"/>
                    <a:pt x="4135" y="1375"/>
                    <a:pt x="3919" y="1375"/>
                  </a:cubicBezTo>
                  <a:cubicBezTo>
                    <a:pt x="3736" y="1375"/>
                    <a:pt x="3554" y="1394"/>
                    <a:pt x="3371" y="1444"/>
                  </a:cubicBezTo>
                  <a:cubicBezTo>
                    <a:pt x="3275" y="1486"/>
                    <a:pt x="3165" y="1499"/>
                    <a:pt x="3055" y="1527"/>
                  </a:cubicBezTo>
                  <a:cubicBezTo>
                    <a:pt x="3047" y="1530"/>
                    <a:pt x="3039" y="1531"/>
                    <a:pt x="3032" y="1531"/>
                  </a:cubicBezTo>
                  <a:cubicBezTo>
                    <a:pt x="2999" y="1531"/>
                    <a:pt x="2972" y="1506"/>
                    <a:pt x="2972" y="1472"/>
                  </a:cubicBezTo>
                  <a:cubicBezTo>
                    <a:pt x="2958" y="1046"/>
                    <a:pt x="2793" y="661"/>
                    <a:pt x="2655" y="276"/>
                  </a:cubicBezTo>
                  <a:cubicBezTo>
                    <a:pt x="2628" y="193"/>
                    <a:pt x="2587" y="110"/>
                    <a:pt x="2559" y="41"/>
                  </a:cubicBezTo>
                  <a:cubicBezTo>
                    <a:pt x="2545" y="28"/>
                    <a:pt x="2518" y="0"/>
                    <a:pt x="2504"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4" name="Google Shape;3144;p29"/>
            <p:cNvSpPr/>
            <p:nvPr/>
          </p:nvSpPr>
          <p:spPr>
            <a:xfrm>
              <a:off x="2281676" y="1088016"/>
              <a:ext cx="20036" cy="25387"/>
            </a:xfrm>
            <a:custGeom>
              <a:avLst/>
              <a:gdLst/>
              <a:ahLst/>
              <a:cxnLst/>
              <a:rect l="l" t="t" r="r" b="b"/>
              <a:pathLst>
                <a:path w="799" h="1001" extrusionOk="0">
                  <a:moveTo>
                    <a:pt x="633" y="1"/>
                  </a:moveTo>
                  <a:cubicBezTo>
                    <a:pt x="551" y="1"/>
                    <a:pt x="496" y="56"/>
                    <a:pt x="441" y="138"/>
                  </a:cubicBezTo>
                  <a:cubicBezTo>
                    <a:pt x="331" y="331"/>
                    <a:pt x="221" y="551"/>
                    <a:pt x="55" y="729"/>
                  </a:cubicBezTo>
                  <a:cubicBezTo>
                    <a:pt x="0" y="784"/>
                    <a:pt x="15" y="881"/>
                    <a:pt x="55" y="936"/>
                  </a:cubicBezTo>
                  <a:cubicBezTo>
                    <a:pt x="82" y="979"/>
                    <a:pt x="129" y="1001"/>
                    <a:pt x="181" y="1001"/>
                  </a:cubicBezTo>
                  <a:cubicBezTo>
                    <a:pt x="212" y="1001"/>
                    <a:pt x="245" y="993"/>
                    <a:pt x="276" y="977"/>
                  </a:cubicBezTo>
                  <a:cubicBezTo>
                    <a:pt x="331" y="950"/>
                    <a:pt x="372" y="909"/>
                    <a:pt x="400" y="854"/>
                  </a:cubicBezTo>
                  <a:cubicBezTo>
                    <a:pt x="523" y="674"/>
                    <a:pt x="633" y="482"/>
                    <a:pt x="743" y="289"/>
                  </a:cubicBezTo>
                  <a:cubicBezTo>
                    <a:pt x="758" y="262"/>
                    <a:pt x="771" y="234"/>
                    <a:pt x="785" y="193"/>
                  </a:cubicBezTo>
                  <a:cubicBezTo>
                    <a:pt x="798" y="111"/>
                    <a:pt x="730" y="1"/>
                    <a:pt x="63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5" name="Google Shape;3145;p29"/>
            <p:cNvSpPr/>
            <p:nvPr/>
          </p:nvSpPr>
          <p:spPr>
            <a:xfrm>
              <a:off x="1958143" y="1106067"/>
              <a:ext cx="18700" cy="22047"/>
            </a:xfrm>
            <a:custGeom>
              <a:avLst/>
              <a:gdLst/>
              <a:ahLst/>
              <a:cxnLst/>
              <a:rect l="l" t="t" r="r" b="b"/>
              <a:pathLst>
                <a:path w="758" h="866" extrusionOk="0">
                  <a:moveTo>
                    <a:pt x="207" y="0"/>
                  </a:moveTo>
                  <a:cubicBezTo>
                    <a:pt x="138" y="0"/>
                    <a:pt x="83" y="13"/>
                    <a:pt x="55" y="68"/>
                  </a:cubicBezTo>
                  <a:cubicBezTo>
                    <a:pt x="14" y="123"/>
                    <a:pt x="0" y="193"/>
                    <a:pt x="28" y="234"/>
                  </a:cubicBezTo>
                  <a:lnTo>
                    <a:pt x="440" y="811"/>
                  </a:lnTo>
                  <a:cubicBezTo>
                    <a:pt x="469" y="848"/>
                    <a:pt x="510" y="865"/>
                    <a:pt x="552" y="865"/>
                  </a:cubicBezTo>
                  <a:cubicBezTo>
                    <a:pt x="590" y="865"/>
                    <a:pt x="628" y="852"/>
                    <a:pt x="660" y="826"/>
                  </a:cubicBezTo>
                  <a:cubicBezTo>
                    <a:pt x="730" y="771"/>
                    <a:pt x="757" y="688"/>
                    <a:pt x="702" y="606"/>
                  </a:cubicBezTo>
                  <a:cubicBezTo>
                    <a:pt x="578" y="413"/>
                    <a:pt x="440" y="234"/>
                    <a:pt x="303" y="55"/>
                  </a:cubicBezTo>
                  <a:cubicBezTo>
                    <a:pt x="275" y="28"/>
                    <a:pt x="235" y="13"/>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6" name="Google Shape;3146;p29"/>
            <p:cNvSpPr/>
            <p:nvPr/>
          </p:nvSpPr>
          <p:spPr>
            <a:xfrm>
              <a:off x="2258720" y="1070787"/>
              <a:ext cx="14025" cy="22715"/>
            </a:xfrm>
            <a:custGeom>
              <a:avLst/>
              <a:gdLst/>
              <a:ahLst/>
              <a:cxnLst/>
              <a:rect l="l" t="t" r="r" b="b"/>
              <a:pathLst>
                <a:path w="579" h="922" extrusionOk="0">
                  <a:moveTo>
                    <a:pt x="411" y="0"/>
                  </a:moveTo>
                  <a:cubicBezTo>
                    <a:pt x="355" y="0"/>
                    <a:pt x="305" y="27"/>
                    <a:pt x="276" y="95"/>
                  </a:cubicBezTo>
                  <a:cubicBezTo>
                    <a:pt x="179" y="288"/>
                    <a:pt x="97" y="495"/>
                    <a:pt x="14" y="700"/>
                  </a:cubicBezTo>
                  <a:cubicBezTo>
                    <a:pt x="1" y="715"/>
                    <a:pt x="1" y="728"/>
                    <a:pt x="1" y="742"/>
                  </a:cubicBezTo>
                  <a:cubicBezTo>
                    <a:pt x="1" y="811"/>
                    <a:pt x="28" y="880"/>
                    <a:pt x="97" y="907"/>
                  </a:cubicBezTo>
                  <a:cubicBezTo>
                    <a:pt x="116" y="917"/>
                    <a:pt x="135" y="922"/>
                    <a:pt x="154" y="922"/>
                  </a:cubicBezTo>
                  <a:cubicBezTo>
                    <a:pt x="189" y="922"/>
                    <a:pt x="221" y="906"/>
                    <a:pt x="248" y="880"/>
                  </a:cubicBezTo>
                  <a:cubicBezTo>
                    <a:pt x="289" y="852"/>
                    <a:pt x="331" y="797"/>
                    <a:pt x="358" y="742"/>
                  </a:cubicBezTo>
                  <a:cubicBezTo>
                    <a:pt x="413" y="605"/>
                    <a:pt x="469" y="467"/>
                    <a:pt x="537" y="330"/>
                  </a:cubicBezTo>
                  <a:cubicBezTo>
                    <a:pt x="551" y="288"/>
                    <a:pt x="564" y="247"/>
                    <a:pt x="564" y="219"/>
                  </a:cubicBezTo>
                  <a:cubicBezTo>
                    <a:pt x="579" y="123"/>
                    <a:pt x="551" y="54"/>
                    <a:pt x="482" y="13"/>
                  </a:cubicBezTo>
                  <a:cubicBezTo>
                    <a:pt x="458" y="5"/>
                    <a:pt x="434" y="0"/>
                    <a:pt x="411"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7" name="Google Shape;3147;p29"/>
            <p:cNvSpPr/>
            <p:nvPr/>
          </p:nvSpPr>
          <p:spPr>
            <a:xfrm>
              <a:off x="2068179" y="1204212"/>
              <a:ext cx="17365" cy="21379"/>
            </a:xfrm>
            <a:custGeom>
              <a:avLst/>
              <a:gdLst/>
              <a:ahLst/>
              <a:cxnLst/>
              <a:rect l="l" t="t" r="r" b="b"/>
              <a:pathLst>
                <a:path w="701" h="849" extrusionOk="0">
                  <a:moveTo>
                    <a:pt x="162" y="1"/>
                  </a:moveTo>
                  <a:cubicBezTo>
                    <a:pt x="133" y="1"/>
                    <a:pt x="106" y="8"/>
                    <a:pt x="83" y="19"/>
                  </a:cubicBezTo>
                  <a:cubicBezTo>
                    <a:pt x="28" y="46"/>
                    <a:pt x="1" y="129"/>
                    <a:pt x="1" y="197"/>
                  </a:cubicBezTo>
                  <a:cubicBezTo>
                    <a:pt x="15" y="239"/>
                    <a:pt x="28" y="280"/>
                    <a:pt x="56" y="307"/>
                  </a:cubicBezTo>
                  <a:cubicBezTo>
                    <a:pt x="152" y="459"/>
                    <a:pt x="263" y="610"/>
                    <a:pt x="373" y="762"/>
                  </a:cubicBezTo>
                  <a:cubicBezTo>
                    <a:pt x="400" y="803"/>
                    <a:pt x="441" y="830"/>
                    <a:pt x="483" y="844"/>
                  </a:cubicBezTo>
                  <a:cubicBezTo>
                    <a:pt x="493" y="847"/>
                    <a:pt x="504" y="848"/>
                    <a:pt x="514" y="848"/>
                  </a:cubicBezTo>
                  <a:cubicBezTo>
                    <a:pt x="613" y="848"/>
                    <a:pt x="700" y="737"/>
                    <a:pt x="675" y="637"/>
                  </a:cubicBezTo>
                  <a:cubicBezTo>
                    <a:pt x="661" y="597"/>
                    <a:pt x="648" y="555"/>
                    <a:pt x="620" y="527"/>
                  </a:cubicBezTo>
                  <a:lnTo>
                    <a:pt x="331" y="115"/>
                  </a:lnTo>
                  <a:cubicBezTo>
                    <a:pt x="318" y="87"/>
                    <a:pt x="290" y="60"/>
                    <a:pt x="276" y="46"/>
                  </a:cubicBezTo>
                  <a:cubicBezTo>
                    <a:pt x="244" y="14"/>
                    <a:pt x="202" y="1"/>
                    <a:pt x="1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8" name="Google Shape;3148;p29"/>
            <p:cNvSpPr/>
            <p:nvPr/>
          </p:nvSpPr>
          <p:spPr>
            <a:xfrm>
              <a:off x="2139272" y="1122835"/>
              <a:ext cx="10018" cy="22046"/>
            </a:xfrm>
            <a:custGeom>
              <a:avLst/>
              <a:gdLst/>
              <a:ahLst/>
              <a:cxnLst/>
              <a:rect l="l" t="t" r="r" b="b"/>
              <a:pathLst>
                <a:path w="400" h="885" extrusionOk="0">
                  <a:moveTo>
                    <a:pt x="160" y="0"/>
                  </a:moveTo>
                  <a:cubicBezTo>
                    <a:pt x="148" y="0"/>
                    <a:pt x="136" y="2"/>
                    <a:pt x="125" y="4"/>
                  </a:cubicBezTo>
                  <a:cubicBezTo>
                    <a:pt x="70" y="18"/>
                    <a:pt x="28" y="59"/>
                    <a:pt x="15" y="114"/>
                  </a:cubicBezTo>
                  <a:cubicBezTo>
                    <a:pt x="0" y="156"/>
                    <a:pt x="0" y="183"/>
                    <a:pt x="0" y="224"/>
                  </a:cubicBezTo>
                  <a:cubicBezTo>
                    <a:pt x="28" y="389"/>
                    <a:pt x="42" y="554"/>
                    <a:pt x="70" y="719"/>
                  </a:cubicBezTo>
                  <a:cubicBezTo>
                    <a:pt x="83" y="829"/>
                    <a:pt x="138" y="884"/>
                    <a:pt x="220" y="884"/>
                  </a:cubicBezTo>
                  <a:cubicBezTo>
                    <a:pt x="303" y="884"/>
                    <a:pt x="385" y="816"/>
                    <a:pt x="400" y="692"/>
                  </a:cubicBezTo>
                  <a:lnTo>
                    <a:pt x="400" y="609"/>
                  </a:lnTo>
                  <a:cubicBezTo>
                    <a:pt x="385" y="472"/>
                    <a:pt x="358" y="334"/>
                    <a:pt x="345" y="183"/>
                  </a:cubicBezTo>
                  <a:cubicBezTo>
                    <a:pt x="330" y="141"/>
                    <a:pt x="317" y="101"/>
                    <a:pt x="303" y="73"/>
                  </a:cubicBezTo>
                  <a:cubicBezTo>
                    <a:pt x="280" y="27"/>
                    <a:pt x="219" y="0"/>
                    <a:pt x="16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9" name="Google Shape;3149;p29"/>
            <p:cNvSpPr/>
            <p:nvPr/>
          </p:nvSpPr>
          <p:spPr>
            <a:xfrm>
              <a:off x="2113256" y="1008245"/>
              <a:ext cx="10018" cy="22046"/>
            </a:xfrm>
            <a:custGeom>
              <a:avLst/>
              <a:gdLst/>
              <a:ahLst/>
              <a:cxnLst/>
              <a:rect l="l" t="t" r="r" b="b"/>
              <a:pathLst>
                <a:path w="401" h="886" extrusionOk="0">
                  <a:moveTo>
                    <a:pt x="180" y="0"/>
                  </a:moveTo>
                  <a:cubicBezTo>
                    <a:pt x="170" y="0"/>
                    <a:pt x="161" y="1"/>
                    <a:pt x="153" y="3"/>
                  </a:cubicBezTo>
                  <a:cubicBezTo>
                    <a:pt x="70" y="3"/>
                    <a:pt x="15" y="71"/>
                    <a:pt x="1" y="154"/>
                  </a:cubicBezTo>
                  <a:cubicBezTo>
                    <a:pt x="1" y="361"/>
                    <a:pt x="28" y="566"/>
                    <a:pt x="70" y="773"/>
                  </a:cubicBezTo>
                  <a:cubicBezTo>
                    <a:pt x="82" y="846"/>
                    <a:pt x="136" y="886"/>
                    <a:pt x="205" y="886"/>
                  </a:cubicBezTo>
                  <a:cubicBezTo>
                    <a:pt x="215" y="886"/>
                    <a:pt x="225" y="885"/>
                    <a:pt x="235" y="883"/>
                  </a:cubicBezTo>
                  <a:cubicBezTo>
                    <a:pt x="318" y="883"/>
                    <a:pt x="373" y="814"/>
                    <a:pt x="400" y="649"/>
                  </a:cubicBezTo>
                  <a:cubicBezTo>
                    <a:pt x="373" y="511"/>
                    <a:pt x="358" y="306"/>
                    <a:pt x="318" y="113"/>
                  </a:cubicBezTo>
                  <a:cubicBezTo>
                    <a:pt x="305" y="41"/>
                    <a:pt x="241" y="0"/>
                    <a:pt x="18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0" name="Google Shape;3150;p29"/>
            <p:cNvSpPr/>
            <p:nvPr/>
          </p:nvSpPr>
          <p:spPr>
            <a:xfrm>
              <a:off x="2203353" y="1158434"/>
              <a:ext cx="14025" cy="19374"/>
            </a:xfrm>
            <a:custGeom>
              <a:avLst/>
              <a:gdLst/>
              <a:ahLst/>
              <a:cxnLst/>
              <a:rect l="l" t="t" r="r" b="b"/>
              <a:pathLst>
                <a:path w="579" h="769" extrusionOk="0">
                  <a:moveTo>
                    <a:pt x="400" y="0"/>
                  </a:moveTo>
                  <a:cubicBezTo>
                    <a:pt x="353" y="0"/>
                    <a:pt x="307" y="22"/>
                    <a:pt x="275" y="62"/>
                  </a:cubicBezTo>
                  <a:cubicBezTo>
                    <a:pt x="152" y="213"/>
                    <a:pt x="83" y="378"/>
                    <a:pt x="14" y="530"/>
                  </a:cubicBezTo>
                  <a:cubicBezTo>
                    <a:pt x="0" y="640"/>
                    <a:pt x="28" y="708"/>
                    <a:pt x="97" y="750"/>
                  </a:cubicBezTo>
                  <a:cubicBezTo>
                    <a:pt x="118" y="762"/>
                    <a:pt x="142" y="768"/>
                    <a:pt x="166" y="768"/>
                  </a:cubicBezTo>
                  <a:cubicBezTo>
                    <a:pt x="220" y="768"/>
                    <a:pt x="275" y="738"/>
                    <a:pt x="303" y="680"/>
                  </a:cubicBezTo>
                  <a:cubicBezTo>
                    <a:pt x="385" y="543"/>
                    <a:pt x="468" y="392"/>
                    <a:pt x="537" y="240"/>
                  </a:cubicBezTo>
                  <a:cubicBezTo>
                    <a:pt x="578" y="158"/>
                    <a:pt x="550" y="75"/>
                    <a:pt x="495" y="34"/>
                  </a:cubicBezTo>
                  <a:cubicBezTo>
                    <a:pt x="467" y="11"/>
                    <a:pt x="433" y="0"/>
                    <a:pt x="40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1" name="Google Shape;3151;p29"/>
            <p:cNvSpPr/>
            <p:nvPr/>
          </p:nvSpPr>
          <p:spPr>
            <a:xfrm>
              <a:off x="2321417" y="1020329"/>
              <a:ext cx="13357" cy="18038"/>
            </a:xfrm>
            <a:custGeom>
              <a:avLst/>
              <a:gdLst/>
              <a:ahLst/>
              <a:cxnLst/>
              <a:rect l="l" t="t" r="r" b="b"/>
              <a:pathLst>
                <a:path w="524" h="719" extrusionOk="0">
                  <a:moveTo>
                    <a:pt x="344" y="0"/>
                  </a:moveTo>
                  <a:cubicBezTo>
                    <a:pt x="300" y="0"/>
                    <a:pt x="260" y="16"/>
                    <a:pt x="234" y="58"/>
                  </a:cubicBezTo>
                  <a:cubicBezTo>
                    <a:pt x="138" y="210"/>
                    <a:pt x="56" y="361"/>
                    <a:pt x="14" y="540"/>
                  </a:cubicBezTo>
                  <a:cubicBezTo>
                    <a:pt x="1" y="608"/>
                    <a:pt x="56" y="678"/>
                    <a:pt x="111" y="705"/>
                  </a:cubicBezTo>
                  <a:cubicBezTo>
                    <a:pt x="133" y="714"/>
                    <a:pt x="156" y="719"/>
                    <a:pt x="178" y="719"/>
                  </a:cubicBezTo>
                  <a:cubicBezTo>
                    <a:pt x="222" y="719"/>
                    <a:pt x="262" y="700"/>
                    <a:pt x="289" y="663"/>
                  </a:cubicBezTo>
                  <a:cubicBezTo>
                    <a:pt x="303" y="650"/>
                    <a:pt x="317" y="623"/>
                    <a:pt x="331" y="608"/>
                  </a:cubicBezTo>
                  <a:cubicBezTo>
                    <a:pt x="399" y="485"/>
                    <a:pt x="454" y="361"/>
                    <a:pt x="496" y="278"/>
                  </a:cubicBezTo>
                  <a:cubicBezTo>
                    <a:pt x="523" y="140"/>
                    <a:pt x="496" y="58"/>
                    <a:pt x="427" y="17"/>
                  </a:cubicBezTo>
                  <a:cubicBezTo>
                    <a:pt x="400" y="7"/>
                    <a:pt x="371" y="0"/>
                    <a:pt x="34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2" name="Google Shape;3152;p29"/>
            <p:cNvSpPr/>
            <p:nvPr/>
          </p:nvSpPr>
          <p:spPr>
            <a:xfrm>
              <a:off x="2092896" y="1048619"/>
              <a:ext cx="9350" cy="16034"/>
            </a:xfrm>
            <a:custGeom>
              <a:avLst/>
              <a:gdLst/>
              <a:ahLst/>
              <a:cxnLst/>
              <a:rect l="l" t="t" r="r" b="b"/>
              <a:pathLst>
                <a:path w="373" h="655" extrusionOk="0">
                  <a:moveTo>
                    <a:pt x="164" y="1"/>
                  </a:moveTo>
                  <a:cubicBezTo>
                    <a:pt x="150" y="1"/>
                    <a:pt x="137" y="3"/>
                    <a:pt x="125" y="6"/>
                  </a:cubicBezTo>
                  <a:cubicBezTo>
                    <a:pt x="55" y="33"/>
                    <a:pt x="0" y="74"/>
                    <a:pt x="0" y="143"/>
                  </a:cubicBezTo>
                  <a:cubicBezTo>
                    <a:pt x="0" y="294"/>
                    <a:pt x="14" y="432"/>
                    <a:pt x="70" y="569"/>
                  </a:cubicBezTo>
                  <a:cubicBezTo>
                    <a:pt x="93" y="617"/>
                    <a:pt x="158" y="655"/>
                    <a:pt x="211" y="655"/>
                  </a:cubicBezTo>
                  <a:cubicBezTo>
                    <a:pt x="219" y="655"/>
                    <a:pt x="227" y="654"/>
                    <a:pt x="235" y="652"/>
                  </a:cubicBezTo>
                  <a:cubicBezTo>
                    <a:pt x="303" y="624"/>
                    <a:pt x="358" y="584"/>
                    <a:pt x="372" y="474"/>
                  </a:cubicBezTo>
                  <a:cubicBezTo>
                    <a:pt x="372" y="364"/>
                    <a:pt x="358" y="212"/>
                    <a:pt x="290" y="74"/>
                  </a:cubicBezTo>
                  <a:cubicBezTo>
                    <a:pt x="257" y="21"/>
                    <a:pt x="209" y="1"/>
                    <a:pt x="164"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3" name="Google Shape;3153;p29"/>
            <p:cNvSpPr/>
            <p:nvPr/>
          </p:nvSpPr>
          <p:spPr>
            <a:xfrm>
              <a:off x="2030489" y="1135428"/>
              <a:ext cx="12022" cy="14030"/>
            </a:xfrm>
            <a:custGeom>
              <a:avLst/>
              <a:gdLst/>
              <a:ahLst/>
              <a:cxnLst/>
              <a:rect l="l" t="t" r="r" b="b"/>
              <a:pathLst>
                <a:path w="481" h="576" extrusionOk="0">
                  <a:moveTo>
                    <a:pt x="181" y="0"/>
                  </a:moveTo>
                  <a:cubicBezTo>
                    <a:pt x="141" y="0"/>
                    <a:pt x="100" y="15"/>
                    <a:pt x="68" y="39"/>
                  </a:cubicBezTo>
                  <a:cubicBezTo>
                    <a:pt x="28" y="80"/>
                    <a:pt x="0" y="163"/>
                    <a:pt x="13" y="218"/>
                  </a:cubicBezTo>
                  <a:cubicBezTo>
                    <a:pt x="55" y="341"/>
                    <a:pt x="123" y="438"/>
                    <a:pt x="220" y="534"/>
                  </a:cubicBezTo>
                  <a:cubicBezTo>
                    <a:pt x="246" y="561"/>
                    <a:pt x="278" y="576"/>
                    <a:pt x="313" y="576"/>
                  </a:cubicBezTo>
                  <a:cubicBezTo>
                    <a:pt x="332" y="576"/>
                    <a:pt x="351" y="571"/>
                    <a:pt x="371" y="561"/>
                  </a:cubicBezTo>
                  <a:cubicBezTo>
                    <a:pt x="440" y="534"/>
                    <a:pt x="468" y="493"/>
                    <a:pt x="481" y="424"/>
                  </a:cubicBezTo>
                  <a:lnTo>
                    <a:pt x="481" y="383"/>
                  </a:lnTo>
                  <a:cubicBezTo>
                    <a:pt x="440" y="245"/>
                    <a:pt x="371" y="121"/>
                    <a:pt x="261" y="25"/>
                  </a:cubicBezTo>
                  <a:cubicBezTo>
                    <a:pt x="238" y="8"/>
                    <a:pt x="210" y="0"/>
                    <a:pt x="181"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4" name="Google Shape;3154;p29"/>
            <p:cNvSpPr/>
            <p:nvPr/>
          </p:nvSpPr>
          <p:spPr>
            <a:xfrm>
              <a:off x="1981977" y="1046117"/>
              <a:ext cx="11354" cy="13362"/>
            </a:xfrm>
            <a:custGeom>
              <a:avLst/>
              <a:gdLst/>
              <a:ahLst/>
              <a:cxnLst/>
              <a:rect l="l" t="t" r="r" b="b"/>
              <a:pathLst>
                <a:path w="456" h="541" extrusionOk="0">
                  <a:moveTo>
                    <a:pt x="170" y="0"/>
                  </a:moveTo>
                  <a:cubicBezTo>
                    <a:pt x="90" y="0"/>
                    <a:pt x="11" y="67"/>
                    <a:pt x="1" y="149"/>
                  </a:cubicBezTo>
                  <a:cubicBezTo>
                    <a:pt x="1" y="273"/>
                    <a:pt x="138" y="507"/>
                    <a:pt x="248" y="534"/>
                  </a:cubicBezTo>
                  <a:cubicBezTo>
                    <a:pt x="263" y="538"/>
                    <a:pt x="278" y="540"/>
                    <a:pt x="292" y="540"/>
                  </a:cubicBezTo>
                  <a:cubicBezTo>
                    <a:pt x="372" y="540"/>
                    <a:pt x="443" y="479"/>
                    <a:pt x="455" y="397"/>
                  </a:cubicBezTo>
                  <a:lnTo>
                    <a:pt x="455" y="356"/>
                  </a:lnTo>
                  <a:cubicBezTo>
                    <a:pt x="413" y="218"/>
                    <a:pt x="345" y="108"/>
                    <a:pt x="248" y="26"/>
                  </a:cubicBezTo>
                  <a:cubicBezTo>
                    <a:pt x="224" y="8"/>
                    <a:pt x="197" y="0"/>
                    <a:pt x="17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85" name="Google Shape;3155;p29"/>
          <p:cNvSpPr/>
          <p:nvPr/>
        </p:nvSpPr>
        <p:spPr>
          <a:xfrm rot="10800000" flipH="1">
            <a:off x="9128127" y="6253163"/>
            <a:ext cx="5224463" cy="1160462"/>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dk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186" name="Google Shape;3156;p29"/>
          <p:cNvSpPr/>
          <p:nvPr/>
        </p:nvSpPr>
        <p:spPr>
          <a:xfrm rot="10800000" flipH="1">
            <a:off x="11347453" y="5827717"/>
            <a:ext cx="519113" cy="274637"/>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l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87" name="Google Shape;3157;p29"/>
          <p:cNvGrpSpPr>
            <a:grpSpLocks/>
          </p:cNvGrpSpPr>
          <p:nvPr/>
        </p:nvGrpSpPr>
        <p:grpSpPr bwMode="auto">
          <a:xfrm rot="6067296" flipH="1">
            <a:off x="1762125" y="-787400"/>
            <a:ext cx="1601788" cy="1576388"/>
            <a:chOff x="960250" y="302050"/>
            <a:chExt cx="721300" cy="710500"/>
          </a:xfrm>
        </p:grpSpPr>
        <p:sp>
          <p:nvSpPr>
            <p:cNvPr id="188" name="Google Shape;3158;p29"/>
            <p:cNvSpPr/>
            <p:nvPr/>
          </p:nvSpPr>
          <p:spPr>
            <a:xfrm>
              <a:off x="960745" y="305030"/>
              <a:ext cx="721300" cy="706922"/>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9" name="Google Shape;3159;p29"/>
            <p:cNvSpPr/>
            <p:nvPr/>
          </p:nvSpPr>
          <p:spPr>
            <a:xfrm>
              <a:off x="960745" y="305030"/>
              <a:ext cx="721300" cy="706922"/>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0" name="Google Shape;3160;p29"/>
            <p:cNvSpPr/>
            <p:nvPr/>
          </p:nvSpPr>
          <p:spPr>
            <a:xfrm>
              <a:off x="961431" y="563113"/>
              <a:ext cx="49326" cy="51517"/>
            </a:xfrm>
            <a:custGeom>
              <a:avLst/>
              <a:gdLst/>
              <a:ahLst/>
              <a:cxnLst/>
              <a:rect l="l" t="t" r="r" b="b"/>
              <a:pathLst>
                <a:path w="1968" h="2064" extrusionOk="0">
                  <a:moveTo>
                    <a:pt x="1569" y="1"/>
                  </a:moveTo>
                  <a:lnTo>
                    <a:pt x="1569" y="1"/>
                  </a:lnTo>
                  <a:cubicBezTo>
                    <a:pt x="1101" y="249"/>
                    <a:pt x="634" y="496"/>
                    <a:pt x="151" y="744"/>
                  </a:cubicBezTo>
                  <a:cubicBezTo>
                    <a:pt x="96" y="896"/>
                    <a:pt x="41" y="1033"/>
                    <a:pt x="1" y="1184"/>
                  </a:cubicBezTo>
                  <a:cubicBezTo>
                    <a:pt x="289" y="1474"/>
                    <a:pt x="592" y="1762"/>
                    <a:pt x="894" y="2037"/>
                  </a:cubicBezTo>
                  <a:cubicBezTo>
                    <a:pt x="913" y="2056"/>
                    <a:pt x="951" y="2063"/>
                    <a:pt x="993" y="2063"/>
                  </a:cubicBezTo>
                  <a:cubicBezTo>
                    <a:pt x="1043" y="2063"/>
                    <a:pt x="1099" y="2052"/>
                    <a:pt x="1129" y="2037"/>
                  </a:cubicBezTo>
                  <a:cubicBezTo>
                    <a:pt x="1720" y="1707"/>
                    <a:pt x="1968" y="634"/>
                    <a:pt x="1569"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1" name="Google Shape;3161;p29"/>
            <p:cNvSpPr/>
            <p:nvPr/>
          </p:nvSpPr>
          <p:spPr>
            <a:xfrm>
              <a:off x="1370638" y="484633"/>
              <a:ext cx="97222" cy="89439"/>
            </a:xfrm>
            <a:custGeom>
              <a:avLst/>
              <a:gdLst/>
              <a:ahLst/>
              <a:cxnLst/>
              <a:rect l="l" t="t" r="r" b="b"/>
              <a:pathLst>
                <a:path w="3881" h="3565" extrusionOk="0">
                  <a:moveTo>
                    <a:pt x="1766" y="0"/>
                  </a:moveTo>
                  <a:cubicBezTo>
                    <a:pt x="1100" y="0"/>
                    <a:pt x="583" y="399"/>
                    <a:pt x="331" y="1135"/>
                  </a:cubicBezTo>
                  <a:cubicBezTo>
                    <a:pt x="1" y="2098"/>
                    <a:pt x="496" y="3171"/>
                    <a:pt x="1417" y="3473"/>
                  </a:cubicBezTo>
                  <a:cubicBezTo>
                    <a:pt x="1597" y="3535"/>
                    <a:pt x="1779" y="3564"/>
                    <a:pt x="1959" y="3564"/>
                  </a:cubicBezTo>
                  <a:cubicBezTo>
                    <a:pt x="2662" y="3564"/>
                    <a:pt x="3320" y="3118"/>
                    <a:pt x="3551" y="2428"/>
                  </a:cubicBezTo>
                  <a:cubicBezTo>
                    <a:pt x="3881" y="1437"/>
                    <a:pt x="3399" y="447"/>
                    <a:pt x="2422" y="116"/>
                  </a:cubicBezTo>
                  <a:cubicBezTo>
                    <a:pt x="2192" y="39"/>
                    <a:pt x="1972" y="0"/>
                    <a:pt x="176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2" name="Google Shape;3162;p29"/>
            <p:cNvSpPr/>
            <p:nvPr/>
          </p:nvSpPr>
          <p:spPr>
            <a:xfrm>
              <a:off x="1443473" y="640241"/>
              <a:ext cx="89358" cy="74413"/>
            </a:xfrm>
            <a:custGeom>
              <a:avLst/>
              <a:gdLst/>
              <a:ahLst/>
              <a:cxnLst/>
              <a:rect l="l" t="t" r="r" b="b"/>
              <a:pathLst>
                <a:path w="3564" h="2977" extrusionOk="0">
                  <a:moveTo>
                    <a:pt x="1841" y="1"/>
                  </a:moveTo>
                  <a:cubicBezTo>
                    <a:pt x="1157" y="1"/>
                    <a:pt x="503" y="399"/>
                    <a:pt x="276" y="1027"/>
                  </a:cubicBezTo>
                  <a:cubicBezTo>
                    <a:pt x="1" y="1770"/>
                    <a:pt x="441" y="2609"/>
                    <a:pt x="1239" y="2885"/>
                  </a:cubicBezTo>
                  <a:cubicBezTo>
                    <a:pt x="1418" y="2947"/>
                    <a:pt x="1604" y="2977"/>
                    <a:pt x="1788" y="2977"/>
                  </a:cubicBezTo>
                  <a:cubicBezTo>
                    <a:pt x="2450" y="2977"/>
                    <a:pt x="3087" y="2593"/>
                    <a:pt x="3303" y="1990"/>
                  </a:cubicBezTo>
                  <a:cubicBezTo>
                    <a:pt x="3563" y="1206"/>
                    <a:pt x="3165" y="366"/>
                    <a:pt x="2395" y="91"/>
                  </a:cubicBezTo>
                  <a:cubicBezTo>
                    <a:pt x="2213" y="30"/>
                    <a:pt x="2026" y="1"/>
                    <a:pt x="1841"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3" name="Google Shape;3163;p29"/>
            <p:cNvSpPr/>
            <p:nvPr/>
          </p:nvSpPr>
          <p:spPr>
            <a:xfrm>
              <a:off x="1395991" y="837685"/>
              <a:ext cx="93648" cy="74413"/>
            </a:xfrm>
            <a:custGeom>
              <a:avLst/>
              <a:gdLst/>
              <a:ahLst/>
              <a:cxnLst/>
              <a:rect l="l" t="t" r="r" b="b"/>
              <a:pathLst>
                <a:path w="3756" h="2958" extrusionOk="0">
                  <a:moveTo>
                    <a:pt x="2059" y="0"/>
                  </a:moveTo>
                  <a:cubicBezTo>
                    <a:pt x="1399" y="0"/>
                    <a:pt x="858" y="278"/>
                    <a:pt x="468" y="833"/>
                  </a:cubicBezTo>
                  <a:cubicBezTo>
                    <a:pt x="0" y="1493"/>
                    <a:pt x="178" y="2166"/>
                    <a:pt x="440" y="2841"/>
                  </a:cubicBezTo>
                  <a:cubicBezTo>
                    <a:pt x="464" y="2899"/>
                    <a:pt x="634" y="2957"/>
                    <a:pt x="753" y="2957"/>
                  </a:cubicBezTo>
                  <a:cubicBezTo>
                    <a:pt x="774" y="2957"/>
                    <a:pt x="794" y="2955"/>
                    <a:pt x="811" y="2951"/>
                  </a:cubicBezTo>
                  <a:cubicBezTo>
                    <a:pt x="1747" y="2676"/>
                    <a:pt x="2572" y="2208"/>
                    <a:pt x="3315" y="1589"/>
                  </a:cubicBezTo>
                  <a:cubicBezTo>
                    <a:pt x="3742" y="1245"/>
                    <a:pt x="3755" y="928"/>
                    <a:pt x="3370" y="530"/>
                  </a:cubicBezTo>
                  <a:cubicBezTo>
                    <a:pt x="3205" y="350"/>
                    <a:pt x="2985" y="240"/>
                    <a:pt x="2834" y="130"/>
                  </a:cubicBezTo>
                  <a:cubicBezTo>
                    <a:pt x="2587" y="75"/>
                    <a:pt x="2421" y="20"/>
                    <a:pt x="2242" y="7"/>
                  </a:cubicBezTo>
                  <a:cubicBezTo>
                    <a:pt x="2180" y="2"/>
                    <a:pt x="2119" y="0"/>
                    <a:pt x="205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4" name="Google Shape;3164;p29"/>
            <p:cNvSpPr/>
            <p:nvPr/>
          </p:nvSpPr>
          <p:spPr>
            <a:xfrm>
              <a:off x="1172657" y="589197"/>
              <a:ext cx="82210" cy="77275"/>
            </a:xfrm>
            <a:custGeom>
              <a:avLst/>
              <a:gdLst/>
              <a:ahLst/>
              <a:cxnLst/>
              <a:rect l="l" t="t" r="r" b="b"/>
              <a:pathLst>
                <a:path w="3289" h="3091" extrusionOk="0">
                  <a:moveTo>
                    <a:pt x="1368" y="1"/>
                  </a:moveTo>
                  <a:cubicBezTo>
                    <a:pt x="914" y="1"/>
                    <a:pt x="494" y="298"/>
                    <a:pt x="317" y="809"/>
                  </a:cubicBezTo>
                  <a:cubicBezTo>
                    <a:pt x="1" y="1703"/>
                    <a:pt x="454" y="2639"/>
                    <a:pt x="1349" y="2982"/>
                  </a:cubicBezTo>
                  <a:cubicBezTo>
                    <a:pt x="1537" y="3055"/>
                    <a:pt x="1725" y="3091"/>
                    <a:pt x="1906" y="3091"/>
                  </a:cubicBezTo>
                  <a:cubicBezTo>
                    <a:pt x="2308" y="3091"/>
                    <a:pt x="2675" y="2915"/>
                    <a:pt x="2931" y="2584"/>
                  </a:cubicBezTo>
                  <a:cubicBezTo>
                    <a:pt x="3275" y="2157"/>
                    <a:pt x="3289" y="1551"/>
                    <a:pt x="2890" y="1043"/>
                  </a:cubicBezTo>
                  <a:cubicBezTo>
                    <a:pt x="2656" y="726"/>
                    <a:pt x="2353" y="451"/>
                    <a:pt x="2023" y="217"/>
                  </a:cubicBezTo>
                  <a:cubicBezTo>
                    <a:pt x="1813" y="70"/>
                    <a:pt x="1587" y="1"/>
                    <a:pt x="1368"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5" name="Google Shape;3165;p29"/>
            <p:cNvSpPr/>
            <p:nvPr/>
          </p:nvSpPr>
          <p:spPr>
            <a:xfrm>
              <a:off x="1245126" y="770680"/>
              <a:ext cx="92933" cy="67973"/>
            </a:xfrm>
            <a:custGeom>
              <a:avLst/>
              <a:gdLst/>
              <a:ahLst/>
              <a:cxnLst/>
              <a:rect l="l" t="t" r="r" b="b"/>
              <a:pathLst>
                <a:path w="3715" h="2717" extrusionOk="0">
                  <a:moveTo>
                    <a:pt x="2095" y="0"/>
                  </a:moveTo>
                  <a:cubicBezTo>
                    <a:pt x="1539" y="0"/>
                    <a:pt x="950" y="239"/>
                    <a:pt x="605" y="634"/>
                  </a:cubicBezTo>
                  <a:cubicBezTo>
                    <a:pt x="0" y="1349"/>
                    <a:pt x="248" y="2298"/>
                    <a:pt x="1114" y="2615"/>
                  </a:cubicBezTo>
                  <a:cubicBezTo>
                    <a:pt x="1305" y="2683"/>
                    <a:pt x="1508" y="2716"/>
                    <a:pt x="1711" y="2716"/>
                  </a:cubicBezTo>
                  <a:cubicBezTo>
                    <a:pt x="2325" y="2716"/>
                    <a:pt x="2944" y="2417"/>
                    <a:pt x="3275" y="1900"/>
                  </a:cubicBezTo>
                  <a:cubicBezTo>
                    <a:pt x="3715" y="1212"/>
                    <a:pt x="3440" y="372"/>
                    <a:pt x="2669" y="97"/>
                  </a:cubicBezTo>
                  <a:cubicBezTo>
                    <a:pt x="2491" y="31"/>
                    <a:pt x="2295" y="0"/>
                    <a:pt x="2095"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6" name="Google Shape;3166;p29"/>
            <p:cNvSpPr/>
            <p:nvPr/>
          </p:nvSpPr>
          <p:spPr>
            <a:xfrm>
              <a:off x="1191496" y="302638"/>
              <a:ext cx="81495" cy="80137"/>
            </a:xfrm>
            <a:custGeom>
              <a:avLst/>
              <a:gdLst/>
              <a:ahLst/>
              <a:cxnLst/>
              <a:rect l="l" t="t" r="r" b="b"/>
              <a:pathLst>
                <a:path w="3235" h="3205" extrusionOk="0">
                  <a:moveTo>
                    <a:pt x="339" y="1"/>
                  </a:moveTo>
                  <a:cubicBezTo>
                    <a:pt x="226" y="1"/>
                    <a:pt x="42" y="103"/>
                    <a:pt x="28" y="181"/>
                  </a:cubicBezTo>
                  <a:cubicBezTo>
                    <a:pt x="1" y="291"/>
                    <a:pt x="111" y="442"/>
                    <a:pt x="180" y="552"/>
                  </a:cubicBezTo>
                  <a:cubicBezTo>
                    <a:pt x="413" y="924"/>
                    <a:pt x="703" y="1254"/>
                    <a:pt x="895" y="1640"/>
                  </a:cubicBezTo>
                  <a:cubicBezTo>
                    <a:pt x="1088" y="2052"/>
                    <a:pt x="1226" y="2506"/>
                    <a:pt x="1363" y="2946"/>
                  </a:cubicBezTo>
                  <a:cubicBezTo>
                    <a:pt x="1420" y="3118"/>
                    <a:pt x="1506" y="3204"/>
                    <a:pt x="1660" y="3204"/>
                  </a:cubicBezTo>
                  <a:cubicBezTo>
                    <a:pt x="1691" y="3204"/>
                    <a:pt x="1725" y="3201"/>
                    <a:pt x="1762" y="3194"/>
                  </a:cubicBezTo>
                  <a:cubicBezTo>
                    <a:pt x="2381" y="3071"/>
                    <a:pt x="2835" y="2754"/>
                    <a:pt x="3069" y="2107"/>
                  </a:cubicBezTo>
                  <a:cubicBezTo>
                    <a:pt x="3234" y="1612"/>
                    <a:pt x="3179" y="1089"/>
                    <a:pt x="2972" y="567"/>
                  </a:cubicBezTo>
                  <a:cubicBezTo>
                    <a:pt x="2932" y="470"/>
                    <a:pt x="2807" y="346"/>
                    <a:pt x="2697" y="332"/>
                  </a:cubicBezTo>
                  <a:cubicBezTo>
                    <a:pt x="1927" y="209"/>
                    <a:pt x="1143" y="99"/>
                    <a:pt x="358" y="2"/>
                  </a:cubicBezTo>
                  <a:cubicBezTo>
                    <a:pt x="352" y="1"/>
                    <a:pt x="346" y="1"/>
                    <a:pt x="339"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7" name="Google Shape;3167;p29"/>
            <p:cNvSpPr/>
            <p:nvPr/>
          </p:nvSpPr>
          <p:spPr>
            <a:xfrm>
              <a:off x="1503824" y="540500"/>
              <a:ext cx="80065" cy="88723"/>
            </a:xfrm>
            <a:custGeom>
              <a:avLst/>
              <a:gdLst/>
              <a:ahLst/>
              <a:cxnLst/>
              <a:rect l="l" t="t" r="r" b="b"/>
              <a:pathLst>
                <a:path w="3193" h="3543" extrusionOk="0">
                  <a:moveTo>
                    <a:pt x="1159" y="0"/>
                  </a:moveTo>
                  <a:cubicBezTo>
                    <a:pt x="1121" y="0"/>
                    <a:pt x="1089" y="7"/>
                    <a:pt x="1074" y="22"/>
                  </a:cubicBezTo>
                  <a:cubicBezTo>
                    <a:pt x="813" y="256"/>
                    <a:pt x="524" y="490"/>
                    <a:pt x="358" y="793"/>
                  </a:cubicBezTo>
                  <a:cubicBezTo>
                    <a:pt x="1" y="1481"/>
                    <a:pt x="166" y="2237"/>
                    <a:pt x="730" y="2815"/>
                  </a:cubicBezTo>
                  <a:cubicBezTo>
                    <a:pt x="1188" y="3282"/>
                    <a:pt x="1840" y="3543"/>
                    <a:pt x="2454" y="3543"/>
                  </a:cubicBezTo>
                  <a:cubicBezTo>
                    <a:pt x="2708" y="3543"/>
                    <a:pt x="2955" y="3499"/>
                    <a:pt x="3179" y="3407"/>
                  </a:cubicBezTo>
                  <a:cubicBezTo>
                    <a:pt x="3179" y="3379"/>
                    <a:pt x="3193" y="3352"/>
                    <a:pt x="3193" y="3337"/>
                  </a:cubicBezTo>
                  <a:cubicBezTo>
                    <a:pt x="2615" y="2251"/>
                    <a:pt x="2037" y="1178"/>
                    <a:pt x="1432" y="105"/>
                  </a:cubicBezTo>
                  <a:cubicBezTo>
                    <a:pt x="1402" y="45"/>
                    <a:pt x="1258" y="0"/>
                    <a:pt x="115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8" name="Google Shape;3168;p29"/>
            <p:cNvSpPr/>
            <p:nvPr/>
          </p:nvSpPr>
          <p:spPr>
            <a:xfrm>
              <a:off x="1556170" y="714095"/>
              <a:ext cx="80780" cy="76559"/>
            </a:xfrm>
            <a:custGeom>
              <a:avLst/>
              <a:gdLst/>
              <a:ahLst/>
              <a:cxnLst/>
              <a:rect l="l" t="t" r="r" b="b"/>
              <a:pathLst>
                <a:path w="3233" h="3056" extrusionOk="0">
                  <a:moveTo>
                    <a:pt x="1756" y="0"/>
                  </a:moveTo>
                  <a:cubicBezTo>
                    <a:pt x="1731" y="0"/>
                    <a:pt x="1705" y="1"/>
                    <a:pt x="1679" y="2"/>
                  </a:cubicBezTo>
                  <a:cubicBezTo>
                    <a:pt x="1046" y="15"/>
                    <a:pt x="633" y="373"/>
                    <a:pt x="358" y="923"/>
                  </a:cubicBezTo>
                  <a:cubicBezTo>
                    <a:pt x="0" y="1653"/>
                    <a:pt x="151" y="2341"/>
                    <a:pt x="509" y="3056"/>
                  </a:cubicBezTo>
                  <a:cubicBezTo>
                    <a:pt x="1417" y="2299"/>
                    <a:pt x="2312" y="1570"/>
                    <a:pt x="3233" y="827"/>
                  </a:cubicBezTo>
                  <a:cubicBezTo>
                    <a:pt x="2862" y="325"/>
                    <a:pt x="2391" y="0"/>
                    <a:pt x="175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9" name="Google Shape;3169;p29"/>
            <p:cNvSpPr/>
            <p:nvPr/>
          </p:nvSpPr>
          <p:spPr>
            <a:xfrm>
              <a:off x="1027435" y="637545"/>
              <a:ext cx="94362" cy="65827"/>
            </a:xfrm>
            <a:custGeom>
              <a:avLst/>
              <a:gdLst/>
              <a:ahLst/>
              <a:cxnLst/>
              <a:rect l="l" t="t" r="r" b="b"/>
              <a:pathLst>
                <a:path w="3771" h="2638" extrusionOk="0">
                  <a:moveTo>
                    <a:pt x="1252" y="1"/>
                  </a:moveTo>
                  <a:cubicBezTo>
                    <a:pt x="840" y="1"/>
                    <a:pt x="424" y="125"/>
                    <a:pt x="0" y="437"/>
                  </a:cubicBezTo>
                  <a:cubicBezTo>
                    <a:pt x="1253" y="1262"/>
                    <a:pt x="2436" y="2046"/>
                    <a:pt x="3770" y="2638"/>
                  </a:cubicBezTo>
                  <a:cubicBezTo>
                    <a:pt x="3770" y="1565"/>
                    <a:pt x="3165" y="560"/>
                    <a:pt x="2299" y="230"/>
                  </a:cubicBezTo>
                  <a:cubicBezTo>
                    <a:pt x="1950" y="91"/>
                    <a:pt x="1602" y="1"/>
                    <a:pt x="1252"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0" name="Google Shape;3170;p29"/>
            <p:cNvSpPr/>
            <p:nvPr/>
          </p:nvSpPr>
          <p:spPr>
            <a:xfrm>
              <a:off x="1396771" y="741439"/>
              <a:ext cx="64338" cy="55810"/>
            </a:xfrm>
            <a:custGeom>
              <a:avLst/>
              <a:gdLst/>
              <a:ahLst/>
              <a:cxnLst/>
              <a:rect l="l" t="t" r="r" b="b"/>
              <a:pathLst>
                <a:path w="2560" h="2244" extrusionOk="0">
                  <a:moveTo>
                    <a:pt x="1299" y="0"/>
                  </a:moveTo>
                  <a:cubicBezTo>
                    <a:pt x="829" y="0"/>
                    <a:pt x="392" y="266"/>
                    <a:pt x="221" y="715"/>
                  </a:cubicBezTo>
                  <a:cubicBezTo>
                    <a:pt x="1" y="1293"/>
                    <a:pt x="318" y="1967"/>
                    <a:pt x="881" y="2174"/>
                  </a:cubicBezTo>
                  <a:cubicBezTo>
                    <a:pt x="1007" y="2222"/>
                    <a:pt x="1138" y="2244"/>
                    <a:pt x="1267" y="2244"/>
                  </a:cubicBezTo>
                  <a:cubicBezTo>
                    <a:pt x="1731" y="2244"/>
                    <a:pt x="2182" y="1954"/>
                    <a:pt x="2354" y="1513"/>
                  </a:cubicBezTo>
                  <a:cubicBezTo>
                    <a:pt x="2560" y="949"/>
                    <a:pt x="2257" y="261"/>
                    <a:pt x="1707" y="68"/>
                  </a:cubicBezTo>
                  <a:cubicBezTo>
                    <a:pt x="1572" y="22"/>
                    <a:pt x="1434" y="0"/>
                    <a:pt x="1299"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1" name="Google Shape;3171;p29"/>
            <p:cNvSpPr/>
            <p:nvPr/>
          </p:nvSpPr>
          <p:spPr>
            <a:xfrm>
              <a:off x="1139800" y="517019"/>
              <a:ext cx="77921" cy="36491"/>
            </a:xfrm>
            <a:custGeom>
              <a:avLst/>
              <a:gdLst/>
              <a:ahLst/>
              <a:cxnLst/>
              <a:rect l="l" t="t" r="r" b="b"/>
              <a:pathLst>
                <a:path w="3123" h="1460" extrusionOk="0">
                  <a:moveTo>
                    <a:pt x="0" y="1"/>
                  </a:moveTo>
                  <a:lnTo>
                    <a:pt x="0" y="1"/>
                  </a:lnTo>
                  <a:cubicBezTo>
                    <a:pt x="206" y="799"/>
                    <a:pt x="633" y="1212"/>
                    <a:pt x="1279" y="1391"/>
                  </a:cubicBezTo>
                  <a:cubicBezTo>
                    <a:pt x="1449" y="1436"/>
                    <a:pt x="1615" y="1460"/>
                    <a:pt x="1775" y="1460"/>
                  </a:cubicBezTo>
                  <a:cubicBezTo>
                    <a:pt x="2199" y="1460"/>
                    <a:pt x="2583" y="1296"/>
                    <a:pt x="2903" y="936"/>
                  </a:cubicBezTo>
                  <a:cubicBezTo>
                    <a:pt x="3027" y="799"/>
                    <a:pt x="3123" y="566"/>
                    <a:pt x="3095" y="386"/>
                  </a:cubicBezTo>
                  <a:cubicBezTo>
                    <a:pt x="3082" y="290"/>
                    <a:pt x="2779" y="235"/>
                    <a:pt x="2614" y="180"/>
                  </a:cubicBezTo>
                  <a:cubicBezTo>
                    <a:pt x="2559" y="153"/>
                    <a:pt x="2504" y="153"/>
                    <a:pt x="2462" y="153"/>
                  </a:cubicBezTo>
                  <a:cubicBezTo>
                    <a:pt x="1679" y="98"/>
                    <a:pt x="881" y="56"/>
                    <a:pt x="0"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2" name="Google Shape;3172;p29"/>
            <p:cNvSpPr/>
            <p:nvPr/>
          </p:nvSpPr>
          <p:spPr>
            <a:xfrm>
              <a:off x="1119785" y="779839"/>
              <a:ext cx="59334" cy="61534"/>
            </a:xfrm>
            <a:custGeom>
              <a:avLst/>
              <a:gdLst/>
              <a:ahLst/>
              <a:cxnLst/>
              <a:rect l="l" t="t" r="r" b="b"/>
              <a:pathLst>
                <a:path w="2354" h="2457" extrusionOk="0">
                  <a:moveTo>
                    <a:pt x="1831" y="0"/>
                  </a:moveTo>
                  <a:cubicBezTo>
                    <a:pt x="1184" y="551"/>
                    <a:pt x="633" y="1156"/>
                    <a:pt x="207" y="1871"/>
                  </a:cubicBezTo>
                  <a:cubicBezTo>
                    <a:pt x="0" y="2216"/>
                    <a:pt x="70" y="2326"/>
                    <a:pt x="468" y="2422"/>
                  </a:cubicBezTo>
                  <a:cubicBezTo>
                    <a:pt x="561" y="2446"/>
                    <a:pt x="657" y="2457"/>
                    <a:pt x="755" y="2457"/>
                  </a:cubicBezTo>
                  <a:cubicBezTo>
                    <a:pt x="1224" y="2457"/>
                    <a:pt x="1725" y="2194"/>
                    <a:pt x="2009" y="1761"/>
                  </a:cubicBezTo>
                  <a:cubicBezTo>
                    <a:pt x="2354" y="1253"/>
                    <a:pt x="2312" y="620"/>
                    <a:pt x="1831"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3" name="Google Shape;3173;p29"/>
            <p:cNvSpPr/>
            <p:nvPr/>
          </p:nvSpPr>
          <p:spPr>
            <a:xfrm>
              <a:off x="1075173" y="902650"/>
              <a:ext cx="47181" cy="68689"/>
            </a:xfrm>
            <a:custGeom>
              <a:avLst/>
              <a:gdLst/>
              <a:ahLst/>
              <a:cxnLst/>
              <a:rect l="l" t="t" r="r" b="b"/>
              <a:pathLst>
                <a:path w="1872" h="2766" extrusionOk="0">
                  <a:moveTo>
                    <a:pt x="826" y="0"/>
                  </a:moveTo>
                  <a:cubicBezTo>
                    <a:pt x="734" y="0"/>
                    <a:pt x="666" y="69"/>
                    <a:pt x="619" y="254"/>
                  </a:cubicBezTo>
                  <a:cubicBezTo>
                    <a:pt x="509" y="667"/>
                    <a:pt x="358" y="1065"/>
                    <a:pt x="262" y="1465"/>
                  </a:cubicBezTo>
                  <a:cubicBezTo>
                    <a:pt x="152" y="1878"/>
                    <a:pt x="97" y="2290"/>
                    <a:pt x="1" y="2758"/>
                  </a:cubicBezTo>
                  <a:cubicBezTo>
                    <a:pt x="57" y="2763"/>
                    <a:pt x="111" y="2765"/>
                    <a:pt x="164" y="2765"/>
                  </a:cubicBezTo>
                  <a:cubicBezTo>
                    <a:pt x="708" y="2765"/>
                    <a:pt x="1089" y="2513"/>
                    <a:pt x="1390" y="2125"/>
                  </a:cubicBezTo>
                  <a:cubicBezTo>
                    <a:pt x="1872" y="1465"/>
                    <a:pt x="1720" y="515"/>
                    <a:pt x="1087" y="102"/>
                  </a:cubicBezTo>
                  <a:cubicBezTo>
                    <a:pt x="985" y="42"/>
                    <a:pt x="898" y="0"/>
                    <a:pt x="82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4" name="Google Shape;3174;p29"/>
            <p:cNvSpPr/>
            <p:nvPr/>
          </p:nvSpPr>
          <p:spPr>
            <a:xfrm>
              <a:off x="1242954" y="433468"/>
              <a:ext cx="50041" cy="62965"/>
            </a:xfrm>
            <a:custGeom>
              <a:avLst/>
              <a:gdLst/>
              <a:ahLst/>
              <a:cxnLst/>
              <a:rect l="l" t="t" r="r" b="b"/>
              <a:pathLst>
                <a:path w="2017" h="2517" extrusionOk="0">
                  <a:moveTo>
                    <a:pt x="412" y="0"/>
                  </a:moveTo>
                  <a:cubicBezTo>
                    <a:pt x="84" y="0"/>
                    <a:pt x="0" y="147"/>
                    <a:pt x="118" y="535"/>
                  </a:cubicBezTo>
                  <a:cubicBezTo>
                    <a:pt x="283" y="1058"/>
                    <a:pt x="476" y="1553"/>
                    <a:pt x="668" y="2063"/>
                  </a:cubicBezTo>
                  <a:cubicBezTo>
                    <a:pt x="723" y="2241"/>
                    <a:pt x="847" y="2516"/>
                    <a:pt x="944" y="2516"/>
                  </a:cubicBezTo>
                  <a:cubicBezTo>
                    <a:pt x="1122" y="2516"/>
                    <a:pt x="1315" y="2366"/>
                    <a:pt x="1466" y="2241"/>
                  </a:cubicBezTo>
                  <a:cubicBezTo>
                    <a:pt x="1576" y="2145"/>
                    <a:pt x="1632" y="1980"/>
                    <a:pt x="1672" y="1911"/>
                  </a:cubicBezTo>
                  <a:cubicBezTo>
                    <a:pt x="2017" y="976"/>
                    <a:pt x="1494" y="109"/>
                    <a:pt x="599" y="12"/>
                  </a:cubicBezTo>
                  <a:cubicBezTo>
                    <a:pt x="530" y="5"/>
                    <a:pt x="467" y="0"/>
                    <a:pt x="412"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5" name="Google Shape;3175;p29"/>
            <p:cNvSpPr/>
            <p:nvPr/>
          </p:nvSpPr>
          <p:spPr>
            <a:xfrm>
              <a:off x="1240605" y="890114"/>
              <a:ext cx="66483" cy="35775"/>
            </a:xfrm>
            <a:custGeom>
              <a:avLst/>
              <a:gdLst/>
              <a:ahLst/>
              <a:cxnLst/>
              <a:rect l="l" t="t" r="r" b="b"/>
              <a:pathLst>
                <a:path w="2655" h="1435" extrusionOk="0">
                  <a:moveTo>
                    <a:pt x="1232" y="1"/>
                  </a:moveTo>
                  <a:cubicBezTo>
                    <a:pt x="1202" y="1"/>
                    <a:pt x="1172" y="2"/>
                    <a:pt x="1141" y="4"/>
                  </a:cubicBezTo>
                  <a:cubicBezTo>
                    <a:pt x="468" y="73"/>
                    <a:pt x="0" y="679"/>
                    <a:pt x="68" y="1435"/>
                  </a:cubicBezTo>
                  <a:cubicBezTo>
                    <a:pt x="936" y="1407"/>
                    <a:pt x="1789" y="1380"/>
                    <a:pt x="2655" y="1339"/>
                  </a:cubicBezTo>
                  <a:cubicBezTo>
                    <a:pt x="2602" y="600"/>
                    <a:pt x="1930" y="1"/>
                    <a:pt x="1232"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6" name="Google Shape;3176;p29"/>
            <p:cNvSpPr/>
            <p:nvPr/>
          </p:nvSpPr>
          <p:spPr>
            <a:xfrm>
              <a:off x="1402186" y="369882"/>
              <a:ext cx="57904" cy="45793"/>
            </a:xfrm>
            <a:custGeom>
              <a:avLst/>
              <a:gdLst/>
              <a:ahLst/>
              <a:cxnLst/>
              <a:rect l="l" t="t" r="r" b="b"/>
              <a:pathLst>
                <a:path w="2312" h="1838" extrusionOk="0">
                  <a:moveTo>
                    <a:pt x="315" y="0"/>
                  </a:moveTo>
                  <a:cubicBezTo>
                    <a:pt x="303" y="0"/>
                    <a:pt x="294" y="3"/>
                    <a:pt x="289" y="8"/>
                  </a:cubicBezTo>
                  <a:cubicBezTo>
                    <a:pt x="179" y="118"/>
                    <a:pt x="83" y="297"/>
                    <a:pt x="68" y="463"/>
                  </a:cubicBezTo>
                  <a:cubicBezTo>
                    <a:pt x="0" y="958"/>
                    <a:pt x="234" y="1343"/>
                    <a:pt x="646" y="1604"/>
                  </a:cubicBezTo>
                  <a:cubicBezTo>
                    <a:pt x="894" y="1755"/>
                    <a:pt x="1148" y="1838"/>
                    <a:pt x="1422" y="1838"/>
                  </a:cubicBezTo>
                  <a:cubicBezTo>
                    <a:pt x="1695" y="1838"/>
                    <a:pt x="1988" y="1755"/>
                    <a:pt x="2312" y="1576"/>
                  </a:cubicBezTo>
                  <a:cubicBezTo>
                    <a:pt x="1719" y="1081"/>
                    <a:pt x="1211" y="628"/>
                    <a:pt x="674" y="187"/>
                  </a:cubicBezTo>
                  <a:cubicBezTo>
                    <a:pt x="579" y="104"/>
                    <a:pt x="391" y="0"/>
                    <a:pt x="315"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7" name="Google Shape;3177;p29"/>
            <p:cNvSpPr/>
            <p:nvPr/>
          </p:nvSpPr>
          <p:spPr>
            <a:xfrm>
              <a:off x="1089994" y="577675"/>
              <a:ext cx="45036" cy="40784"/>
            </a:xfrm>
            <a:custGeom>
              <a:avLst/>
              <a:gdLst/>
              <a:ahLst/>
              <a:cxnLst/>
              <a:rect l="l" t="t" r="r" b="b"/>
              <a:pathLst>
                <a:path w="1817" h="1629" extrusionOk="0">
                  <a:moveTo>
                    <a:pt x="950" y="1"/>
                  </a:moveTo>
                  <a:cubicBezTo>
                    <a:pt x="607" y="1"/>
                    <a:pt x="286" y="224"/>
                    <a:pt x="153" y="590"/>
                  </a:cubicBezTo>
                  <a:cubicBezTo>
                    <a:pt x="1" y="1003"/>
                    <a:pt x="180" y="1429"/>
                    <a:pt x="579" y="1581"/>
                  </a:cubicBezTo>
                  <a:cubicBezTo>
                    <a:pt x="667" y="1613"/>
                    <a:pt x="759" y="1628"/>
                    <a:pt x="852" y="1628"/>
                  </a:cubicBezTo>
                  <a:cubicBezTo>
                    <a:pt x="1193" y="1628"/>
                    <a:pt x="1533" y="1421"/>
                    <a:pt x="1652" y="1086"/>
                  </a:cubicBezTo>
                  <a:cubicBezTo>
                    <a:pt x="1817" y="659"/>
                    <a:pt x="1611" y="178"/>
                    <a:pt x="1198" y="40"/>
                  </a:cubicBezTo>
                  <a:cubicBezTo>
                    <a:pt x="1116" y="14"/>
                    <a:pt x="1032" y="1"/>
                    <a:pt x="950"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8" name="Google Shape;3178;p29"/>
            <p:cNvSpPr/>
            <p:nvPr/>
          </p:nvSpPr>
          <p:spPr>
            <a:xfrm>
              <a:off x="1353522" y="646860"/>
              <a:ext cx="43607" cy="37922"/>
            </a:xfrm>
            <a:custGeom>
              <a:avLst/>
              <a:gdLst/>
              <a:ahLst/>
              <a:cxnLst/>
              <a:rect l="l" t="t" r="r" b="b"/>
              <a:pathLst>
                <a:path w="1748" h="1519" extrusionOk="0">
                  <a:moveTo>
                    <a:pt x="936" y="0"/>
                  </a:moveTo>
                  <a:cubicBezTo>
                    <a:pt x="601" y="0"/>
                    <a:pt x="250" y="212"/>
                    <a:pt x="138" y="515"/>
                  </a:cubicBezTo>
                  <a:cubicBezTo>
                    <a:pt x="1" y="914"/>
                    <a:pt x="206" y="1340"/>
                    <a:pt x="619" y="1478"/>
                  </a:cubicBezTo>
                  <a:cubicBezTo>
                    <a:pt x="695" y="1506"/>
                    <a:pt x="775" y="1519"/>
                    <a:pt x="856" y="1519"/>
                  </a:cubicBezTo>
                  <a:cubicBezTo>
                    <a:pt x="1169" y="1519"/>
                    <a:pt x="1487" y="1319"/>
                    <a:pt x="1597" y="1024"/>
                  </a:cubicBezTo>
                  <a:cubicBezTo>
                    <a:pt x="1747" y="625"/>
                    <a:pt x="1541" y="171"/>
                    <a:pt x="1156" y="34"/>
                  </a:cubicBezTo>
                  <a:cubicBezTo>
                    <a:pt x="1085" y="11"/>
                    <a:pt x="1011" y="0"/>
                    <a:pt x="93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9" name="Google Shape;3179;p29"/>
            <p:cNvSpPr/>
            <p:nvPr/>
          </p:nvSpPr>
          <p:spPr>
            <a:xfrm>
              <a:off x="1315432" y="393175"/>
              <a:ext cx="39318" cy="35060"/>
            </a:xfrm>
            <a:custGeom>
              <a:avLst/>
              <a:gdLst/>
              <a:ahLst/>
              <a:cxnLst/>
              <a:rect l="l" t="t" r="r" b="b"/>
              <a:pathLst>
                <a:path w="1584" h="1397" extrusionOk="0">
                  <a:moveTo>
                    <a:pt x="770" y="0"/>
                  </a:moveTo>
                  <a:cubicBezTo>
                    <a:pt x="493" y="0"/>
                    <a:pt x="234" y="170"/>
                    <a:pt x="138" y="445"/>
                  </a:cubicBezTo>
                  <a:cubicBezTo>
                    <a:pt x="0" y="817"/>
                    <a:pt x="180" y="1216"/>
                    <a:pt x="510" y="1353"/>
                  </a:cubicBezTo>
                  <a:cubicBezTo>
                    <a:pt x="589" y="1382"/>
                    <a:pt x="671" y="1396"/>
                    <a:pt x="753" y="1396"/>
                  </a:cubicBezTo>
                  <a:cubicBezTo>
                    <a:pt x="1059" y="1396"/>
                    <a:pt x="1362" y="1206"/>
                    <a:pt x="1459" y="913"/>
                  </a:cubicBezTo>
                  <a:cubicBezTo>
                    <a:pt x="1583" y="570"/>
                    <a:pt x="1376" y="184"/>
                    <a:pt x="1019" y="47"/>
                  </a:cubicBezTo>
                  <a:cubicBezTo>
                    <a:pt x="937" y="15"/>
                    <a:pt x="852" y="0"/>
                    <a:pt x="770"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0" name="Google Shape;3180;p29"/>
            <p:cNvSpPr/>
            <p:nvPr/>
          </p:nvSpPr>
          <p:spPr>
            <a:xfrm>
              <a:off x="1294758" y="606858"/>
              <a:ext cx="30024" cy="25043"/>
            </a:xfrm>
            <a:custGeom>
              <a:avLst/>
              <a:gdLst/>
              <a:ahLst/>
              <a:cxnLst/>
              <a:rect l="l" t="t" r="r" b="b"/>
              <a:pathLst>
                <a:path w="1184" h="1015" extrusionOk="0">
                  <a:moveTo>
                    <a:pt x="596" y="1"/>
                  </a:moveTo>
                  <a:cubicBezTo>
                    <a:pt x="376" y="1"/>
                    <a:pt x="174" y="133"/>
                    <a:pt x="96" y="355"/>
                  </a:cubicBezTo>
                  <a:cubicBezTo>
                    <a:pt x="0" y="630"/>
                    <a:pt x="151" y="905"/>
                    <a:pt x="441" y="988"/>
                  </a:cubicBezTo>
                  <a:cubicBezTo>
                    <a:pt x="506" y="1006"/>
                    <a:pt x="568" y="1015"/>
                    <a:pt x="625" y="1015"/>
                  </a:cubicBezTo>
                  <a:cubicBezTo>
                    <a:pt x="829" y="1015"/>
                    <a:pt x="976" y="900"/>
                    <a:pt x="1073" y="685"/>
                  </a:cubicBezTo>
                  <a:cubicBezTo>
                    <a:pt x="1183" y="423"/>
                    <a:pt x="1032" y="120"/>
                    <a:pt x="756" y="25"/>
                  </a:cubicBezTo>
                  <a:cubicBezTo>
                    <a:pt x="703" y="9"/>
                    <a:pt x="649" y="1"/>
                    <a:pt x="596"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211" name="Google Shape;3181;p29"/>
          <p:cNvSpPr/>
          <p:nvPr/>
        </p:nvSpPr>
        <p:spPr>
          <a:xfrm rot="7740737" flipH="1">
            <a:off x="2126459" y="6700045"/>
            <a:ext cx="498475" cy="265112"/>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accent6"/>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2972" name="Google Shape;2972;p29"/>
          <p:cNvSpPr txBox="1">
            <a:spLocks noGrp="1"/>
          </p:cNvSpPr>
          <p:nvPr>
            <p:ph type="title"/>
          </p:nvPr>
        </p:nvSpPr>
        <p:spPr>
          <a:xfrm>
            <a:off x="2868035" y="720000"/>
            <a:ext cx="6456000" cy="1411600"/>
          </a:xfrm>
          <a:prstGeom prst="rect">
            <a:avLst/>
          </a:prstGeom>
        </p:spPr>
        <p:txBody>
          <a:bodyPr spcFirstLastPara="1" anchor="ctr">
            <a:noAutofit/>
          </a:bodyPr>
          <a:lstStyle>
            <a:lvl1pPr lvl="0" algn="ctr" rtl="0">
              <a:spcBef>
                <a:spcPts val="0"/>
              </a:spcBef>
              <a:spcAft>
                <a:spcPts val="0"/>
              </a:spcAft>
              <a:buSzPts val="3000"/>
              <a:buNone/>
              <a:defRPr sz="8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973" name="Google Shape;2973;p29"/>
          <p:cNvSpPr txBox="1">
            <a:spLocks noGrp="1"/>
          </p:cNvSpPr>
          <p:nvPr>
            <p:ph type="subTitle" idx="1"/>
          </p:nvPr>
        </p:nvSpPr>
        <p:spPr>
          <a:xfrm>
            <a:off x="2867967" y="2345367"/>
            <a:ext cx="6456000" cy="1447600"/>
          </a:xfrm>
          <a:prstGeom prst="rect">
            <a:avLst/>
          </a:prstGeom>
        </p:spPr>
        <p:txBody>
          <a:bodyPr anchor="ctr"/>
          <a:lstStyle>
            <a:lvl1pPr lvl="0" algn="ctr" rtl="0">
              <a:lnSpc>
                <a:spcPct val="115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634649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182"/>
        <p:cNvGrpSpPr/>
        <p:nvPr/>
      </p:nvGrpSpPr>
      <p:grpSpPr>
        <a:xfrm>
          <a:off x="0" y="0"/>
          <a:ext cx="0" cy="0"/>
          <a:chOff x="0" y="0"/>
          <a:chExt cx="0" cy="0"/>
        </a:xfrm>
      </p:grpSpPr>
      <p:grpSp>
        <p:nvGrpSpPr>
          <p:cNvPr id="2" name="Google Shape;3183;p30"/>
          <p:cNvGrpSpPr>
            <a:grpSpLocks/>
          </p:cNvGrpSpPr>
          <p:nvPr/>
        </p:nvGrpSpPr>
        <p:grpSpPr bwMode="auto">
          <a:xfrm rot="5400000">
            <a:off x="-2204242" y="5611021"/>
            <a:ext cx="5153025" cy="2005013"/>
            <a:chOff x="5118925" y="3316075"/>
            <a:chExt cx="2765798" cy="1076613"/>
          </a:xfrm>
        </p:grpSpPr>
        <p:sp>
          <p:nvSpPr>
            <p:cNvPr id="3" name="Google Shape;3184;p30"/>
            <p:cNvSpPr/>
            <p:nvPr/>
          </p:nvSpPr>
          <p:spPr>
            <a:xfrm>
              <a:off x="5221173" y="3324600"/>
              <a:ext cx="2655882" cy="1027172"/>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 name="Google Shape;3185;p30"/>
            <p:cNvSpPr/>
            <p:nvPr/>
          </p:nvSpPr>
          <p:spPr>
            <a:xfrm>
              <a:off x="5221173" y="3315222"/>
              <a:ext cx="2663550" cy="1043369"/>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 name="Google Shape;3186;p30"/>
            <p:cNvSpPr/>
            <p:nvPr/>
          </p:nvSpPr>
          <p:spPr>
            <a:xfrm>
              <a:off x="5127446" y="3420071"/>
              <a:ext cx="2585161" cy="963240"/>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 name="Google Shape;3187;p30"/>
            <p:cNvSpPr/>
            <p:nvPr/>
          </p:nvSpPr>
          <p:spPr>
            <a:xfrm>
              <a:off x="5118925" y="3413252"/>
              <a:ext cx="2602202" cy="979437"/>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 name="Google Shape;3188;p30"/>
            <p:cNvSpPr/>
            <p:nvPr/>
          </p:nvSpPr>
          <p:spPr>
            <a:xfrm>
              <a:off x="5317455" y="3587146"/>
              <a:ext cx="2188951" cy="584764"/>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 name="Google Shape;3189;p30"/>
            <p:cNvSpPr/>
            <p:nvPr/>
          </p:nvSpPr>
          <p:spPr>
            <a:xfrm>
              <a:off x="6088573" y="3575212"/>
              <a:ext cx="43455" cy="45178"/>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 name="Google Shape;3190;p30"/>
            <p:cNvSpPr/>
            <p:nvPr/>
          </p:nvSpPr>
          <p:spPr>
            <a:xfrm>
              <a:off x="7273793" y="4096896"/>
              <a:ext cx="32378" cy="32392"/>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 name="Google Shape;3191;p30"/>
            <p:cNvSpPr/>
            <p:nvPr/>
          </p:nvSpPr>
          <p:spPr>
            <a:xfrm>
              <a:off x="7310432" y="3834350"/>
              <a:ext cx="21301" cy="34097"/>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 name="Google Shape;3192;p30"/>
            <p:cNvSpPr/>
            <p:nvPr/>
          </p:nvSpPr>
          <p:spPr>
            <a:xfrm>
              <a:off x="7353035" y="4078143"/>
              <a:ext cx="34083" cy="23016"/>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 name="Google Shape;3193;p30"/>
            <p:cNvSpPr/>
            <p:nvPr/>
          </p:nvSpPr>
          <p:spPr>
            <a:xfrm>
              <a:off x="7467212" y="3563278"/>
              <a:ext cx="23005" cy="28130"/>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3194;p30"/>
            <p:cNvSpPr/>
            <p:nvPr/>
          </p:nvSpPr>
          <p:spPr>
            <a:xfrm>
              <a:off x="7168989" y="4045751"/>
              <a:ext cx="23858" cy="22163"/>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3195;p30"/>
            <p:cNvSpPr/>
            <p:nvPr/>
          </p:nvSpPr>
          <p:spPr>
            <a:xfrm>
              <a:off x="6906554" y="3893166"/>
              <a:ext cx="22154" cy="28982"/>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3196;p30"/>
            <p:cNvSpPr/>
            <p:nvPr/>
          </p:nvSpPr>
          <p:spPr>
            <a:xfrm>
              <a:off x="5703441" y="3429447"/>
              <a:ext cx="0" cy="0"/>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3197;p30"/>
            <p:cNvSpPr/>
            <p:nvPr/>
          </p:nvSpPr>
          <p:spPr>
            <a:xfrm>
              <a:off x="6772780" y="3739730"/>
              <a:ext cx="27266" cy="22163"/>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3198;p30"/>
            <p:cNvSpPr/>
            <p:nvPr/>
          </p:nvSpPr>
          <p:spPr>
            <a:xfrm>
              <a:off x="6570841" y="3590556"/>
              <a:ext cx="15337" cy="19606"/>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 name="Google Shape;3199;p30"/>
            <p:cNvSpPr/>
            <p:nvPr/>
          </p:nvSpPr>
          <p:spPr>
            <a:xfrm>
              <a:off x="7474880" y="4119060"/>
              <a:ext cx="33231" cy="14491"/>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 name="Google Shape;3200;p30"/>
            <p:cNvSpPr/>
            <p:nvPr/>
          </p:nvSpPr>
          <p:spPr>
            <a:xfrm>
              <a:off x="6834128" y="4126731"/>
              <a:ext cx="14485" cy="17901"/>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3201;p30"/>
            <p:cNvSpPr/>
            <p:nvPr/>
          </p:nvSpPr>
          <p:spPr>
            <a:xfrm>
              <a:off x="6564025" y="4086667"/>
              <a:ext cx="17893" cy="21311"/>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3202;p30"/>
            <p:cNvSpPr/>
            <p:nvPr/>
          </p:nvSpPr>
          <p:spPr>
            <a:xfrm>
              <a:off x="7010506" y="3767007"/>
              <a:ext cx="20450" cy="15344"/>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3203;p30"/>
            <p:cNvSpPr/>
            <p:nvPr/>
          </p:nvSpPr>
          <p:spPr>
            <a:xfrm>
              <a:off x="5585003" y="3944312"/>
              <a:ext cx="17041" cy="17901"/>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3204;p30"/>
            <p:cNvSpPr/>
            <p:nvPr/>
          </p:nvSpPr>
          <p:spPr>
            <a:xfrm>
              <a:off x="5901120" y="3928969"/>
              <a:ext cx="5112" cy="17048"/>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3205;p30"/>
            <p:cNvSpPr/>
            <p:nvPr/>
          </p:nvSpPr>
          <p:spPr>
            <a:xfrm>
              <a:off x="6266654" y="4173615"/>
              <a:ext cx="0" cy="0"/>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3206;p30"/>
            <p:cNvSpPr/>
            <p:nvPr/>
          </p:nvSpPr>
          <p:spPr>
            <a:xfrm>
              <a:off x="6413209" y="4052570"/>
              <a:ext cx="18745" cy="14491"/>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3207;p30"/>
            <p:cNvSpPr/>
            <p:nvPr/>
          </p:nvSpPr>
          <p:spPr>
            <a:xfrm>
              <a:off x="5527915" y="3970737"/>
              <a:ext cx="13633" cy="1193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3208;p30"/>
            <p:cNvSpPr/>
            <p:nvPr/>
          </p:nvSpPr>
          <p:spPr>
            <a:xfrm>
              <a:off x="6212122" y="3905953"/>
              <a:ext cx="16189" cy="14491"/>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3209;p30"/>
            <p:cNvSpPr/>
            <p:nvPr/>
          </p:nvSpPr>
          <p:spPr>
            <a:xfrm>
              <a:off x="5606305" y="3869299"/>
              <a:ext cx="13633" cy="6819"/>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3210;p30"/>
            <p:cNvSpPr/>
            <p:nvPr/>
          </p:nvSpPr>
          <p:spPr>
            <a:xfrm>
              <a:off x="6268358" y="3514690"/>
              <a:ext cx="11077" cy="14491"/>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3211;p30"/>
            <p:cNvSpPr/>
            <p:nvPr/>
          </p:nvSpPr>
          <p:spPr>
            <a:xfrm>
              <a:off x="7085487" y="4090077"/>
              <a:ext cx="17893" cy="15344"/>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3212;p30"/>
            <p:cNvSpPr/>
            <p:nvPr/>
          </p:nvSpPr>
          <p:spPr>
            <a:xfrm>
              <a:off x="7143428" y="4108830"/>
              <a:ext cx="12781" cy="17048"/>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3213;p30"/>
            <p:cNvSpPr/>
            <p:nvPr/>
          </p:nvSpPr>
          <p:spPr>
            <a:xfrm>
              <a:off x="5953947" y="4137813"/>
              <a:ext cx="15337" cy="14491"/>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3" name="Google Shape;3214;p30"/>
            <p:cNvSpPr/>
            <p:nvPr/>
          </p:nvSpPr>
          <p:spPr>
            <a:xfrm>
              <a:off x="7327473" y="4025293"/>
              <a:ext cx="20450" cy="10229"/>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4" name="Google Shape;3215;p30"/>
            <p:cNvSpPr/>
            <p:nvPr/>
          </p:nvSpPr>
          <p:spPr>
            <a:xfrm>
              <a:off x="6130324" y="3559016"/>
              <a:ext cx="6817" cy="11934"/>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3216;p30"/>
            <p:cNvSpPr/>
            <p:nvPr/>
          </p:nvSpPr>
          <p:spPr>
            <a:xfrm>
              <a:off x="6686722" y="4160828"/>
              <a:ext cx="12781" cy="1193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3217;p30"/>
            <p:cNvSpPr/>
            <p:nvPr/>
          </p:nvSpPr>
          <p:spPr>
            <a:xfrm>
              <a:off x="6908258" y="4109683"/>
              <a:ext cx="10225" cy="1193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37" name="Google Shape;3218;p30"/>
          <p:cNvSpPr/>
          <p:nvPr/>
        </p:nvSpPr>
        <p:spPr>
          <a:xfrm rot="10800000" flipH="1">
            <a:off x="7188203" y="6180142"/>
            <a:ext cx="5224463" cy="1158875"/>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accent5"/>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38" name="Google Shape;3219;p30"/>
          <p:cNvGrpSpPr>
            <a:grpSpLocks/>
          </p:cNvGrpSpPr>
          <p:nvPr/>
        </p:nvGrpSpPr>
        <p:grpSpPr bwMode="auto">
          <a:xfrm rot="13500000" flipH="1">
            <a:off x="7123116" y="-2955926"/>
            <a:ext cx="6834187" cy="4654551"/>
            <a:chOff x="4092125" y="1459371"/>
            <a:chExt cx="941025" cy="640929"/>
          </a:xfrm>
        </p:grpSpPr>
        <p:sp>
          <p:nvSpPr>
            <p:cNvPr id="39" name="Google Shape;3220;p30"/>
            <p:cNvSpPr/>
            <p:nvPr/>
          </p:nvSpPr>
          <p:spPr>
            <a:xfrm>
              <a:off x="4092048" y="1569144"/>
              <a:ext cx="941025" cy="530974"/>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0" name="Google Shape;3221;p30"/>
            <p:cNvSpPr/>
            <p:nvPr/>
          </p:nvSpPr>
          <p:spPr>
            <a:xfrm>
              <a:off x="4353913" y="1459332"/>
              <a:ext cx="122847" cy="98151"/>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41" name="Google Shape;3222;p30"/>
          <p:cNvSpPr/>
          <p:nvPr/>
        </p:nvSpPr>
        <p:spPr>
          <a:xfrm rot="15275127" flipH="1">
            <a:off x="2534444" y="5911056"/>
            <a:ext cx="1227138" cy="18954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2" name="Google Shape;3223;p30"/>
          <p:cNvSpPr/>
          <p:nvPr/>
        </p:nvSpPr>
        <p:spPr>
          <a:xfrm rot="9133046" flipH="1">
            <a:off x="11595100" y="4391025"/>
            <a:ext cx="1168400" cy="1804988"/>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3" name="Google Shape;3224;p30"/>
          <p:cNvSpPr/>
          <p:nvPr/>
        </p:nvSpPr>
        <p:spPr>
          <a:xfrm rot="9199197" flipH="1">
            <a:off x="1401763" y="-407988"/>
            <a:ext cx="1549400" cy="1020763"/>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44" name="Google Shape;3225;p30"/>
          <p:cNvSpPr/>
          <p:nvPr/>
        </p:nvSpPr>
        <p:spPr>
          <a:xfrm rot="13500000" flipH="1">
            <a:off x="-1365250" y="-309563"/>
            <a:ext cx="2306638" cy="1843088"/>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accent3"/>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45" name="Google Shape;3226;p30"/>
          <p:cNvGrpSpPr>
            <a:grpSpLocks/>
          </p:cNvGrpSpPr>
          <p:nvPr/>
        </p:nvGrpSpPr>
        <p:grpSpPr bwMode="auto">
          <a:xfrm rot="10800000" flipH="1">
            <a:off x="385765" y="3089279"/>
            <a:ext cx="565151" cy="633413"/>
            <a:chOff x="6809075" y="3709775"/>
            <a:chExt cx="385925" cy="431650"/>
          </a:xfrm>
        </p:grpSpPr>
        <p:sp>
          <p:nvSpPr>
            <p:cNvPr id="46" name="Google Shape;3227;p30"/>
            <p:cNvSpPr/>
            <p:nvPr/>
          </p:nvSpPr>
          <p:spPr>
            <a:xfrm>
              <a:off x="6904472" y="3983478"/>
              <a:ext cx="78052" cy="65991"/>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7" name="Google Shape;3228;p30"/>
            <p:cNvSpPr/>
            <p:nvPr/>
          </p:nvSpPr>
          <p:spPr>
            <a:xfrm>
              <a:off x="6809075" y="4023505"/>
              <a:ext cx="78052" cy="61665"/>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8" name="Google Shape;3229;p30"/>
            <p:cNvSpPr/>
            <p:nvPr/>
          </p:nvSpPr>
          <p:spPr>
            <a:xfrm>
              <a:off x="6956507" y="3791994"/>
              <a:ext cx="79136" cy="60582"/>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9" name="Google Shape;3230;p30"/>
            <p:cNvSpPr/>
            <p:nvPr/>
          </p:nvSpPr>
          <p:spPr>
            <a:xfrm>
              <a:off x="6909892" y="3910995"/>
              <a:ext cx="78052" cy="58419"/>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0" name="Google Shape;3231;p30"/>
            <p:cNvSpPr/>
            <p:nvPr/>
          </p:nvSpPr>
          <p:spPr>
            <a:xfrm>
              <a:off x="6985776" y="3895850"/>
              <a:ext cx="74800" cy="56255"/>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3232;p30"/>
            <p:cNvSpPr/>
            <p:nvPr/>
          </p:nvSpPr>
          <p:spPr>
            <a:xfrm>
              <a:off x="6857857" y="3819040"/>
              <a:ext cx="73716" cy="50846"/>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2" name="Google Shape;3233;p30"/>
            <p:cNvSpPr/>
            <p:nvPr/>
          </p:nvSpPr>
          <p:spPr>
            <a:xfrm>
              <a:off x="6914228" y="3709775"/>
              <a:ext cx="69380" cy="55174"/>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3" name="Google Shape;3234;p30"/>
            <p:cNvSpPr/>
            <p:nvPr/>
          </p:nvSpPr>
          <p:spPr>
            <a:xfrm>
              <a:off x="7127788" y="3811467"/>
              <a:ext cx="67212" cy="51928"/>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4" name="Google Shape;3235;p30"/>
            <p:cNvSpPr/>
            <p:nvPr/>
          </p:nvSpPr>
          <p:spPr>
            <a:xfrm>
              <a:off x="6811243" y="3918568"/>
              <a:ext cx="70463" cy="45437"/>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5" name="Google Shape;3236;p30"/>
            <p:cNvSpPr/>
            <p:nvPr/>
          </p:nvSpPr>
          <p:spPr>
            <a:xfrm>
              <a:off x="7120200" y="4083006"/>
              <a:ext cx="62875" cy="53009"/>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6" name="Google Shape;3237;p30"/>
            <p:cNvSpPr/>
            <p:nvPr/>
          </p:nvSpPr>
          <p:spPr>
            <a:xfrm>
              <a:off x="7020466" y="4010523"/>
              <a:ext cx="56371" cy="48683"/>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7" name="Google Shape;3238;p30"/>
            <p:cNvSpPr/>
            <p:nvPr/>
          </p:nvSpPr>
          <p:spPr>
            <a:xfrm>
              <a:off x="6952171" y="4092742"/>
              <a:ext cx="54203" cy="4760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8" name="Google Shape;3239;p30"/>
            <p:cNvSpPr/>
            <p:nvPr/>
          </p:nvSpPr>
          <p:spPr>
            <a:xfrm>
              <a:off x="7102855" y="3877459"/>
              <a:ext cx="54203" cy="47600"/>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9" name="Google Shape;3240;p30"/>
            <p:cNvSpPr/>
            <p:nvPr/>
          </p:nvSpPr>
          <p:spPr>
            <a:xfrm>
              <a:off x="7034559" y="3737903"/>
              <a:ext cx="54203" cy="42192"/>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60" name="Google Shape;3241;p30"/>
          <p:cNvGrpSpPr>
            <a:grpSpLocks/>
          </p:cNvGrpSpPr>
          <p:nvPr/>
        </p:nvGrpSpPr>
        <p:grpSpPr bwMode="auto">
          <a:xfrm>
            <a:off x="11350627" y="1941517"/>
            <a:ext cx="1104900" cy="1323975"/>
            <a:chOff x="5937150" y="5007400"/>
            <a:chExt cx="373225" cy="447450"/>
          </a:xfrm>
        </p:grpSpPr>
        <p:sp>
          <p:nvSpPr>
            <p:cNvPr id="61" name="Google Shape;3242;p30"/>
            <p:cNvSpPr/>
            <p:nvPr/>
          </p:nvSpPr>
          <p:spPr>
            <a:xfrm>
              <a:off x="5937150" y="5007400"/>
              <a:ext cx="373225" cy="444767"/>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2" name="Google Shape;3243;p30"/>
            <p:cNvSpPr/>
            <p:nvPr/>
          </p:nvSpPr>
          <p:spPr>
            <a:xfrm>
              <a:off x="5993456" y="5046565"/>
              <a:ext cx="307803" cy="398628"/>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3" name="Google Shape;3244;p30"/>
            <p:cNvSpPr/>
            <p:nvPr/>
          </p:nvSpPr>
          <p:spPr>
            <a:xfrm>
              <a:off x="5937150" y="5008473"/>
              <a:ext cx="364109" cy="446377"/>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64" name="Google Shape;3245;p30"/>
          <p:cNvSpPr/>
          <p:nvPr/>
        </p:nvSpPr>
        <p:spPr>
          <a:xfrm rot="3035537" flipH="1">
            <a:off x="3243263" y="-227013"/>
            <a:ext cx="1216026" cy="657225"/>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65" name="Google Shape;3246;p30"/>
          <p:cNvGrpSpPr>
            <a:grpSpLocks/>
          </p:cNvGrpSpPr>
          <p:nvPr/>
        </p:nvGrpSpPr>
        <p:grpSpPr bwMode="auto">
          <a:xfrm rot="10800000" flipH="1">
            <a:off x="5335590" y="6537325"/>
            <a:ext cx="977900" cy="642938"/>
            <a:chOff x="6739600" y="291450"/>
            <a:chExt cx="504925" cy="331900"/>
          </a:xfrm>
        </p:grpSpPr>
        <p:sp>
          <p:nvSpPr>
            <p:cNvPr id="66" name="Google Shape;3247;p30"/>
            <p:cNvSpPr/>
            <p:nvPr/>
          </p:nvSpPr>
          <p:spPr>
            <a:xfrm>
              <a:off x="6738780" y="558609"/>
              <a:ext cx="186068" cy="25405"/>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7" name="Google Shape;3248;p30"/>
            <p:cNvSpPr/>
            <p:nvPr/>
          </p:nvSpPr>
          <p:spPr>
            <a:xfrm>
              <a:off x="6833044" y="502063"/>
              <a:ext cx="158199" cy="27863"/>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8" name="Google Shape;3249;p30"/>
            <p:cNvSpPr/>
            <p:nvPr/>
          </p:nvSpPr>
          <p:spPr>
            <a:xfrm>
              <a:off x="6949439" y="293089"/>
              <a:ext cx="151641" cy="21307"/>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9" name="Google Shape;3250;p30"/>
            <p:cNvSpPr/>
            <p:nvPr/>
          </p:nvSpPr>
          <p:spPr>
            <a:xfrm>
              <a:off x="6785502" y="347996"/>
              <a:ext cx="132789" cy="30321"/>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0" name="Google Shape;3251;p30"/>
            <p:cNvSpPr/>
            <p:nvPr/>
          </p:nvSpPr>
          <p:spPr>
            <a:xfrm>
              <a:off x="7043702" y="348815"/>
              <a:ext cx="138527" cy="22946"/>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1" name="Google Shape;3252;p30"/>
            <p:cNvSpPr/>
            <p:nvPr/>
          </p:nvSpPr>
          <p:spPr>
            <a:xfrm>
              <a:off x="7001079" y="599584"/>
              <a:ext cx="141805" cy="22946"/>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2" name="Google Shape;3253;p30"/>
            <p:cNvSpPr/>
            <p:nvPr/>
          </p:nvSpPr>
          <p:spPr>
            <a:xfrm>
              <a:off x="6857634" y="397986"/>
              <a:ext cx="115575" cy="2458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3" name="Google Shape;3254;p30"/>
            <p:cNvSpPr/>
            <p:nvPr/>
          </p:nvSpPr>
          <p:spPr>
            <a:xfrm>
              <a:off x="7128130" y="293089"/>
              <a:ext cx="115575" cy="22946"/>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4" name="Google Shape;3255;p30"/>
            <p:cNvSpPr/>
            <p:nvPr/>
          </p:nvSpPr>
          <p:spPr>
            <a:xfrm>
              <a:off x="7115834" y="546316"/>
              <a:ext cx="122133" cy="22946"/>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5" name="Google Shape;3256;p30"/>
            <p:cNvSpPr/>
            <p:nvPr/>
          </p:nvSpPr>
          <p:spPr>
            <a:xfrm>
              <a:off x="7010915" y="448795"/>
              <a:ext cx="113936" cy="22946"/>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6" name="Google Shape;3257;p30"/>
            <p:cNvSpPr/>
            <p:nvPr/>
          </p:nvSpPr>
          <p:spPr>
            <a:xfrm>
              <a:off x="7088785" y="501243"/>
              <a:ext cx="98362" cy="22127"/>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7" name="Google Shape;3258;p30"/>
            <p:cNvSpPr/>
            <p:nvPr/>
          </p:nvSpPr>
          <p:spPr>
            <a:xfrm>
              <a:off x="6990423" y="397166"/>
              <a:ext cx="92624" cy="26224"/>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3259;p30"/>
            <p:cNvSpPr/>
            <p:nvPr/>
          </p:nvSpPr>
          <p:spPr>
            <a:xfrm>
              <a:off x="7100261" y="402903"/>
              <a:ext cx="82788" cy="21307"/>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3260;p30"/>
            <p:cNvSpPr/>
            <p:nvPr/>
          </p:nvSpPr>
          <p:spPr>
            <a:xfrm>
              <a:off x="6952718" y="552873"/>
              <a:ext cx="87706" cy="19668"/>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0" name="Google Shape;3261;p30"/>
            <p:cNvSpPr/>
            <p:nvPr/>
          </p:nvSpPr>
          <p:spPr>
            <a:xfrm>
              <a:off x="6859274" y="292270"/>
              <a:ext cx="65575" cy="23765"/>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1" name="Google Shape;3262;p30"/>
            <p:cNvSpPr/>
            <p:nvPr/>
          </p:nvSpPr>
          <p:spPr>
            <a:xfrm>
              <a:off x="6944521" y="349635"/>
              <a:ext cx="68853" cy="19668"/>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2" name="Google Shape;3263;p30"/>
            <p:cNvSpPr/>
            <p:nvPr/>
          </p:nvSpPr>
          <p:spPr>
            <a:xfrm>
              <a:off x="6751895" y="511897"/>
              <a:ext cx="70493" cy="20487"/>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3" name="Google Shape;3264;p30"/>
            <p:cNvSpPr/>
            <p:nvPr/>
          </p:nvSpPr>
          <p:spPr>
            <a:xfrm>
              <a:off x="7012554" y="500424"/>
              <a:ext cx="64755" cy="19668"/>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4" name="Google Shape;3265;p30"/>
            <p:cNvSpPr/>
            <p:nvPr/>
          </p:nvSpPr>
          <p:spPr>
            <a:xfrm>
              <a:off x="6871569" y="453712"/>
              <a:ext cx="47542" cy="19668"/>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5" name="Google Shape;3266;p30"/>
            <p:cNvSpPr/>
            <p:nvPr/>
          </p:nvSpPr>
          <p:spPr>
            <a:xfrm>
              <a:off x="6801076" y="452073"/>
              <a:ext cx="45083" cy="22127"/>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6" name="Google Shape;3267;p30"/>
            <p:cNvSpPr/>
            <p:nvPr/>
          </p:nvSpPr>
          <p:spPr>
            <a:xfrm>
              <a:off x="6935504" y="599584"/>
              <a:ext cx="48362" cy="19668"/>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7" name="Google Shape;3268;p30"/>
            <p:cNvSpPr/>
            <p:nvPr/>
          </p:nvSpPr>
          <p:spPr>
            <a:xfrm>
              <a:off x="6942062" y="449615"/>
              <a:ext cx="45083" cy="18848"/>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8" name="Google Shape;3269;p30"/>
            <p:cNvSpPr/>
            <p:nvPr/>
          </p:nvSpPr>
          <p:spPr>
            <a:xfrm>
              <a:off x="7055998" y="547955"/>
              <a:ext cx="34427" cy="18848"/>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9" name="Google Shape;3270;p30"/>
            <p:cNvSpPr/>
            <p:nvPr/>
          </p:nvSpPr>
          <p:spPr>
            <a:xfrm>
              <a:off x="6884684" y="603682"/>
              <a:ext cx="39345" cy="16390"/>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90" name="Google Shape;3271;p30"/>
          <p:cNvGrpSpPr>
            <a:grpSpLocks/>
          </p:cNvGrpSpPr>
          <p:nvPr/>
        </p:nvGrpSpPr>
        <p:grpSpPr bwMode="auto">
          <a:xfrm rot="10800000" flipH="1">
            <a:off x="5821364" y="-390525"/>
            <a:ext cx="1279525" cy="796925"/>
            <a:chOff x="4819000" y="1410925"/>
            <a:chExt cx="327450" cy="203925"/>
          </a:xfrm>
        </p:grpSpPr>
        <p:sp>
          <p:nvSpPr>
            <p:cNvPr id="91" name="Google Shape;3272;p30"/>
            <p:cNvSpPr/>
            <p:nvPr/>
          </p:nvSpPr>
          <p:spPr>
            <a:xfrm>
              <a:off x="4849064" y="1436923"/>
              <a:ext cx="266916" cy="152335"/>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2" name="Google Shape;3273;p30"/>
            <p:cNvSpPr/>
            <p:nvPr/>
          </p:nvSpPr>
          <p:spPr>
            <a:xfrm>
              <a:off x="4872627" y="1496232"/>
              <a:ext cx="10969" cy="9749"/>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3" name="Google Shape;3274;p30"/>
            <p:cNvSpPr/>
            <p:nvPr/>
          </p:nvSpPr>
          <p:spPr>
            <a:xfrm>
              <a:off x="4921379" y="1456828"/>
              <a:ext cx="8938" cy="8531"/>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4" name="Google Shape;3275;p30"/>
            <p:cNvSpPr/>
            <p:nvPr/>
          </p:nvSpPr>
          <p:spPr>
            <a:xfrm>
              <a:off x="5044071" y="1569353"/>
              <a:ext cx="8938" cy="7718"/>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5" name="Google Shape;3276;p30"/>
            <p:cNvSpPr/>
            <p:nvPr/>
          </p:nvSpPr>
          <p:spPr>
            <a:xfrm>
              <a:off x="5056665" y="1525074"/>
              <a:ext cx="6094" cy="8125"/>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6" name="Google Shape;3277;p30"/>
            <p:cNvSpPr/>
            <p:nvPr/>
          </p:nvSpPr>
          <p:spPr>
            <a:xfrm>
              <a:off x="5082260" y="1499888"/>
              <a:ext cx="4875" cy="5281"/>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7" name="Google Shape;3278;p30"/>
            <p:cNvSpPr/>
            <p:nvPr/>
          </p:nvSpPr>
          <p:spPr>
            <a:xfrm>
              <a:off x="4923410" y="1485264"/>
              <a:ext cx="99129" cy="56059"/>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8" name="Google Shape;3279;p30"/>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99" name="Google Shape;3280;p30"/>
          <p:cNvGrpSpPr>
            <a:grpSpLocks/>
          </p:cNvGrpSpPr>
          <p:nvPr/>
        </p:nvGrpSpPr>
        <p:grpSpPr bwMode="auto">
          <a:xfrm rot="10800000" flipH="1">
            <a:off x="10958515" y="5505454"/>
            <a:ext cx="565151" cy="511175"/>
            <a:chOff x="593975" y="1926100"/>
            <a:chExt cx="917300" cy="826750"/>
          </a:xfrm>
        </p:grpSpPr>
        <p:sp>
          <p:nvSpPr>
            <p:cNvPr id="100" name="Google Shape;3281;p30"/>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1" name="Google Shape;3282;p30"/>
            <p:cNvSpPr/>
            <p:nvPr/>
          </p:nvSpPr>
          <p:spPr>
            <a:xfrm>
              <a:off x="779496" y="2113530"/>
              <a:ext cx="115950" cy="123242"/>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2" name="Google Shape;3283;p30"/>
            <p:cNvSpPr/>
            <p:nvPr/>
          </p:nvSpPr>
          <p:spPr>
            <a:xfrm>
              <a:off x="828453" y="2072449"/>
              <a:ext cx="92761" cy="143783"/>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3" name="Google Shape;3284;p30"/>
            <p:cNvSpPr/>
            <p:nvPr/>
          </p:nvSpPr>
          <p:spPr>
            <a:xfrm>
              <a:off x="879986" y="2039072"/>
              <a:ext cx="87607" cy="151484"/>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4" name="Google Shape;3285;p30"/>
            <p:cNvSpPr/>
            <p:nvPr/>
          </p:nvSpPr>
          <p:spPr>
            <a:xfrm>
              <a:off x="934097" y="2026234"/>
              <a:ext cx="69570" cy="141216"/>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5" name="Google Shape;3286;p30"/>
            <p:cNvSpPr/>
            <p:nvPr/>
          </p:nvSpPr>
          <p:spPr>
            <a:xfrm>
              <a:off x="671276" y="2311232"/>
              <a:ext cx="154601" cy="53918"/>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6" name="Google Shape;3287;p30"/>
            <p:cNvSpPr/>
            <p:nvPr/>
          </p:nvSpPr>
          <p:spPr>
            <a:xfrm>
              <a:off x="699618" y="2375420"/>
              <a:ext cx="144294" cy="41081"/>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7" name="Google Shape;3288;p30"/>
            <p:cNvSpPr/>
            <p:nvPr/>
          </p:nvSpPr>
          <p:spPr>
            <a:xfrm>
              <a:off x="709925" y="2431906"/>
              <a:ext cx="149448" cy="43649"/>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8" name="Google Shape;3289;p30"/>
            <p:cNvSpPr/>
            <p:nvPr/>
          </p:nvSpPr>
          <p:spPr>
            <a:xfrm>
              <a:off x="738269" y="2490960"/>
              <a:ext cx="141717" cy="46216"/>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9" name="Google Shape;3290;p30"/>
            <p:cNvSpPr/>
            <p:nvPr/>
          </p:nvSpPr>
          <p:spPr>
            <a:xfrm>
              <a:off x="921213" y="2552581"/>
              <a:ext cx="36074" cy="110404"/>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0" name="Google Shape;3291;p30"/>
            <p:cNvSpPr/>
            <p:nvPr/>
          </p:nvSpPr>
          <p:spPr>
            <a:xfrm>
              <a:off x="983054" y="2532041"/>
              <a:ext cx="41227" cy="136079"/>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1" name="Google Shape;3292;p30"/>
            <p:cNvSpPr/>
            <p:nvPr/>
          </p:nvSpPr>
          <p:spPr>
            <a:xfrm>
              <a:off x="1060354" y="2521771"/>
              <a:ext cx="20613" cy="138648"/>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2" name="Google Shape;3293;p30"/>
            <p:cNvSpPr/>
            <p:nvPr/>
          </p:nvSpPr>
          <p:spPr>
            <a:xfrm>
              <a:off x="1196919" y="2460150"/>
              <a:ext cx="154601" cy="77026"/>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3" name="Google Shape;3294;p30"/>
            <p:cNvSpPr/>
            <p:nvPr/>
          </p:nvSpPr>
          <p:spPr>
            <a:xfrm>
              <a:off x="1214955" y="2429339"/>
              <a:ext cx="159754" cy="64188"/>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4" name="Google Shape;3295;p30"/>
            <p:cNvSpPr/>
            <p:nvPr/>
          </p:nvSpPr>
          <p:spPr>
            <a:xfrm>
              <a:off x="1243300" y="2372853"/>
              <a:ext cx="164908" cy="71891"/>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5" name="Google Shape;3296;p30"/>
            <p:cNvSpPr/>
            <p:nvPr/>
          </p:nvSpPr>
          <p:spPr>
            <a:xfrm>
              <a:off x="1232993" y="2321502"/>
              <a:ext cx="182944" cy="33377"/>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6" name="Google Shape;3297;p30"/>
            <p:cNvSpPr/>
            <p:nvPr/>
          </p:nvSpPr>
          <p:spPr>
            <a:xfrm>
              <a:off x="1062932" y="2067314"/>
              <a:ext cx="136564" cy="133512"/>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7" name="Google Shape;3298;p30"/>
            <p:cNvSpPr/>
            <p:nvPr/>
          </p:nvSpPr>
          <p:spPr>
            <a:xfrm>
              <a:off x="1117041" y="2113530"/>
              <a:ext cx="113374" cy="95000"/>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8" name="Google Shape;3299;p30"/>
            <p:cNvSpPr/>
            <p:nvPr/>
          </p:nvSpPr>
          <p:spPr>
            <a:xfrm>
              <a:off x="1145386" y="2167449"/>
              <a:ext cx="136564" cy="112972"/>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9" name="Google Shape;3300;p30"/>
            <p:cNvSpPr/>
            <p:nvPr/>
          </p:nvSpPr>
          <p:spPr>
            <a:xfrm>
              <a:off x="802686" y="2154611"/>
              <a:ext cx="438037" cy="395402"/>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0" name="Google Shape;3301;p30"/>
            <p:cNvSpPr/>
            <p:nvPr/>
          </p:nvSpPr>
          <p:spPr>
            <a:xfrm>
              <a:off x="867104" y="2198260"/>
              <a:ext cx="309202" cy="305537"/>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1" name="Google Shape;3302;p30"/>
            <p:cNvSpPr/>
            <p:nvPr/>
          </p:nvSpPr>
          <p:spPr>
            <a:xfrm>
              <a:off x="952133" y="2293258"/>
              <a:ext cx="43804" cy="38514"/>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2" name="Google Shape;3303;p30"/>
            <p:cNvSpPr/>
            <p:nvPr/>
          </p:nvSpPr>
          <p:spPr>
            <a:xfrm>
              <a:off x="1013974" y="2321502"/>
              <a:ext cx="33498" cy="30811"/>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3" name="Google Shape;3304;p30"/>
            <p:cNvSpPr/>
            <p:nvPr/>
          </p:nvSpPr>
          <p:spPr>
            <a:xfrm>
              <a:off x="985631" y="2344609"/>
              <a:ext cx="25767" cy="28244"/>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4" name="Google Shape;3305;p30"/>
            <p:cNvSpPr/>
            <p:nvPr/>
          </p:nvSpPr>
          <p:spPr>
            <a:xfrm>
              <a:off x="980478" y="2380555"/>
              <a:ext cx="38649" cy="35946"/>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5" name="Google Shape;3306;p30"/>
            <p:cNvSpPr/>
            <p:nvPr/>
          </p:nvSpPr>
          <p:spPr>
            <a:xfrm>
              <a:off x="941827" y="2339474"/>
              <a:ext cx="20613" cy="25675"/>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6" name="Google Shape;3307;p30"/>
            <p:cNvSpPr/>
            <p:nvPr/>
          </p:nvSpPr>
          <p:spPr>
            <a:xfrm>
              <a:off x="949558" y="2375420"/>
              <a:ext cx="25767" cy="28244"/>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7" name="Google Shape;3308;p30"/>
            <p:cNvSpPr/>
            <p:nvPr/>
          </p:nvSpPr>
          <p:spPr>
            <a:xfrm>
              <a:off x="1029434" y="2365150"/>
              <a:ext cx="41227" cy="28244"/>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8" name="Google Shape;3309;p30"/>
            <p:cNvSpPr/>
            <p:nvPr/>
          </p:nvSpPr>
          <p:spPr>
            <a:xfrm>
              <a:off x="1032012" y="2419069"/>
              <a:ext cx="23189" cy="23107"/>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9" name="Google Shape;3310;p30"/>
            <p:cNvSpPr/>
            <p:nvPr/>
          </p:nvSpPr>
          <p:spPr>
            <a:xfrm>
              <a:off x="1080968" y="2372853"/>
              <a:ext cx="33498" cy="33377"/>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0" name="Google Shape;3311;p30"/>
            <p:cNvSpPr/>
            <p:nvPr/>
          </p:nvSpPr>
          <p:spPr>
            <a:xfrm>
              <a:off x="1057778" y="2395960"/>
              <a:ext cx="18036" cy="20540"/>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1" name="Google Shape;3312;p30"/>
            <p:cNvSpPr/>
            <p:nvPr/>
          </p:nvSpPr>
          <p:spPr>
            <a:xfrm>
              <a:off x="990785" y="2431906"/>
              <a:ext cx="36074" cy="28244"/>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2" name="Google Shape;3313;p30"/>
            <p:cNvSpPr/>
            <p:nvPr/>
          </p:nvSpPr>
          <p:spPr>
            <a:xfrm>
              <a:off x="965018" y="2411365"/>
              <a:ext cx="18036" cy="15405"/>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3" name="Google Shape;3314;p30"/>
            <p:cNvSpPr/>
            <p:nvPr/>
          </p:nvSpPr>
          <p:spPr>
            <a:xfrm>
              <a:off x="1008821" y="2277853"/>
              <a:ext cx="18038" cy="23109"/>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4" name="Google Shape;3315;p30"/>
            <p:cNvSpPr/>
            <p:nvPr/>
          </p:nvSpPr>
          <p:spPr>
            <a:xfrm>
              <a:off x="1044894" y="2288123"/>
              <a:ext cx="41227" cy="38514"/>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5" name="Google Shape;3316;p30"/>
            <p:cNvSpPr/>
            <p:nvPr/>
          </p:nvSpPr>
          <p:spPr>
            <a:xfrm>
              <a:off x="1075814" y="2326637"/>
              <a:ext cx="23191" cy="2054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36" name="Google Shape;3317;p30"/>
          <p:cNvGrpSpPr>
            <a:grpSpLocks/>
          </p:cNvGrpSpPr>
          <p:nvPr/>
        </p:nvGrpSpPr>
        <p:grpSpPr bwMode="auto">
          <a:xfrm rot="6216072" flipH="1">
            <a:off x="10958513" y="3427412"/>
            <a:ext cx="565150" cy="631825"/>
            <a:chOff x="6809075" y="3709775"/>
            <a:chExt cx="385925" cy="431650"/>
          </a:xfrm>
        </p:grpSpPr>
        <p:sp>
          <p:nvSpPr>
            <p:cNvPr id="137" name="Google Shape;3318;p30"/>
            <p:cNvSpPr/>
            <p:nvPr/>
          </p:nvSpPr>
          <p:spPr>
            <a:xfrm>
              <a:off x="6904949" y="3985030"/>
              <a:ext cx="78052" cy="66157"/>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8" name="Google Shape;3319;p30"/>
            <p:cNvSpPr/>
            <p:nvPr/>
          </p:nvSpPr>
          <p:spPr>
            <a:xfrm>
              <a:off x="6808742" y="4025282"/>
              <a:ext cx="78052" cy="61820"/>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9" name="Google Shape;3320;p30"/>
            <p:cNvSpPr/>
            <p:nvPr/>
          </p:nvSpPr>
          <p:spPr>
            <a:xfrm>
              <a:off x="6958417" y="3794927"/>
              <a:ext cx="79136" cy="59650"/>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0" name="Google Shape;3321;p30"/>
            <p:cNvSpPr/>
            <p:nvPr/>
          </p:nvSpPr>
          <p:spPr>
            <a:xfrm>
              <a:off x="6909640" y="3913541"/>
              <a:ext cx="78052" cy="59650"/>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1" name="Google Shape;3322;p30"/>
            <p:cNvSpPr/>
            <p:nvPr/>
          </p:nvSpPr>
          <p:spPr>
            <a:xfrm>
              <a:off x="6987129" y="3898399"/>
              <a:ext cx="74800" cy="57481"/>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2" name="Google Shape;3323;p30"/>
            <p:cNvSpPr/>
            <p:nvPr/>
          </p:nvSpPr>
          <p:spPr>
            <a:xfrm>
              <a:off x="6858225" y="3821222"/>
              <a:ext cx="73716" cy="50973"/>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3" name="Google Shape;3324;p30"/>
            <p:cNvSpPr/>
            <p:nvPr/>
          </p:nvSpPr>
          <p:spPr>
            <a:xfrm>
              <a:off x="6914267" y="3711583"/>
              <a:ext cx="69380" cy="55312"/>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4" name="Google Shape;3325;p30"/>
            <p:cNvSpPr/>
            <p:nvPr/>
          </p:nvSpPr>
          <p:spPr>
            <a:xfrm>
              <a:off x="7128690" y="3813389"/>
              <a:ext cx="67212" cy="52058"/>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5" name="Google Shape;3326;p30"/>
            <p:cNvSpPr/>
            <p:nvPr/>
          </p:nvSpPr>
          <p:spPr>
            <a:xfrm>
              <a:off x="6812597" y="3920173"/>
              <a:ext cx="70464" cy="45551"/>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6" name="Google Shape;3327;p30"/>
            <p:cNvSpPr/>
            <p:nvPr/>
          </p:nvSpPr>
          <p:spPr>
            <a:xfrm>
              <a:off x="7120956" y="4084388"/>
              <a:ext cx="62875" cy="53142"/>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7" name="Google Shape;3328;p30"/>
            <p:cNvSpPr/>
            <p:nvPr/>
          </p:nvSpPr>
          <p:spPr>
            <a:xfrm>
              <a:off x="7020704" y="4012391"/>
              <a:ext cx="56371" cy="47720"/>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8" name="Google Shape;3329;p30"/>
            <p:cNvSpPr/>
            <p:nvPr/>
          </p:nvSpPr>
          <p:spPr>
            <a:xfrm>
              <a:off x="6952993" y="4093933"/>
              <a:ext cx="54203" cy="47720"/>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9" name="Google Shape;3330;p30"/>
            <p:cNvSpPr/>
            <p:nvPr/>
          </p:nvSpPr>
          <p:spPr>
            <a:xfrm>
              <a:off x="7103074" y="3879197"/>
              <a:ext cx="54203" cy="47720"/>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0" name="Google Shape;3331;p30"/>
            <p:cNvSpPr/>
            <p:nvPr/>
          </p:nvSpPr>
          <p:spPr>
            <a:xfrm>
              <a:off x="7035200" y="3738815"/>
              <a:ext cx="54203" cy="41213"/>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51" name="Google Shape;3332;p30"/>
          <p:cNvGrpSpPr>
            <a:grpSpLocks/>
          </p:cNvGrpSpPr>
          <p:nvPr/>
        </p:nvGrpSpPr>
        <p:grpSpPr bwMode="auto">
          <a:xfrm rot="10800000" flipH="1">
            <a:off x="579440" y="1660525"/>
            <a:ext cx="676275" cy="609600"/>
            <a:chOff x="593975" y="1926100"/>
            <a:chExt cx="917300" cy="826750"/>
          </a:xfrm>
        </p:grpSpPr>
        <p:sp>
          <p:nvSpPr>
            <p:cNvPr id="152" name="Google Shape;3333;p30"/>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3" name="Google Shape;3334;p30"/>
            <p:cNvSpPr/>
            <p:nvPr/>
          </p:nvSpPr>
          <p:spPr>
            <a:xfrm>
              <a:off x="781310" y="2117716"/>
              <a:ext cx="116277" cy="122721"/>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4" name="Google Shape;3335;p30"/>
            <p:cNvSpPr/>
            <p:nvPr/>
          </p:nvSpPr>
          <p:spPr>
            <a:xfrm>
              <a:off x="826530" y="2072504"/>
              <a:ext cx="92591" cy="142098"/>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5" name="Google Shape;3336;p30"/>
            <p:cNvSpPr/>
            <p:nvPr/>
          </p:nvSpPr>
          <p:spPr>
            <a:xfrm>
              <a:off x="880361" y="2038056"/>
              <a:ext cx="86131" cy="150710"/>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6" name="Google Shape;3337;p30"/>
            <p:cNvSpPr/>
            <p:nvPr/>
          </p:nvSpPr>
          <p:spPr>
            <a:xfrm>
              <a:off x="934194" y="2022984"/>
              <a:ext cx="71058" cy="142098"/>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7" name="Google Shape;3338;p30"/>
            <p:cNvSpPr/>
            <p:nvPr/>
          </p:nvSpPr>
          <p:spPr>
            <a:xfrm>
              <a:off x="671493" y="2311485"/>
              <a:ext cx="155037" cy="53826"/>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8" name="Google Shape;3339;p30"/>
            <p:cNvSpPr/>
            <p:nvPr/>
          </p:nvSpPr>
          <p:spPr>
            <a:xfrm>
              <a:off x="697333" y="2376075"/>
              <a:ext cx="144270" cy="38754"/>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9" name="Google Shape;3340;p30"/>
            <p:cNvSpPr/>
            <p:nvPr/>
          </p:nvSpPr>
          <p:spPr>
            <a:xfrm>
              <a:off x="708099" y="2429901"/>
              <a:ext cx="148577" cy="43060"/>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0" name="Google Shape;3341;p30"/>
            <p:cNvSpPr/>
            <p:nvPr/>
          </p:nvSpPr>
          <p:spPr>
            <a:xfrm>
              <a:off x="740398" y="2490185"/>
              <a:ext cx="139963" cy="47366"/>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1" name="Google Shape;3342;p30"/>
            <p:cNvSpPr/>
            <p:nvPr/>
          </p:nvSpPr>
          <p:spPr>
            <a:xfrm>
              <a:off x="919121" y="2548315"/>
              <a:ext cx="36607" cy="111956"/>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2" name="Google Shape;3343;p30"/>
            <p:cNvSpPr/>
            <p:nvPr/>
          </p:nvSpPr>
          <p:spPr>
            <a:xfrm>
              <a:off x="983719" y="2531091"/>
              <a:ext cx="38759" cy="133486"/>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3" name="Google Shape;3344;p30"/>
            <p:cNvSpPr/>
            <p:nvPr/>
          </p:nvSpPr>
          <p:spPr>
            <a:xfrm>
              <a:off x="1061237" y="2522479"/>
              <a:ext cx="21533" cy="139945"/>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4" name="Google Shape;3345;p30"/>
            <p:cNvSpPr/>
            <p:nvPr/>
          </p:nvSpPr>
          <p:spPr>
            <a:xfrm>
              <a:off x="1194741" y="2460043"/>
              <a:ext cx="152884" cy="77508"/>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5" name="Google Shape;3346;p30"/>
            <p:cNvSpPr/>
            <p:nvPr/>
          </p:nvSpPr>
          <p:spPr>
            <a:xfrm>
              <a:off x="1216274" y="2425595"/>
              <a:ext cx="159343" cy="64590"/>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6" name="Google Shape;3347;p30"/>
            <p:cNvSpPr/>
            <p:nvPr/>
          </p:nvSpPr>
          <p:spPr>
            <a:xfrm>
              <a:off x="1239961" y="2376075"/>
              <a:ext cx="165802" cy="71050"/>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7" name="Google Shape;3348;p30"/>
            <p:cNvSpPr/>
            <p:nvPr/>
          </p:nvSpPr>
          <p:spPr>
            <a:xfrm>
              <a:off x="1233500" y="2322251"/>
              <a:ext cx="183030" cy="32294"/>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8" name="Google Shape;3349;p30"/>
            <p:cNvSpPr/>
            <p:nvPr/>
          </p:nvSpPr>
          <p:spPr>
            <a:xfrm>
              <a:off x="1061237" y="2070350"/>
              <a:ext cx="139964" cy="131333"/>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9" name="Google Shape;3350;p30"/>
            <p:cNvSpPr/>
            <p:nvPr/>
          </p:nvSpPr>
          <p:spPr>
            <a:xfrm>
              <a:off x="1115070" y="2111258"/>
              <a:ext cx="114124" cy="94732"/>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0" name="Google Shape;3351;p30"/>
            <p:cNvSpPr/>
            <p:nvPr/>
          </p:nvSpPr>
          <p:spPr>
            <a:xfrm>
              <a:off x="1147369" y="2167235"/>
              <a:ext cx="137810" cy="111956"/>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1" name="Google Shape;3352;p30"/>
            <p:cNvSpPr/>
            <p:nvPr/>
          </p:nvSpPr>
          <p:spPr>
            <a:xfrm>
              <a:off x="800690" y="2154317"/>
              <a:ext cx="437116" cy="396151"/>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2" name="Google Shape;3353;p30"/>
            <p:cNvSpPr/>
            <p:nvPr/>
          </p:nvSpPr>
          <p:spPr>
            <a:xfrm>
              <a:off x="865289" y="2197377"/>
              <a:ext cx="307919" cy="307878"/>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3" name="Google Shape;3354;p30"/>
            <p:cNvSpPr/>
            <p:nvPr/>
          </p:nvSpPr>
          <p:spPr>
            <a:xfrm>
              <a:off x="951421" y="2294261"/>
              <a:ext cx="45218" cy="36602"/>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4" name="Google Shape;3355;p30"/>
            <p:cNvSpPr/>
            <p:nvPr/>
          </p:nvSpPr>
          <p:spPr>
            <a:xfrm>
              <a:off x="1018172" y="2322251"/>
              <a:ext cx="30146" cy="32294"/>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5" name="Google Shape;3356;p30"/>
            <p:cNvSpPr/>
            <p:nvPr/>
          </p:nvSpPr>
          <p:spPr>
            <a:xfrm>
              <a:off x="985873" y="2343781"/>
              <a:ext cx="25839" cy="27988"/>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6" name="Google Shape;3357;p30"/>
            <p:cNvSpPr/>
            <p:nvPr/>
          </p:nvSpPr>
          <p:spPr>
            <a:xfrm>
              <a:off x="979413" y="2382535"/>
              <a:ext cx="40913" cy="36600"/>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7" name="Google Shape;3358;p30"/>
            <p:cNvSpPr/>
            <p:nvPr/>
          </p:nvSpPr>
          <p:spPr>
            <a:xfrm>
              <a:off x="940653" y="2339475"/>
              <a:ext cx="21533" cy="25836"/>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8" name="Google Shape;3359;p30"/>
            <p:cNvSpPr/>
            <p:nvPr/>
          </p:nvSpPr>
          <p:spPr>
            <a:xfrm>
              <a:off x="949267" y="2376075"/>
              <a:ext cx="23687" cy="27990"/>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9" name="Google Shape;3360;p30"/>
            <p:cNvSpPr/>
            <p:nvPr/>
          </p:nvSpPr>
          <p:spPr>
            <a:xfrm>
              <a:off x="1028939" y="2365311"/>
              <a:ext cx="43066" cy="27988"/>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0" name="Google Shape;3361;p30"/>
            <p:cNvSpPr/>
            <p:nvPr/>
          </p:nvSpPr>
          <p:spPr>
            <a:xfrm>
              <a:off x="1033245" y="2416983"/>
              <a:ext cx="23685" cy="2153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1" name="Google Shape;3362;p30"/>
            <p:cNvSpPr/>
            <p:nvPr/>
          </p:nvSpPr>
          <p:spPr>
            <a:xfrm>
              <a:off x="1080618" y="2369617"/>
              <a:ext cx="32299" cy="34448"/>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2" name="Google Shape;3363;p30"/>
            <p:cNvSpPr/>
            <p:nvPr/>
          </p:nvSpPr>
          <p:spPr>
            <a:xfrm>
              <a:off x="1059085" y="2395453"/>
              <a:ext cx="15072" cy="21530"/>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3" name="Google Shape;3364;p30"/>
            <p:cNvSpPr/>
            <p:nvPr/>
          </p:nvSpPr>
          <p:spPr>
            <a:xfrm>
              <a:off x="990180" y="2432053"/>
              <a:ext cx="34453" cy="27990"/>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4" name="Google Shape;3365;p30"/>
            <p:cNvSpPr/>
            <p:nvPr/>
          </p:nvSpPr>
          <p:spPr>
            <a:xfrm>
              <a:off x="966493" y="2410523"/>
              <a:ext cx="17226" cy="17224"/>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5" name="Google Shape;3366;p30"/>
            <p:cNvSpPr/>
            <p:nvPr/>
          </p:nvSpPr>
          <p:spPr>
            <a:xfrm>
              <a:off x="1011713" y="2277037"/>
              <a:ext cx="17226" cy="21530"/>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6" name="Google Shape;3367;p30"/>
            <p:cNvSpPr/>
            <p:nvPr/>
          </p:nvSpPr>
          <p:spPr>
            <a:xfrm>
              <a:off x="1041859" y="2285649"/>
              <a:ext cx="40912" cy="38754"/>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7" name="Google Shape;3368;p30"/>
            <p:cNvSpPr/>
            <p:nvPr/>
          </p:nvSpPr>
          <p:spPr>
            <a:xfrm>
              <a:off x="1078464" y="2326557"/>
              <a:ext cx="21533" cy="2153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Tree>
    <p:extLst>
      <p:ext uri="{BB962C8B-B14F-4D97-AF65-F5344CB8AC3E}">
        <p14:creationId xmlns:p14="http://schemas.microsoft.com/office/powerpoint/2010/main" val="365331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50"/>
        <p:cNvGrpSpPr/>
        <p:nvPr/>
      </p:nvGrpSpPr>
      <p:grpSpPr>
        <a:xfrm>
          <a:off x="0" y="0"/>
          <a:ext cx="0" cy="0"/>
          <a:chOff x="0" y="0"/>
          <a:chExt cx="0" cy="0"/>
        </a:xfrm>
      </p:grpSpPr>
    </p:spTree>
    <p:extLst>
      <p:ext uri="{BB962C8B-B14F-4D97-AF65-F5344CB8AC3E}">
        <p14:creationId xmlns:p14="http://schemas.microsoft.com/office/powerpoint/2010/main" val="676740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369"/>
        <p:cNvGrpSpPr/>
        <p:nvPr/>
      </p:nvGrpSpPr>
      <p:grpSpPr>
        <a:xfrm>
          <a:off x="0" y="0"/>
          <a:ext cx="0" cy="0"/>
          <a:chOff x="0" y="0"/>
          <a:chExt cx="0" cy="0"/>
        </a:xfrm>
      </p:grpSpPr>
      <p:grpSp>
        <p:nvGrpSpPr>
          <p:cNvPr id="2" name="Google Shape;3370;p31"/>
          <p:cNvGrpSpPr>
            <a:grpSpLocks/>
          </p:cNvGrpSpPr>
          <p:nvPr/>
        </p:nvGrpSpPr>
        <p:grpSpPr bwMode="auto">
          <a:xfrm rot="16200000" flipH="1">
            <a:off x="9239250" y="5135565"/>
            <a:ext cx="5151438" cy="2005012"/>
            <a:chOff x="5118925" y="3316075"/>
            <a:chExt cx="2765798" cy="1076613"/>
          </a:xfrm>
        </p:grpSpPr>
        <p:sp>
          <p:nvSpPr>
            <p:cNvPr id="3" name="Google Shape;3371;p31"/>
            <p:cNvSpPr/>
            <p:nvPr/>
          </p:nvSpPr>
          <p:spPr>
            <a:xfrm>
              <a:off x="5222056" y="3324600"/>
              <a:ext cx="2655848" cy="1027172"/>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 name="Google Shape;3372;p31"/>
            <p:cNvSpPr/>
            <p:nvPr/>
          </p:nvSpPr>
          <p:spPr>
            <a:xfrm>
              <a:off x="5221204" y="3316075"/>
              <a:ext cx="2663519" cy="1043369"/>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 name="Google Shape;3373;p31"/>
            <p:cNvSpPr/>
            <p:nvPr/>
          </p:nvSpPr>
          <p:spPr>
            <a:xfrm>
              <a:off x="5127448" y="3420923"/>
              <a:ext cx="2585105" cy="963241"/>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 name="Google Shape;3374;p31"/>
            <p:cNvSpPr/>
            <p:nvPr/>
          </p:nvSpPr>
          <p:spPr>
            <a:xfrm>
              <a:off x="5118925" y="3413252"/>
              <a:ext cx="2602151" cy="979437"/>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 name="Google Shape;3375;p31"/>
            <p:cNvSpPr/>
            <p:nvPr/>
          </p:nvSpPr>
          <p:spPr>
            <a:xfrm>
              <a:off x="5316664" y="3587999"/>
              <a:ext cx="2189626" cy="584764"/>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 name="Google Shape;3376;p31"/>
            <p:cNvSpPr/>
            <p:nvPr/>
          </p:nvSpPr>
          <p:spPr>
            <a:xfrm>
              <a:off x="6089725" y="3575212"/>
              <a:ext cx="42616" cy="45178"/>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 name="Google Shape;3377;p31"/>
            <p:cNvSpPr/>
            <p:nvPr/>
          </p:nvSpPr>
          <p:spPr>
            <a:xfrm>
              <a:off x="7274458" y="4097749"/>
              <a:ext cx="32388" cy="32392"/>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 name="Google Shape;3378;p31"/>
            <p:cNvSpPr/>
            <p:nvPr/>
          </p:nvSpPr>
          <p:spPr>
            <a:xfrm>
              <a:off x="7310256" y="3835202"/>
              <a:ext cx="21308" cy="34097"/>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 name="Google Shape;3379;p31"/>
            <p:cNvSpPr/>
            <p:nvPr/>
          </p:nvSpPr>
          <p:spPr>
            <a:xfrm>
              <a:off x="7353724" y="4078143"/>
              <a:ext cx="34093" cy="23015"/>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 name="Google Shape;3380;p31"/>
            <p:cNvSpPr/>
            <p:nvPr/>
          </p:nvSpPr>
          <p:spPr>
            <a:xfrm>
              <a:off x="7467083" y="3563279"/>
              <a:ext cx="23013" cy="28130"/>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3381;p31"/>
            <p:cNvSpPr/>
            <p:nvPr/>
          </p:nvSpPr>
          <p:spPr>
            <a:xfrm>
              <a:off x="7169621" y="4046604"/>
              <a:ext cx="23865" cy="22163"/>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3382;p31"/>
            <p:cNvSpPr/>
            <p:nvPr/>
          </p:nvSpPr>
          <p:spPr>
            <a:xfrm>
              <a:off x="6907105" y="3894019"/>
              <a:ext cx="22160" cy="28982"/>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3383;p31"/>
            <p:cNvSpPr/>
            <p:nvPr/>
          </p:nvSpPr>
          <p:spPr>
            <a:xfrm>
              <a:off x="5704473" y="3429447"/>
              <a:ext cx="0" cy="0"/>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3384;p31"/>
            <p:cNvSpPr/>
            <p:nvPr/>
          </p:nvSpPr>
          <p:spPr>
            <a:xfrm>
              <a:off x="6773290" y="3740583"/>
              <a:ext cx="27274" cy="22163"/>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 name="Google Shape;3385;p31"/>
            <p:cNvSpPr/>
            <p:nvPr/>
          </p:nvSpPr>
          <p:spPr>
            <a:xfrm>
              <a:off x="6572141" y="3590556"/>
              <a:ext cx="15342" cy="19606"/>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 name="Google Shape;3386;p31"/>
            <p:cNvSpPr/>
            <p:nvPr/>
          </p:nvSpPr>
          <p:spPr>
            <a:xfrm>
              <a:off x="7474754" y="4119060"/>
              <a:ext cx="33241" cy="14491"/>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 name="Google Shape;3387;p31"/>
            <p:cNvSpPr/>
            <p:nvPr/>
          </p:nvSpPr>
          <p:spPr>
            <a:xfrm>
              <a:off x="6834658" y="4126731"/>
              <a:ext cx="14489" cy="17901"/>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3388;p31"/>
            <p:cNvSpPr/>
            <p:nvPr/>
          </p:nvSpPr>
          <p:spPr>
            <a:xfrm>
              <a:off x="6564470" y="4086668"/>
              <a:ext cx="17899" cy="21310"/>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3389;p31"/>
            <p:cNvSpPr/>
            <p:nvPr/>
          </p:nvSpPr>
          <p:spPr>
            <a:xfrm>
              <a:off x="7011089" y="3767860"/>
              <a:ext cx="19604" cy="15344"/>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3390;p31"/>
            <p:cNvSpPr/>
            <p:nvPr/>
          </p:nvSpPr>
          <p:spPr>
            <a:xfrm>
              <a:off x="5585147" y="3943460"/>
              <a:ext cx="17047" cy="17901"/>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3391;p31"/>
            <p:cNvSpPr/>
            <p:nvPr/>
          </p:nvSpPr>
          <p:spPr>
            <a:xfrm>
              <a:off x="5901360" y="3928116"/>
              <a:ext cx="5114" cy="17049"/>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3392;p31"/>
            <p:cNvSpPr/>
            <p:nvPr/>
          </p:nvSpPr>
          <p:spPr>
            <a:xfrm>
              <a:off x="6266156" y="4173615"/>
              <a:ext cx="0" cy="0"/>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3393;p31"/>
            <p:cNvSpPr/>
            <p:nvPr/>
          </p:nvSpPr>
          <p:spPr>
            <a:xfrm>
              <a:off x="6412756" y="4052571"/>
              <a:ext cx="19604" cy="14491"/>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3394;p31"/>
            <p:cNvSpPr/>
            <p:nvPr/>
          </p:nvSpPr>
          <p:spPr>
            <a:xfrm>
              <a:off x="5528041" y="3969885"/>
              <a:ext cx="13637" cy="11934"/>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3395;p31"/>
            <p:cNvSpPr/>
            <p:nvPr/>
          </p:nvSpPr>
          <p:spPr>
            <a:xfrm>
              <a:off x="6212459" y="3905954"/>
              <a:ext cx="16194" cy="14491"/>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3396;p31"/>
            <p:cNvSpPr/>
            <p:nvPr/>
          </p:nvSpPr>
          <p:spPr>
            <a:xfrm>
              <a:off x="5606455" y="3868447"/>
              <a:ext cx="13637" cy="6819"/>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3397;p31"/>
            <p:cNvSpPr/>
            <p:nvPr/>
          </p:nvSpPr>
          <p:spPr>
            <a:xfrm>
              <a:off x="6267860" y="3514690"/>
              <a:ext cx="11081" cy="14492"/>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3398;p31"/>
            <p:cNvSpPr/>
            <p:nvPr/>
          </p:nvSpPr>
          <p:spPr>
            <a:xfrm>
              <a:off x="7085241" y="4090929"/>
              <a:ext cx="17899" cy="15344"/>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3399;p31"/>
            <p:cNvSpPr/>
            <p:nvPr/>
          </p:nvSpPr>
          <p:spPr>
            <a:xfrm>
              <a:off x="7143199" y="4109683"/>
              <a:ext cx="12785" cy="17049"/>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3400;p31"/>
            <p:cNvSpPr/>
            <p:nvPr/>
          </p:nvSpPr>
          <p:spPr>
            <a:xfrm>
              <a:off x="5955057" y="4136960"/>
              <a:ext cx="15342" cy="14492"/>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3" name="Google Shape;3401;p31"/>
            <p:cNvSpPr/>
            <p:nvPr/>
          </p:nvSpPr>
          <p:spPr>
            <a:xfrm>
              <a:off x="7328154" y="4026145"/>
              <a:ext cx="20456" cy="10229"/>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4" name="Google Shape;3402;p31"/>
            <p:cNvSpPr/>
            <p:nvPr/>
          </p:nvSpPr>
          <p:spPr>
            <a:xfrm>
              <a:off x="6129783" y="3559016"/>
              <a:ext cx="6819" cy="11934"/>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3403;p31"/>
            <p:cNvSpPr/>
            <p:nvPr/>
          </p:nvSpPr>
          <p:spPr>
            <a:xfrm>
              <a:off x="6686352" y="4161681"/>
              <a:ext cx="12785" cy="11934"/>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3404;p31"/>
            <p:cNvSpPr/>
            <p:nvPr/>
          </p:nvSpPr>
          <p:spPr>
            <a:xfrm>
              <a:off x="6908809" y="4110536"/>
              <a:ext cx="10228" cy="11934"/>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37" name="Google Shape;3405;p31"/>
          <p:cNvGrpSpPr>
            <a:grpSpLocks/>
          </p:cNvGrpSpPr>
          <p:nvPr/>
        </p:nvGrpSpPr>
        <p:grpSpPr bwMode="auto">
          <a:xfrm rot="10800000">
            <a:off x="-1482724" y="-366713"/>
            <a:ext cx="3687763" cy="1435101"/>
            <a:chOff x="5118925" y="3316075"/>
            <a:chExt cx="2765798" cy="1076613"/>
          </a:xfrm>
        </p:grpSpPr>
        <p:sp>
          <p:nvSpPr>
            <p:cNvPr id="38" name="Google Shape;3406;p31"/>
            <p:cNvSpPr/>
            <p:nvPr/>
          </p:nvSpPr>
          <p:spPr>
            <a:xfrm>
              <a:off x="5222509" y="3325603"/>
              <a:ext cx="2656261" cy="1027784"/>
            </a:xfrm>
            <a:custGeom>
              <a:avLst/>
              <a:gdLst/>
              <a:ahLst/>
              <a:cxnLst/>
              <a:rect l="l" t="t" r="r" b="b"/>
              <a:pathLst>
                <a:path w="43146" h="16692" extrusionOk="0">
                  <a:moveTo>
                    <a:pt x="43052" y="0"/>
                  </a:moveTo>
                  <a:cubicBezTo>
                    <a:pt x="43037" y="0"/>
                    <a:pt x="43021" y="7"/>
                    <a:pt x="43007" y="24"/>
                  </a:cubicBezTo>
                  <a:cubicBezTo>
                    <a:pt x="40779" y="2486"/>
                    <a:pt x="37890" y="4316"/>
                    <a:pt x="34712" y="5279"/>
                  </a:cubicBezTo>
                  <a:cubicBezTo>
                    <a:pt x="33144" y="5747"/>
                    <a:pt x="31506" y="6008"/>
                    <a:pt x="29855" y="6036"/>
                  </a:cubicBezTo>
                  <a:cubicBezTo>
                    <a:pt x="29779" y="6037"/>
                    <a:pt x="29702" y="6037"/>
                    <a:pt x="29626" y="6037"/>
                  </a:cubicBezTo>
                  <a:cubicBezTo>
                    <a:pt x="27820" y="6037"/>
                    <a:pt x="26039" y="5729"/>
                    <a:pt x="24284" y="5307"/>
                  </a:cubicBezTo>
                  <a:cubicBezTo>
                    <a:pt x="20542" y="4426"/>
                    <a:pt x="16895" y="3009"/>
                    <a:pt x="13015" y="2886"/>
                  </a:cubicBezTo>
                  <a:cubicBezTo>
                    <a:pt x="12856" y="2881"/>
                    <a:pt x="12696" y="2878"/>
                    <a:pt x="12536" y="2878"/>
                  </a:cubicBezTo>
                  <a:cubicBezTo>
                    <a:pt x="10906" y="2878"/>
                    <a:pt x="9276" y="3138"/>
                    <a:pt x="7760" y="3752"/>
                  </a:cubicBezTo>
                  <a:cubicBezTo>
                    <a:pt x="6316" y="4330"/>
                    <a:pt x="4995" y="5210"/>
                    <a:pt x="3880" y="6298"/>
                  </a:cubicBezTo>
                  <a:cubicBezTo>
                    <a:pt x="1473" y="8650"/>
                    <a:pt x="152" y="11966"/>
                    <a:pt x="138" y="15323"/>
                  </a:cubicBezTo>
                  <a:cubicBezTo>
                    <a:pt x="138" y="15763"/>
                    <a:pt x="166" y="16189"/>
                    <a:pt x="207" y="16629"/>
                  </a:cubicBezTo>
                  <a:cubicBezTo>
                    <a:pt x="207" y="16670"/>
                    <a:pt x="242" y="16691"/>
                    <a:pt x="274" y="16691"/>
                  </a:cubicBezTo>
                  <a:cubicBezTo>
                    <a:pt x="307" y="16691"/>
                    <a:pt x="338" y="16670"/>
                    <a:pt x="331" y="16629"/>
                  </a:cubicBezTo>
                  <a:cubicBezTo>
                    <a:pt x="1" y="13149"/>
                    <a:pt x="1101" y="9544"/>
                    <a:pt x="3454" y="6944"/>
                  </a:cubicBezTo>
                  <a:cubicBezTo>
                    <a:pt x="4527" y="5747"/>
                    <a:pt x="5848" y="4770"/>
                    <a:pt x="7306" y="4096"/>
                  </a:cubicBezTo>
                  <a:cubicBezTo>
                    <a:pt x="8923" y="3355"/>
                    <a:pt x="10672" y="3023"/>
                    <a:pt x="12449" y="3023"/>
                  </a:cubicBezTo>
                  <a:cubicBezTo>
                    <a:pt x="12487" y="3023"/>
                    <a:pt x="12524" y="3023"/>
                    <a:pt x="12562" y="3023"/>
                  </a:cubicBezTo>
                  <a:cubicBezTo>
                    <a:pt x="16455" y="3036"/>
                    <a:pt x="20156" y="4426"/>
                    <a:pt x="23898" y="5362"/>
                  </a:cubicBezTo>
                  <a:cubicBezTo>
                    <a:pt x="25673" y="5802"/>
                    <a:pt x="27503" y="6146"/>
                    <a:pt x="29347" y="6173"/>
                  </a:cubicBezTo>
                  <a:cubicBezTo>
                    <a:pt x="29445" y="6175"/>
                    <a:pt x="29543" y="6176"/>
                    <a:pt x="29641" y="6176"/>
                  </a:cubicBezTo>
                  <a:cubicBezTo>
                    <a:pt x="31111" y="6176"/>
                    <a:pt x="32578" y="5983"/>
                    <a:pt x="33997" y="5610"/>
                  </a:cubicBezTo>
                  <a:cubicBezTo>
                    <a:pt x="37092" y="4825"/>
                    <a:pt x="39968" y="3216"/>
                    <a:pt x="42251" y="1000"/>
                  </a:cubicBezTo>
                  <a:cubicBezTo>
                    <a:pt x="42554" y="725"/>
                    <a:pt x="42829" y="422"/>
                    <a:pt x="43104" y="120"/>
                  </a:cubicBezTo>
                  <a:cubicBezTo>
                    <a:pt x="43146" y="68"/>
                    <a:pt x="43101" y="0"/>
                    <a:pt x="43052"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9" name="Google Shape;3407;p31"/>
            <p:cNvSpPr/>
            <p:nvPr/>
          </p:nvSpPr>
          <p:spPr>
            <a:xfrm>
              <a:off x="5222509" y="3316075"/>
              <a:ext cx="2663405" cy="1043267"/>
            </a:xfrm>
            <a:custGeom>
              <a:avLst/>
              <a:gdLst/>
              <a:ahLst/>
              <a:cxnLst/>
              <a:rect l="l" t="t" r="r" b="b"/>
              <a:pathLst>
                <a:path w="43270" h="16954" extrusionOk="0">
                  <a:moveTo>
                    <a:pt x="43055" y="1"/>
                  </a:moveTo>
                  <a:cubicBezTo>
                    <a:pt x="42999" y="1"/>
                    <a:pt x="42945" y="25"/>
                    <a:pt x="42912" y="59"/>
                  </a:cubicBezTo>
                  <a:cubicBezTo>
                    <a:pt x="40683" y="2522"/>
                    <a:pt x="37835" y="4324"/>
                    <a:pt x="34670" y="5274"/>
                  </a:cubicBezTo>
                  <a:cubicBezTo>
                    <a:pt x="33089" y="5755"/>
                    <a:pt x="31465" y="6003"/>
                    <a:pt x="29855" y="6030"/>
                  </a:cubicBezTo>
                  <a:cubicBezTo>
                    <a:pt x="29770" y="6031"/>
                    <a:pt x="29684" y="6032"/>
                    <a:pt x="29597" y="6032"/>
                  </a:cubicBezTo>
                  <a:cubicBezTo>
                    <a:pt x="28044" y="6032"/>
                    <a:pt x="26344" y="5797"/>
                    <a:pt x="24311" y="5315"/>
                  </a:cubicBezTo>
                  <a:cubicBezTo>
                    <a:pt x="23251" y="5054"/>
                    <a:pt x="22178" y="4764"/>
                    <a:pt x="21147" y="4462"/>
                  </a:cubicBezTo>
                  <a:cubicBezTo>
                    <a:pt x="18519" y="3733"/>
                    <a:pt x="15809" y="2976"/>
                    <a:pt x="13015" y="2893"/>
                  </a:cubicBezTo>
                  <a:cubicBezTo>
                    <a:pt x="12830" y="2887"/>
                    <a:pt x="12646" y="2883"/>
                    <a:pt x="12463" y="2883"/>
                  </a:cubicBezTo>
                  <a:cubicBezTo>
                    <a:pt x="10736" y="2883"/>
                    <a:pt x="9136" y="3175"/>
                    <a:pt x="7705" y="3761"/>
                  </a:cubicBezTo>
                  <a:cubicBezTo>
                    <a:pt x="6274" y="4338"/>
                    <a:pt x="4913" y="5232"/>
                    <a:pt x="3798" y="6333"/>
                  </a:cubicBezTo>
                  <a:cubicBezTo>
                    <a:pt x="1391" y="8672"/>
                    <a:pt x="15" y="12001"/>
                    <a:pt x="1" y="15455"/>
                  </a:cubicBezTo>
                  <a:cubicBezTo>
                    <a:pt x="1" y="15881"/>
                    <a:pt x="28" y="16321"/>
                    <a:pt x="70" y="16775"/>
                  </a:cubicBezTo>
                  <a:cubicBezTo>
                    <a:pt x="70" y="16844"/>
                    <a:pt x="125" y="16913"/>
                    <a:pt x="180" y="16941"/>
                  </a:cubicBezTo>
                  <a:cubicBezTo>
                    <a:pt x="221" y="16954"/>
                    <a:pt x="248" y="16954"/>
                    <a:pt x="276" y="16954"/>
                  </a:cubicBezTo>
                  <a:cubicBezTo>
                    <a:pt x="317" y="16954"/>
                    <a:pt x="358" y="16954"/>
                    <a:pt x="400" y="16926"/>
                  </a:cubicBezTo>
                  <a:cubicBezTo>
                    <a:pt x="455" y="16886"/>
                    <a:pt x="483" y="16816"/>
                    <a:pt x="468" y="16748"/>
                  </a:cubicBezTo>
                  <a:cubicBezTo>
                    <a:pt x="138" y="13253"/>
                    <a:pt x="1281" y="9676"/>
                    <a:pt x="3550" y="7172"/>
                  </a:cubicBezTo>
                  <a:cubicBezTo>
                    <a:pt x="4623" y="5989"/>
                    <a:pt x="5944" y="5012"/>
                    <a:pt x="7375" y="4352"/>
                  </a:cubicBezTo>
                  <a:cubicBezTo>
                    <a:pt x="8886" y="3650"/>
                    <a:pt x="10582" y="3292"/>
                    <a:pt x="12452" y="3292"/>
                  </a:cubicBezTo>
                  <a:cubicBezTo>
                    <a:pt x="12488" y="3292"/>
                    <a:pt x="12525" y="3292"/>
                    <a:pt x="12562" y="3293"/>
                  </a:cubicBezTo>
                  <a:cubicBezTo>
                    <a:pt x="15451" y="3293"/>
                    <a:pt x="18298" y="4091"/>
                    <a:pt x="21037" y="4861"/>
                  </a:cubicBezTo>
                  <a:cubicBezTo>
                    <a:pt x="21958" y="5122"/>
                    <a:pt x="22921" y="5384"/>
                    <a:pt x="23857" y="5617"/>
                  </a:cubicBezTo>
                  <a:cubicBezTo>
                    <a:pt x="26003" y="6154"/>
                    <a:pt x="27751" y="6415"/>
                    <a:pt x="29347" y="6443"/>
                  </a:cubicBezTo>
                  <a:cubicBezTo>
                    <a:pt x="29444" y="6444"/>
                    <a:pt x="29541" y="6445"/>
                    <a:pt x="29639" y="6445"/>
                  </a:cubicBezTo>
                  <a:cubicBezTo>
                    <a:pt x="31099" y="6445"/>
                    <a:pt x="32581" y="6253"/>
                    <a:pt x="34037" y="5879"/>
                  </a:cubicBezTo>
                  <a:cubicBezTo>
                    <a:pt x="37161" y="5081"/>
                    <a:pt x="40036" y="3471"/>
                    <a:pt x="42347" y="1229"/>
                  </a:cubicBezTo>
                  <a:cubicBezTo>
                    <a:pt x="42637" y="954"/>
                    <a:pt x="42925" y="664"/>
                    <a:pt x="43200" y="349"/>
                  </a:cubicBezTo>
                  <a:cubicBezTo>
                    <a:pt x="43255" y="294"/>
                    <a:pt x="43269" y="211"/>
                    <a:pt x="43255" y="142"/>
                  </a:cubicBezTo>
                  <a:cubicBezTo>
                    <a:pt x="43228" y="73"/>
                    <a:pt x="43173" y="18"/>
                    <a:pt x="43090" y="4"/>
                  </a:cubicBezTo>
                  <a:cubicBezTo>
                    <a:pt x="43078" y="2"/>
                    <a:pt x="43067" y="1"/>
                    <a:pt x="43055"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0" name="Google Shape;3408;p31"/>
            <p:cNvSpPr/>
            <p:nvPr/>
          </p:nvSpPr>
          <p:spPr>
            <a:xfrm>
              <a:off x="5127260" y="3422069"/>
              <a:ext cx="2586015" cy="963473"/>
            </a:xfrm>
            <a:custGeom>
              <a:avLst/>
              <a:gdLst/>
              <a:ahLst/>
              <a:cxnLst/>
              <a:rect l="l" t="t" r="r" b="b"/>
              <a:pathLst>
                <a:path w="42006" h="15655" extrusionOk="0">
                  <a:moveTo>
                    <a:pt x="13513" y="0"/>
                  </a:moveTo>
                  <a:cubicBezTo>
                    <a:pt x="12635" y="0"/>
                    <a:pt x="11758" y="66"/>
                    <a:pt x="10883" y="215"/>
                  </a:cubicBezTo>
                  <a:cubicBezTo>
                    <a:pt x="7760" y="765"/>
                    <a:pt x="4899" y="2484"/>
                    <a:pt x="2958" y="4988"/>
                  </a:cubicBezTo>
                  <a:cubicBezTo>
                    <a:pt x="909" y="7630"/>
                    <a:pt x="1" y="11097"/>
                    <a:pt x="441" y="14413"/>
                  </a:cubicBezTo>
                  <a:cubicBezTo>
                    <a:pt x="496" y="14812"/>
                    <a:pt x="564" y="15211"/>
                    <a:pt x="661" y="15609"/>
                  </a:cubicBezTo>
                  <a:cubicBezTo>
                    <a:pt x="666" y="15641"/>
                    <a:pt x="690" y="15655"/>
                    <a:pt x="715" y="15655"/>
                  </a:cubicBezTo>
                  <a:cubicBezTo>
                    <a:pt x="756" y="15655"/>
                    <a:pt x="802" y="15620"/>
                    <a:pt x="785" y="15569"/>
                  </a:cubicBezTo>
                  <a:cubicBezTo>
                    <a:pt x="14" y="12212"/>
                    <a:pt x="675" y="8565"/>
                    <a:pt x="2615" y="5704"/>
                  </a:cubicBezTo>
                  <a:cubicBezTo>
                    <a:pt x="4417" y="3035"/>
                    <a:pt x="7265" y="1109"/>
                    <a:pt x="10429" y="448"/>
                  </a:cubicBezTo>
                  <a:cubicBezTo>
                    <a:pt x="11459" y="229"/>
                    <a:pt x="12497" y="134"/>
                    <a:pt x="13535" y="134"/>
                  </a:cubicBezTo>
                  <a:cubicBezTo>
                    <a:pt x="16273" y="134"/>
                    <a:pt x="19019" y="791"/>
                    <a:pt x="21641" y="1549"/>
                  </a:cubicBezTo>
                  <a:cubicBezTo>
                    <a:pt x="25150" y="2581"/>
                    <a:pt x="28672" y="3847"/>
                    <a:pt x="32359" y="4053"/>
                  </a:cubicBezTo>
                  <a:cubicBezTo>
                    <a:pt x="32717" y="4074"/>
                    <a:pt x="33077" y="4085"/>
                    <a:pt x="33438" y="4085"/>
                  </a:cubicBezTo>
                  <a:cubicBezTo>
                    <a:pt x="36146" y="4085"/>
                    <a:pt x="38912" y="3465"/>
                    <a:pt x="41109" y="1838"/>
                  </a:cubicBezTo>
                  <a:cubicBezTo>
                    <a:pt x="41398" y="1618"/>
                    <a:pt x="41687" y="1384"/>
                    <a:pt x="41962" y="1123"/>
                  </a:cubicBezTo>
                  <a:cubicBezTo>
                    <a:pt x="42006" y="1079"/>
                    <a:pt x="41954" y="1010"/>
                    <a:pt x="41904" y="1010"/>
                  </a:cubicBezTo>
                  <a:cubicBezTo>
                    <a:pt x="41890" y="1010"/>
                    <a:pt x="41877" y="1015"/>
                    <a:pt x="41865" y="1026"/>
                  </a:cubicBezTo>
                  <a:cubicBezTo>
                    <a:pt x="39601" y="3135"/>
                    <a:pt x="36474" y="3951"/>
                    <a:pt x="33441" y="3951"/>
                  </a:cubicBezTo>
                  <a:cubicBezTo>
                    <a:pt x="33268" y="3951"/>
                    <a:pt x="33095" y="3948"/>
                    <a:pt x="32923" y="3943"/>
                  </a:cubicBezTo>
                  <a:cubicBezTo>
                    <a:pt x="29140" y="3847"/>
                    <a:pt x="25508" y="2554"/>
                    <a:pt x="21917" y="1494"/>
                  </a:cubicBezTo>
                  <a:cubicBezTo>
                    <a:pt x="19203" y="695"/>
                    <a:pt x="16361" y="0"/>
                    <a:pt x="13513"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1" name="Google Shape;3409;p31"/>
            <p:cNvSpPr/>
            <p:nvPr/>
          </p:nvSpPr>
          <p:spPr>
            <a:xfrm>
              <a:off x="5118925" y="3413732"/>
              <a:ext cx="2602684" cy="980146"/>
            </a:xfrm>
            <a:custGeom>
              <a:avLst/>
              <a:gdLst/>
              <a:ahLst/>
              <a:cxnLst/>
              <a:rect l="l" t="t" r="r" b="b"/>
              <a:pathLst>
                <a:path w="42278" h="15919" extrusionOk="0">
                  <a:moveTo>
                    <a:pt x="13648" y="0"/>
                  </a:moveTo>
                  <a:cubicBezTo>
                    <a:pt x="12761" y="0"/>
                    <a:pt x="11874" y="68"/>
                    <a:pt x="10992" y="221"/>
                  </a:cubicBezTo>
                  <a:cubicBezTo>
                    <a:pt x="7856" y="758"/>
                    <a:pt x="4939" y="2519"/>
                    <a:pt x="2985" y="5036"/>
                  </a:cubicBezTo>
                  <a:cubicBezTo>
                    <a:pt x="922" y="7692"/>
                    <a:pt x="0" y="11172"/>
                    <a:pt x="441" y="14556"/>
                  </a:cubicBezTo>
                  <a:cubicBezTo>
                    <a:pt x="496" y="14956"/>
                    <a:pt x="564" y="15354"/>
                    <a:pt x="661" y="15767"/>
                  </a:cubicBezTo>
                  <a:cubicBezTo>
                    <a:pt x="688" y="15864"/>
                    <a:pt x="756" y="15919"/>
                    <a:pt x="853" y="15919"/>
                  </a:cubicBezTo>
                  <a:lnTo>
                    <a:pt x="908" y="15919"/>
                  </a:lnTo>
                  <a:cubicBezTo>
                    <a:pt x="1018" y="15891"/>
                    <a:pt x="1087" y="15781"/>
                    <a:pt x="1059" y="15671"/>
                  </a:cubicBezTo>
                  <a:cubicBezTo>
                    <a:pt x="289" y="12300"/>
                    <a:pt x="936" y="8737"/>
                    <a:pt x="2862" y="5903"/>
                  </a:cubicBezTo>
                  <a:cubicBezTo>
                    <a:pt x="4651" y="3262"/>
                    <a:pt x="7470" y="1376"/>
                    <a:pt x="10594" y="703"/>
                  </a:cubicBezTo>
                  <a:cubicBezTo>
                    <a:pt x="11609" y="489"/>
                    <a:pt x="12631" y="397"/>
                    <a:pt x="13654" y="397"/>
                  </a:cubicBezTo>
                  <a:cubicBezTo>
                    <a:pt x="16387" y="397"/>
                    <a:pt x="19124" y="1056"/>
                    <a:pt x="21738" y="1817"/>
                  </a:cubicBezTo>
                  <a:cubicBezTo>
                    <a:pt x="22371" y="1996"/>
                    <a:pt x="23031" y="2202"/>
                    <a:pt x="23650" y="2394"/>
                  </a:cubicBezTo>
                  <a:cubicBezTo>
                    <a:pt x="26511" y="3247"/>
                    <a:pt x="29455" y="4142"/>
                    <a:pt x="32496" y="4320"/>
                  </a:cubicBezTo>
                  <a:cubicBezTo>
                    <a:pt x="32848" y="4342"/>
                    <a:pt x="33222" y="4355"/>
                    <a:pt x="33613" y="4355"/>
                  </a:cubicBezTo>
                  <a:cubicBezTo>
                    <a:pt x="35943" y="4355"/>
                    <a:pt x="38878" y="3893"/>
                    <a:pt x="41329" y="2078"/>
                  </a:cubicBezTo>
                  <a:cubicBezTo>
                    <a:pt x="41617" y="1858"/>
                    <a:pt x="41907" y="1611"/>
                    <a:pt x="42182" y="1349"/>
                  </a:cubicBezTo>
                  <a:cubicBezTo>
                    <a:pt x="42264" y="1281"/>
                    <a:pt x="42278" y="1156"/>
                    <a:pt x="42195" y="1074"/>
                  </a:cubicBezTo>
                  <a:cubicBezTo>
                    <a:pt x="42151" y="1029"/>
                    <a:pt x="42094" y="1005"/>
                    <a:pt x="42039" y="1005"/>
                  </a:cubicBezTo>
                  <a:cubicBezTo>
                    <a:pt x="41991" y="1005"/>
                    <a:pt x="41945" y="1022"/>
                    <a:pt x="41907" y="1060"/>
                  </a:cubicBezTo>
                  <a:cubicBezTo>
                    <a:pt x="39907" y="2929"/>
                    <a:pt x="36937" y="3942"/>
                    <a:pt x="33529" y="3942"/>
                  </a:cubicBezTo>
                  <a:cubicBezTo>
                    <a:pt x="33373" y="3942"/>
                    <a:pt x="33217" y="3939"/>
                    <a:pt x="33060" y="3935"/>
                  </a:cubicBezTo>
                  <a:cubicBezTo>
                    <a:pt x="29882" y="3853"/>
                    <a:pt x="26786" y="2917"/>
                    <a:pt x="23787" y="2009"/>
                  </a:cubicBezTo>
                  <a:cubicBezTo>
                    <a:pt x="23224" y="1831"/>
                    <a:pt x="22659" y="1666"/>
                    <a:pt x="22095" y="1501"/>
                  </a:cubicBezTo>
                  <a:cubicBezTo>
                    <a:pt x="19375" y="702"/>
                    <a:pt x="16510" y="0"/>
                    <a:pt x="13648"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2" name="Google Shape;3410;p31"/>
            <p:cNvSpPr/>
            <p:nvPr/>
          </p:nvSpPr>
          <p:spPr>
            <a:xfrm>
              <a:off x="5317758" y="3588801"/>
              <a:ext cx="2189541" cy="584753"/>
            </a:xfrm>
            <a:custGeom>
              <a:avLst/>
              <a:gdLst/>
              <a:ahLst/>
              <a:cxnLst/>
              <a:rect l="l" t="t" r="r" b="b"/>
              <a:pathLst>
                <a:path w="35565" h="9493" extrusionOk="0">
                  <a:moveTo>
                    <a:pt x="12639" y="0"/>
                  </a:moveTo>
                  <a:cubicBezTo>
                    <a:pt x="9579" y="0"/>
                    <a:pt x="6526" y="812"/>
                    <a:pt x="4156" y="2490"/>
                  </a:cubicBezTo>
                  <a:cubicBezTo>
                    <a:pt x="1747" y="4196"/>
                    <a:pt x="179" y="6824"/>
                    <a:pt x="1" y="9493"/>
                  </a:cubicBezTo>
                  <a:lnTo>
                    <a:pt x="35564" y="9493"/>
                  </a:lnTo>
                  <a:lnTo>
                    <a:pt x="35564" y="715"/>
                  </a:lnTo>
                  <a:cubicBezTo>
                    <a:pt x="35261" y="743"/>
                    <a:pt x="34959" y="770"/>
                    <a:pt x="34656" y="811"/>
                  </a:cubicBezTo>
                  <a:cubicBezTo>
                    <a:pt x="31712" y="1196"/>
                    <a:pt x="28947" y="2490"/>
                    <a:pt x="25961" y="2545"/>
                  </a:cubicBezTo>
                  <a:cubicBezTo>
                    <a:pt x="25903" y="2546"/>
                    <a:pt x="25845" y="2546"/>
                    <a:pt x="25787" y="2546"/>
                  </a:cubicBezTo>
                  <a:cubicBezTo>
                    <a:pt x="22415" y="2546"/>
                    <a:pt x="19301" y="992"/>
                    <a:pt x="16001" y="330"/>
                  </a:cubicBezTo>
                  <a:cubicBezTo>
                    <a:pt x="14902" y="111"/>
                    <a:pt x="13770" y="0"/>
                    <a:pt x="12639"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3" name="Google Shape;3411;p31"/>
            <p:cNvSpPr/>
            <p:nvPr/>
          </p:nvSpPr>
          <p:spPr>
            <a:xfrm>
              <a:off x="6088085" y="3575701"/>
              <a:ext cx="44053" cy="45256"/>
            </a:xfrm>
            <a:custGeom>
              <a:avLst/>
              <a:gdLst/>
              <a:ahLst/>
              <a:cxnLst/>
              <a:rect l="l" t="t" r="r" b="b"/>
              <a:pathLst>
                <a:path w="701" h="732" extrusionOk="0">
                  <a:moveTo>
                    <a:pt x="373" y="1"/>
                  </a:moveTo>
                  <a:cubicBezTo>
                    <a:pt x="221" y="208"/>
                    <a:pt x="70" y="318"/>
                    <a:pt x="42" y="456"/>
                  </a:cubicBezTo>
                  <a:cubicBezTo>
                    <a:pt x="1" y="648"/>
                    <a:pt x="166" y="731"/>
                    <a:pt x="345" y="731"/>
                  </a:cubicBezTo>
                  <a:cubicBezTo>
                    <a:pt x="354" y="731"/>
                    <a:pt x="362" y="732"/>
                    <a:pt x="371" y="732"/>
                  </a:cubicBezTo>
                  <a:cubicBezTo>
                    <a:pt x="552" y="732"/>
                    <a:pt x="701" y="598"/>
                    <a:pt x="661" y="414"/>
                  </a:cubicBezTo>
                  <a:cubicBezTo>
                    <a:pt x="633" y="290"/>
                    <a:pt x="510" y="194"/>
                    <a:pt x="37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4" name="Google Shape;3412;p31"/>
            <p:cNvSpPr/>
            <p:nvPr/>
          </p:nvSpPr>
          <p:spPr>
            <a:xfrm>
              <a:off x="7275128" y="4099715"/>
              <a:ext cx="32147" cy="32156"/>
            </a:xfrm>
            <a:custGeom>
              <a:avLst/>
              <a:gdLst/>
              <a:ahLst/>
              <a:cxnLst/>
              <a:rect l="l" t="t" r="r" b="b"/>
              <a:pathLst>
                <a:path w="524" h="525" extrusionOk="0">
                  <a:moveTo>
                    <a:pt x="468" y="0"/>
                  </a:moveTo>
                  <a:lnTo>
                    <a:pt x="468" y="0"/>
                  </a:lnTo>
                  <a:cubicBezTo>
                    <a:pt x="180" y="41"/>
                    <a:pt x="0" y="110"/>
                    <a:pt x="42" y="371"/>
                  </a:cubicBezTo>
                  <a:cubicBezTo>
                    <a:pt x="42" y="436"/>
                    <a:pt x="175" y="524"/>
                    <a:pt x="248" y="524"/>
                  </a:cubicBezTo>
                  <a:cubicBezTo>
                    <a:pt x="253" y="524"/>
                    <a:pt x="258" y="524"/>
                    <a:pt x="262" y="523"/>
                  </a:cubicBezTo>
                  <a:cubicBezTo>
                    <a:pt x="523" y="468"/>
                    <a:pt x="510" y="261"/>
                    <a:pt x="46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5" name="Google Shape;3413;p31"/>
            <p:cNvSpPr/>
            <p:nvPr/>
          </p:nvSpPr>
          <p:spPr>
            <a:xfrm>
              <a:off x="7309657" y="3836517"/>
              <a:ext cx="21431" cy="34537"/>
            </a:xfrm>
            <a:custGeom>
              <a:avLst/>
              <a:gdLst/>
              <a:ahLst/>
              <a:cxnLst/>
              <a:rect l="l" t="t" r="r" b="b"/>
              <a:pathLst>
                <a:path w="345" h="551" extrusionOk="0">
                  <a:moveTo>
                    <a:pt x="179" y="0"/>
                  </a:moveTo>
                  <a:cubicBezTo>
                    <a:pt x="111" y="0"/>
                    <a:pt x="1" y="83"/>
                    <a:pt x="1" y="138"/>
                  </a:cubicBezTo>
                  <a:cubicBezTo>
                    <a:pt x="1" y="261"/>
                    <a:pt x="41" y="399"/>
                    <a:pt x="69" y="551"/>
                  </a:cubicBezTo>
                  <a:cubicBezTo>
                    <a:pt x="344" y="468"/>
                    <a:pt x="344" y="303"/>
                    <a:pt x="331" y="151"/>
                  </a:cubicBezTo>
                  <a:cubicBezTo>
                    <a:pt x="317" y="96"/>
                    <a:pt x="221" y="0"/>
                    <a:pt x="179"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6" name="Google Shape;3414;p31"/>
            <p:cNvSpPr/>
            <p:nvPr/>
          </p:nvSpPr>
          <p:spPr>
            <a:xfrm>
              <a:off x="7353709" y="4079470"/>
              <a:ext cx="34528" cy="22628"/>
            </a:xfrm>
            <a:custGeom>
              <a:avLst/>
              <a:gdLst/>
              <a:ahLst/>
              <a:cxnLst/>
              <a:rect l="l" t="t" r="r" b="b"/>
              <a:pathLst>
                <a:path w="551" h="373" extrusionOk="0">
                  <a:moveTo>
                    <a:pt x="358" y="0"/>
                  </a:moveTo>
                  <a:cubicBezTo>
                    <a:pt x="261" y="0"/>
                    <a:pt x="166" y="83"/>
                    <a:pt x="1" y="165"/>
                  </a:cubicBezTo>
                  <a:cubicBezTo>
                    <a:pt x="138" y="262"/>
                    <a:pt x="221" y="372"/>
                    <a:pt x="289" y="372"/>
                  </a:cubicBezTo>
                  <a:cubicBezTo>
                    <a:pt x="386" y="358"/>
                    <a:pt x="468" y="262"/>
                    <a:pt x="551" y="193"/>
                  </a:cubicBezTo>
                  <a:cubicBezTo>
                    <a:pt x="481" y="125"/>
                    <a:pt x="426" y="0"/>
                    <a:pt x="35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7" name="Google Shape;3415;p31"/>
            <p:cNvSpPr/>
            <p:nvPr/>
          </p:nvSpPr>
          <p:spPr>
            <a:xfrm>
              <a:off x="7465627" y="3564982"/>
              <a:ext cx="23812" cy="27391"/>
            </a:xfrm>
            <a:custGeom>
              <a:avLst/>
              <a:gdLst/>
              <a:ahLst/>
              <a:cxnLst/>
              <a:rect l="l" t="t" r="r" b="b"/>
              <a:pathLst>
                <a:path w="373" h="455" extrusionOk="0">
                  <a:moveTo>
                    <a:pt x="235" y="0"/>
                  </a:moveTo>
                  <a:cubicBezTo>
                    <a:pt x="152" y="83"/>
                    <a:pt x="70" y="152"/>
                    <a:pt x="15" y="248"/>
                  </a:cubicBezTo>
                  <a:cubicBezTo>
                    <a:pt x="0" y="276"/>
                    <a:pt x="110" y="358"/>
                    <a:pt x="193" y="455"/>
                  </a:cubicBezTo>
                  <a:cubicBezTo>
                    <a:pt x="275" y="345"/>
                    <a:pt x="358" y="276"/>
                    <a:pt x="358" y="193"/>
                  </a:cubicBezTo>
                  <a:cubicBezTo>
                    <a:pt x="372" y="138"/>
                    <a:pt x="275" y="70"/>
                    <a:pt x="23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8" name="Google Shape;3416;p31"/>
            <p:cNvSpPr/>
            <p:nvPr/>
          </p:nvSpPr>
          <p:spPr>
            <a:xfrm>
              <a:off x="7169164" y="4047314"/>
              <a:ext cx="23812" cy="22628"/>
            </a:xfrm>
            <a:custGeom>
              <a:avLst/>
              <a:gdLst/>
              <a:ahLst/>
              <a:cxnLst/>
              <a:rect l="l" t="t" r="r" b="b"/>
              <a:pathLst>
                <a:path w="386" h="359" extrusionOk="0">
                  <a:moveTo>
                    <a:pt x="207" y="0"/>
                  </a:moveTo>
                  <a:cubicBezTo>
                    <a:pt x="152" y="15"/>
                    <a:pt x="83" y="97"/>
                    <a:pt x="1" y="165"/>
                  </a:cubicBezTo>
                  <a:cubicBezTo>
                    <a:pt x="83" y="248"/>
                    <a:pt x="138" y="303"/>
                    <a:pt x="207" y="358"/>
                  </a:cubicBezTo>
                  <a:cubicBezTo>
                    <a:pt x="262" y="290"/>
                    <a:pt x="345" y="220"/>
                    <a:pt x="373" y="138"/>
                  </a:cubicBezTo>
                  <a:cubicBezTo>
                    <a:pt x="386" y="125"/>
                    <a:pt x="262" y="0"/>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9" name="Google Shape;3417;p31"/>
            <p:cNvSpPr/>
            <p:nvPr/>
          </p:nvSpPr>
          <p:spPr>
            <a:xfrm>
              <a:off x="6907229" y="3893683"/>
              <a:ext cx="22621" cy="28583"/>
            </a:xfrm>
            <a:custGeom>
              <a:avLst/>
              <a:gdLst/>
              <a:ahLst/>
              <a:cxnLst/>
              <a:rect l="l" t="t" r="r" b="b"/>
              <a:pathLst>
                <a:path w="359" h="469" extrusionOk="0">
                  <a:moveTo>
                    <a:pt x="248" y="1"/>
                  </a:moveTo>
                  <a:cubicBezTo>
                    <a:pt x="193" y="15"/>
                    <a:pt x="138" y="28"/>
                    <a:pt x="97" y="43"/>
                  </a:cubicBezTo>
                  <a:cubicBezTo>
                    <a:pt x="1" y="221"/>
                    <a:pt x="56" y="345"/>
                    <a:pt x="358" y="469"/>
                  </a:cubicBezTo>
                  <a:cubicBezTo>
                    <a:pt x="318" y="263"/>
                    <a:pt x="276" y="139"/>
                    <a:pt x="24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0" name="Google Shape;3418;p31"/>
            <p:cNvSpPr/>
            <p:nvPr/>
          </p:nvSpPr>
          <p:spPr>
            <a:xfrm>
              <a:off x="5704707" y="3430406"/>
              <a:ext cx="0" cy="1191"/>
            </a:xfrm>
            <a:custGeom>
              <a:avLst/>
              <a:gdLst/>
              <a:ahLst/>
              <a:cxnLst/>
              <a:rect l="l" t="t" r="r" b="b"/>
              <a:pathLst>
                <a:path w="1" h="1" extrusionOk="0">
                  <a:moveTo>
                    <a:pt x="0" y="1"/>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3419;p31"/>
            <p:cNvSpPr/>
            <p:nvPr/>
          </p:nvSpPr>
          <p:spPr>
            <a:xfrm>
              <a:off x="6773880" y="3741242"/>
              <a:ext cx="27384" cy="22628"/>
            </a:xfrm>
            <a:custGeom>
              <a:avLst/>
              <a:gdLst/>
              <a:ahLst/>
              <a:cxnLst/>
              <a:rect l="l" t="t" r="r" b="b"/>
              <a:pathLst>
                <a:path w="442" h="360" extrusionOk="0">
                  <a:moveTo>
                    <a:pt x="290" y="0"/>
                  </a:moveTo>
                  <a:cubicBezTo>
                    <a:pt x="208" y="14"/>
                    <a:pt x="125" y="96"/>
                    <a:pt x="1" y="165"/>
                  </a:cubicBezTo>
                  <a:cubicBezTo>
                    <a:pt x="105" y="256"/>
                    <a:pt x="184" y="359"/>
                    <a:pt x="251" y="359"/>
                  </a:cubicBezTo>
                  <a:cubicBezTo>
                    <a:pt x="255" y="359"/>
                    <a:pt x="259" y="359"/>
                    <a:pt x="263" y="358"/>
                  </a:cubicBezTo>
                  <a:cubicBezTo>
                    <a:pt x="331" y="358"/>
                    <a:pt x="400" y="248"/>
                    <a:pt x="428" y="165"/>
                  </a:cubicBezTo>
                  <a:cubicBezTo>
                    <a:pt x="441" y="124"/>
                    <a:pt x="331" y="0"/>
                    <a:pt x="29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2" name="Google Shape;3420;p31"/>
            <p:cNvSpPr/>
            <p:nvPr/>
          </p:nvSpPr>
          <p:spPr>
            <a:xfrm>
              <a:off x="6571475" y="3591183"/>
              <a:ext cx="15478" cy="19055"/>
            </a:xfrm>
            <a:custGeom>
              <a:avLst/>
              <a:gdLst/>
              <a:ahLst/>
              <a:cxnLst/>
              <a:rect l="l" t="t" r="r" b="b"/>
              <a:pathLst>
                <a:path w="249" h="318" extrusionOk="0">
                  <a:moveTo>
                    <a:pt x="138" y="1"/>
                  </a:moveTo>
                  <a:cubicBezTo>
                    <a:pt x="83" y="42"/>
                    <a:pt x="15" y="70"/>
                    <a:pt x="0" y="125"/>
                  </a:cubicBezTo>
                  <a:cubicBezTo>
                    <a:pt x="0" y="166"/>
                    <a:pt x="42" y="221"/>
                    <a:pt x="97" y="318"/>
                  </a:cubicBezTo>
                  <a:cubicBezTo>
                    <a:pt x="166" y="248"/>
                    <a:pt x="248" y="208"/>
                    <a:pt x="248" y="180"/>
                  </a:cubicBezTo>
                  <a:cubicBezTo>
                    <a:pt x="235" y="111"/>
                    <a:pt x="180" y="56"/>
                    <a:pt x="138"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3" name="Google Shape;3421;p31"/>
            <p:cNvSpPr/>
            <p:nvPr/>
          </p:nvSpPr>
          <p:spPr>
            <a:xfrm>
              <a:off x="7475152" y="4118771"/>
              <a:ext cx="32147" cy="14291"/>
            </a:xfrm>
            <a:custGeom>
              <a:avLst/>
              <a:gdLst/>
              <a:ahLst/>
              <a:cxnLst/>
              <a:rect l="l" t="t" r="r" b="b"/>
              <a:pathLst>
                <a:path w="537" h="232" extrusionOk="0">
                  <a:moveTo>
                    <a:pt x="225" y="0"/>
                  </a:moveTo>
                  <a:cubicBezTo>
                    <a:pt x="171" y="0"/>
                    <a:pt x="103" y="16"/>
                    <a:pt x="1" y="39"/>
                  </a:cubicBezTo>
                  <a:cubicBezTo>
                    <a:pt x="206" y="108"/>
                    <a:pt x="317" y="149"/>
                    <a:pt x="537" y="232"/>
                  </a:cubicBezTo>
                  <a:cubicBezTo>
                    <a:pt x="383" y="59"/>
                    <a:pt x="330" y="0"/>
                    <a:pt x="22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4" name="Google Shape;3422;p31"/>
            <p:cNvSpPr/>
            <p:nvPr/>
          </p:nvSpPr>
          <p:spPr>
            <a:xfrm>
              <a:off x="6834601" y="4128299"/>
              <a:ext cx="14287" cy="17864"/>
            </a:xfrm>
            <a:custGeom>
              <a:avLst/>
              <a:gdLst/>
              <a:ahLst/>
              <a:cxnLst/>
              <a:rect l="l" t="t" r="r" b="b"/>
              <a:pathLst>
                <a:path w="235" h="292" extrusionOk="0">
                  <a:moveTo>
                    <a:pt x="83" y="1"/>
                  </a:moveTo>
                  <a:cubicBezTo>
                    <a:pt x="41" y="111"/>
                    <a:pt x="1" y="166"/>
                    <a:pt x="1" y="221"/>
                  </a:cubicBezTo>
                  <a:cubicBezTo>
                    <a:pt x="12" y="245"/>
                    <a:pt x="79" y="292"/>
                    <a:pt x="104" y="292"/>
                  </a:cubicBezTo>
                  <a:cubicBezTo>
                    <a:pt x="107" y="292"/>
                    <a:pt x="109" y="291"/>
                    <a:pt x="111" y="289"/>
                  </a:cubicBezTo>
                  <a:cubicBezTo>
                    <a:pt x="166" y="276"/>
                    <a:pt x="234" y="207"/>
                    <a:pt x="234" y="166"/>
                  </a:cubicBezTo>
                  <a:cubicBezTo>
                    <a:pt x="234" y="124"/>
                    <a:pt x="152" y="83"/>
                    <a:pt x="8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5" name="Google Shape;3423;p31"/>
            <p:cNvSpPr/>
            <p:nvPr/>
          </p:nvSpPr>
          <p:spPr>
            <a:xfrm>
              <a:off x="6565522" y="4086615"/>
              <a:ext cx="17859" cy="21437"/>
            </a:xfrm>
            <a:custGeom>
              <a:avLst/>
              <a:gdLst/>
              <a:ahLst/>
              <a:cxnLst/>
              <a:rect l="l" t="t" r="r" b="b"/>
              <a:pathLst>
                <a:path w="290" h="347" extrusionOk="0">
                  <a:moveTo>
                    <a:pt x="152" y="1"/>
                  </a:moveTo>
                  <a:cubicBezTo>
                    <a:pt x="83" y="98"/>
                    <a:pt x="0" y="166"/>
                    <a:pt x="15" y="193"/>
                  </a:cubicBezTo>
                  <a:cubicBezTo>
                    <a:pt x="42" y="248"/>
                    <a:pt x="97" y="318"/>
                    <a:pt x="166" y="345"/>
                  </a:cubicBezTo>
                  <a:cubicBezTo>
                    <a:pt x="166" y="346"/>
                    <a:pt x="168" y="346"/>
                    <a:pt x="169" y="346"/>
                  </a:cubicBezTo>
                  <a:cubicBezTo>
                    <a:pt x="193" y="346"/>
                    <a:pt x="290" y="261"/>
                    <a:pt x="290" y="235"/>
                  </a:cubicBezTo>
                  <a:cubicBezTo>
                    <a:pt x="276" y="166"/>
                    <a:pt x="221" y="98"/>
                    <a:pt x="15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6" name="Google Shape;3424;p31"/>
            <p:cNvSpPr/>
            <p:nvPr/>
          </p:nvSpPr>
          <p:spPr>
            <a:xfrm>
              <a:off x="7012003" y="3768633"/>
              <a:ext cx="20240" cy="15483"/>
            </a:xfrm>
            <a:custGeom>
              <a:avLst/>
              <a:gdLst/>
              <a:ahLst/>
              <a:cxnLst/>
              <a:rect l="l" t="t" r="r" b="b"/>
              <a:pathLst>
                <a:path w="331" h="250" extrusionOk="0">
                  <a:moveTo>
                    <a:pt x="261" y="1"/>
                  </a:moveTo>
                  <a:cubicBezTo>
                    <a:pt x="179" y="56"/>
                    <a:pt x="96" y="96"/>
                    <a:pt x="0" y="138"/>
                  </a:cubicBezTo>
                  <a:cubicBezTo>
                    <a:pt x="26" y="176"/>
                    <a:pt x="63" y="250"/>
                    <a:pt x="68" y="250"/>
                  </a:cubicBezTo>
                  <a:cubicBezTo>
                    <a:pt x="68" y="250"/>
                    <a:pt x="69" y="249"/>
                    <a:pt x="69" y="248"/>
                  </a:cubicBezTo>
                  <a:cubicBezTo>
                    <a:pt x="165" y="221"/>
                    <a:pt x="248" y="179"/>
                    <a:pt x="331" y="138"/>
                  </a:cubicBezTo>
                  <a:cubicBezTo>
                    <a:pt x="316" y="96"/>
                    <a:pt x="289" y="56"/>
                    <a:pt x="26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7" name="Google Shape;3425;p31"/>
            <p:cNvSpPr/>
            <p:nvPr/>
          </p:nvSpPr>
          <p:spPr>
            <a:xfrm>
              <a:off x="5585646" y="3946084"/>
              <a:ext cx="16669" cy="17864"/>
            </a:xfrm>
            <a:custGeom>
              <a:avLst/>
              <a:gdLst/>
              <a:ahLst/>
              <a:cxnLst/>
              <a:rect l="l" t="t" r="r" b="b"/>
              <a:pathLst>
                <a:path w="276" h="289" extrusionOk="0">
                  <a:moveTo>
                    <a:pt x="55" y="0"/>
                  </a:moveTo>
                  <a:lnTo>
                    <a:pt x="0" y="55"/>
                  </a:lnTo>
                  <a:cubicBezTo>
                    <a:pt x="68" y="138"/>
                    <a:pt x="138" y="220"/>
                    <a:pt x="206" y="289"/>
                  </a:cubicBezTo>
                  <a:cubicBezTo>
                    <a:pt x="220" y="289"/>
                    <a:pt x="248" y="275"/>
                    <a:pt x="275" y="261"/>
                  </a:cubicBezTo>
                  <a:cubicBezTo>
                    <a:pt x="261" y="206"/>
                    <a:pt x="261" y="138"/>
                    <a:pt x="234" y="96"/>
                  </a:cubicBezTo>
                  <a:cubicBezTo>
                    <a:pt x="178" y="41"/>
                    <a:pt x="110" y="28"/>
                    <a:pt x="55"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8" name="Google Shape;3426;p31"/>
            <p:cNvSpPr/>
            <p:nvPr/>
          </p:nvSpPr>
          <p:spPr>
            <a:xfrm>
              <a:off x="5899968" y="3930601"/>
              <a:ext cx="5953" cy="17865"/>
            </a:xfrm>
            <a:custGeom>
              <a:avLst/>
              <a:gdLst/>
              <a:ahLst/>
              <a:cxnLst/>
              <a:rect l="l" t="t" r="r" b="b"/>
              <a:pathLst>
                <a:path w="83" h="290" extrusionOk="0">
                  <a:moveTo>
                    <a:pt x="42" y="0"/>
                  </a:moveTo>
                  <a:cubicBezTo>
                    <a:pt x="28" y="0"/>
                    <a:pt x="15" y="0"/>
                    <a:pt x="0" y="15"/>
                  </a:cubicBezTo>
                  <a:cubicBezTo>
                    <a:pt x="0" y="97"/>
                    <a:pt x="15" y="193"/>
                    <a:pt x="28" y="290"/>
                  </a:cubicBezTo>
                  <a:lnTo>
                    <a:pt x="83" y="290"/>
                  </a:lnTo>
                  <a:lnTo>
                    <a:pt x="42" y="0"/>
                  </a:ln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9" name="Google Shape;3427;p31"/>
            <p:cNvSpPr/>
            <p:nvPr/>
          </p:nvSpPr>
          <p:spPr>
            <a:xfrm>
              <a:off x="6265487" y="4173555"/>
              <a:ext cx="0" cy="0"/>
            </a:xfrm>
            <a:custGeom>
              <a:avLst/>
              <a:gdLst/>
              <a:ahLst/>
              <a:cxnLst/>
              <a:rect l="l" t="t" r="r" b="b"/>
              <a:pathLst>
                <a:path w="1" h="1" extrusionOk="0">
                  <a:moveTo>
                    <a:pt x="0" y="0"/>
                  </a:move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0" name="Google Shape;3428;p31"/>
            <p:cNvSpPr/>
            <p:nvPr/>
          </p:nvSpPr>
          <p:spPr>
            <a:xfrm>
              <a:off x="6413123" y="4052078"/>
              <a:ext cx="19050" cy="14291"/>
            </a:xfrm>
            <a:custGeom>
              <a:avLst/>
              <a:gdLst/>
              <a:ahLst/>
              <a:cxnLst/>
              <a:rect l="l" t="t" r="r" b="b"/>
              <a:pathLst>
                <a:path w="317" h="236" extrusionOk="0">
                  <a:moveTo>
                    <a:pt x="220" y="0"/>
                  </a:moveTo>
                  <a:cubicBezTo>
                    <a:pt x="165" y="13"/>
                    <a:pt x="110" y="68"/>
                    <a:pt x="0" y="123"/>
                  </a:cubicBezTo>
                  <a:cubicBezTo>
                    <a:pt x="100" y="174"/>
                    <a:pt x="155" y="235"/>
                    <a:pt x="195" y="235"/>
                  </a:cubicBezTo>
                  <a:cubicBezTo>
                    <a:pt x="199" y="235"/>
                    <a:pt x="202" y="235"/>
                    <a:pt x="206" y="234"/>
                  </a:cubicBezTo>
                  <a:cubicBezTo>
                    <a:pt x="261" y="220"/>
                    <a:pt x="289" y="151"/>
                    <a:pt x="316" y="83"/>
                  </a:cubicBezTo>
                  <a:cubicBezTo>
                    <a:pt x="316" y="68"/>
                    <a:pt x="248" y="0"/>
                    <a:pt x="22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1" name="Google Shape;3429;p31"/>
            <p:cNvSpPr/>
            <p:nvPr/>
          </p:nvSpPr>
          <p:spPr>
            <a:xfrm>
              <a:off x="5527306" y="3971094"/>
              <a:ext cx="13096" cy="11909"/>
            </a:xfrm>
            <a:custGeom>
              <a:avLst/>
              <a:gdLst/>
              <a:ahLst/>
              <a:cxnLst/>
              <a:rect l="l" t="t" r="r" b="b"/>
              <a:pathLst>
                <a:path w="221" h="196" extrusionOk="0">
                  <a:moveTo>
                    <a:pt x="124" y="0"/>
                  </a:moveTo>
                  <a:cubicBezTo>
                    <a:pt x="96" y="28"/>
                    <a:pt x="56" y="70"/>
                    <a:pt x="1" y="110"/>
                  </a:cubicBezTo>
                  <a:cubicBezTo>
                    <a:pt x="50" y="147"/>
                    <a:pt x="87" y="195"/>
                    <a:pt x="114" y="195"/>
                  </a:cubicBezTo>
                  <a:cubicBezTo>
                    <a:pt x="118" y="195"/>
                    <a:pt x="121" y="194"/>
                    <a:pt x="124" y="193"/>
                  </a:cubicBezTo>
                  <a:cubicBezTo>
                    <a:pt x="166" y="193"/>
                    <a:pt x="206" y="138"/>
                    <a:pt x="206" y="97"/>
                  </a:cubicBezTo>
                  <a:cubicBezTo>
                    <a:pt x="221" y="70"/>
                    <a:pt x="166" y="28"/>
                    <a:pt x="12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2" name="Google Shape;3430;p31"/>
            <p:cNvSpPr/>
            <p:nvPr/>
          </p:nvSpPr>
          <p:spPr>
            <a:xfrm>
              <a:off x="6214290" y="3905592"/>
              <a:ext cx="16669" cy="14291"/>
            </a:xfrm>
            <a:custGeom>
              <a:avLst/>
              <a:gdLst/>
              <a:ahLst/>
              <a:cxnLst/>
              <a:rect l="l" t="t" r="r" b="b"/>
              <a:pathLst>
                <a:path w="263" h="235" extrusionOk="0">
                  <a:moveTo>
                    <a:pt x="207" y="1"/>
                  </a:moveTo>
                  <a:cubicBezTo>
                    <a:pt x="138" y="42"/>
                    <a:pt x="70" y="83"/>
                    <a:pt x="0" y="111"/>
                  </a:cubicBezTo>
                  <a:cubicBezTo>
                    <a:pt x="14" y="152"/>
                    <a:pt x="42" y="193"/>
                    <a:pt x="55" y="235"/>
                  </a:cubicBezTo>
                  <a:cubicBezTo>
                    <a:pt x="125" y="180"/>
                    <a:pt x="193" y="138"/>
                    <a:pt x="262" y="83"/>
                  </a:cubicBezTo>
                  <a:cubicBezTo>
                    <a:pt x="248" y="56"/>
                    <a:pt x="235" y="28"/>
                    <a:pt x="207"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3" name="Google Shape;3431;p31"/>
            <p:cNvSpPr/>
            <p:nvPr/>
          </p:nvSpPr>
          <p:spPr>
            <a:xfrm>
              <a:off x="5605887" y="3869864"/>
              <a:ext cx="13096" cy="7146"/>
            </a:xfrm>
            <a:custGeom>
              <a:avLst/>
              <a:gdLst/>
              <a:ahLst/>
              <a:cxnLst/>
              <a:rect l="l" t="t" r="r" b="b"/>
              <a:pathLst>
                <a:path w="221" h="111" extrusionOk="0">
                  <a:moveTo>
                    <a:pt x="1" y="0"/>
                  </a:moveTo>
                  <a:lnTo>
                    <a:pt x="1" y="110"/>
                  </a:lnTo>
                  <a:cubicBezTo>
                    <a:pt x="70" y="97"/>
                    <a:pt x="152" y="83"/>
                    <a:pt x="221" y="70"/>
                  </a:cubicBezTo>
                  <a:cubicBezTo>
                    <a:pt x="221" y="42"/>
                    <a:pt x="221" y="15"/>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4" name="Google Shape;3432;p31"/>
            <p:cNvSpPr/>
            <p:nvPr/>
          </p:nvSpPr>
          <p:spPr>
            <a:xfrm>
              <a:off x="6267868" y="3517345"/>
              <a:ext cx="10715" cy="14291"/>
            </a:xfrm>
            <a:custGeom>
              <a:avLst/>
              <a:gdLst/>
              <a:ahLst/>
              <a:cxnLst/>
              <a:rect l="l" t="t" r="r" b="b"/>
              <a:pathLst>
                <a:path w="180" h="235" extrusionOk="0">
                  <a:moveTo>
                    <a:pt x="97" y="0"/>
                  </a:moveTo>
                  <a:cubicBezTo>
                    <a:pt x="70" y="42"/>
                    <a:pt x="14" y="83"/>
                    <a:pt x="0" y="138"/>
                  </a:cubicBezTo>
                  <a:cubicBezTo>
                    <a:pt x="0" y="152"/>
                    <a:pt x="55" y="193"/>
                    <a:pt x="110" y="235"/>
                  </a:cubicBezTo>
                  <a:cubicBezTo>
                    <a:pt x="138" y="180"/>
                    <a:pt x="180" y="138"/>
                    <a:pt x="180" y="97"/>
                  </a:cubicBezTo>
                  <a:cubicBezTo>
                    <a:pt x="180" y="70"/>
                    <a:pt x="125" y="28"/>
                    <a:pt x="9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5" name="Google Shape;3433;p31"/>
            <p:cNvSpPr/>
            <p:nvPr/>
          </p:nvSpPr>
          <p:spPr>
            <a:xfrm>
              <a:off x="7085821" y="4092570"/>
              <a:ext cx="16669" cy="15483"/>
            </a:xfrm>
            <a:custGeom>
              <a:avLst/>
              <a:gdLst/>
              <a:ahLst/>
              <a:cxnLst/>
              <a:rect l="l" t="t" r="r" b="b"/>
              <a:pathLst>
                <a:path w="289" h="248" extrusionOk="0">
                  <a:moveTo>
                    <a:pt x="178" y="0"/>
                  </a:moveTo>
                  <a:cubicBezTo>
                    <a:pt x="138" y="41"/>
                    <a:pt x="96" y="83"/>
                    <a:pt x="0" y="151"/>
                  </a:cubicBezTo>
                  <a:cubicBezTo>
                    <a:pt x="96" y="206"/>
                    <a:pt x="151" y="248"/>
                    <a:pt x="206" y="248"/>
                  </a:cubicBezTo>
                  <a:cubicBezTo>
                    <a:pt x="233" y="248"/>
                    <a:pt x="288" y="165"/>
                    <a:pt x="288" y="151"/>
                  </a:cubicBezTo>
                  <a:cubicBezTo>
                    <a:pt x="275" y="96"/>
                    <a:pt x="220" y="55"/>
                    <a:pt x="17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6" name="Google Shape;3434;p31"/>
            <p:cNvSpPr/>
            <p:nvPr/>
          </p:nvSpPr>
          <p:spPr>
            <a:xfrm>
              <a:off x="7144161" y="4110434"/>
              <a:ext cx="11906" cy="17865"/>
            </a:xfrm>
            <a:custGeom>
              <a:avLst/>
              <a:gdLst/>
              <a:ahLst/>
              <a:cxnLst/>
              <a:rect l="l" t="t" r="r" b="b"/>
              <a:pathLst>
                <a:path w="208" h="280" extrusionOk="0">
                  <a:moveTo>
                    <a:pt x="70" y="1"/>
                  </a:moveTo>
                  <a:cubicBezTo>
                    <a:pt x="43" y="83"/>
                    <a:pt x="15" y="166"/>
                    <a:pt x="1" y="248"/>
                  </a:cubicBezTo>
                  <a:cubicBezTo>
                    <a:pt x="1" y="259"/>
                    <a:pt x="56" y="279"/>
                    <a:pt x="76" y="279"/>
                  </a:cubicBezTo>
                  <a:cubicBezTo>
                    <a:pt x="80" y="279"/>
                    <a:pt x="83" y="278"/>
                    <a:pt x="83" y="276"/>
                  </a:cubicBezTo>
                  <a:cubicBezTo>
                    <a:pt x="125" y="207"/>
                    <a:pt x="166" y="124"/>
                    <a:pt x="208" y="56"/>
                  </a:cubicBezTo>
                  <a:cubicBezTo>
                    <a:pt x="153" y="41"/>
                    <a:pt x="111" y="14"/>
                    <a:pt x="7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7" name="Google Shape;3435;p31"/>
            <p:cNvSpPr/>
            <p:nvPr/>
          </p:nvSpPr>
          <p:spPr>
            <a:xfrm>
              <a:off x="5953546" y="4137826"/>
              <a:ext cx="15478" cy="14291"/>
            </a:xfrm>
            <a:custGeom>
              <a:avLst/>
              <a:gdLst/>
              <a:ahLst/>
              <a:cxnLst/>
              <a:rect l="l" t="t" r="r" b="b"/>
              <a:pathLst>
                <a:path w="249" h="234" extrusionOk="0">
                  <a:moveTo>
                    <a:pt x="138" y="0"/>
                  </a:moveTo>
                  <a:cubicBezTo>
                    <a:pt x="111" y="41"/>
                    <a:pt x="69" y="68"/>
                    <a:pt x="1" y="123"/>
                  </a:cubicBezTo>
                  <a:cubicBezTo>
                    <a:pt x="56" y="165"/>
                    <a:pt x="111" y="220"/>
                    <a:pt x="151" y="233"/>
                  </a:cubicBezTo>
                  <a:cubicBezTo>
                    <a:pt x="179" y="233"/>
                    <a:pt x="248" y="165"/>
                    <a:pt x="248" y="138"/>
                  </a:cubicBezTo>
                  <a:cubicBezTo>
                    <a:pt x="221" y="96"/>
                    <a:pt x="179" y="55"/>
                    <a:pt x="13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8" name="Google Shape;3436;p31"/>
            <p:cNvSpPr/>
            <p:nvPr/>
          </p:nvSpPr>
          <p:spPr>
            <a:xfrm>
              <a:off x="7328706" y="4027068"/>
              <a:ext cx="20240" cy="10718"/>
            </a:xfrm>
            <a:custGeom>
              <a:avLst/>
              <a:gdLst/>
              <a:ahLst/>
              <a:cxnLst/>
              <a:rect l="l" t="t" r="r" b="b"/>
              <a:pathLst>
                <a:path w="331" h="166" extrusionOk="0">
                  <a:moveTo>
                    <a:pt x="234" y="0"/>
                  </a:moveTo>
                  <a:cubicBezTo>
                    <a:pt x="207" y="0"/>
                    <a:pt x="152" y="28"/>
                    <a:pt x="1" y="97"/>
                  </a:cubicBezTo>
                  <a:cubicBezTo>
                    <a:pt x="111" y="138"/>
                    <a:pt x="152" y="165"/>
                    <a:pt x="193" y="165"/>
                  </a:cubicBezTo>
                  <a:cubicBezTo>
                    <a:pt x="248" y="165"/>
                    <a:pt x="289" y="125"/>
                    <a:pt x="331" y="110"/>
                  </a:cubicBezTo>
                  <a:cubicBezTo>
                    <a:pt x="303" y="70"/>
                    <a:pt x="276" y="14"/>
                    <a:pt x="23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9" name="Google Shape;3437;p31"/>
            <p:cNvSpPr/>
            <p:nvPr/>
          </p:nvSpPr>
          <p:spPr>
            <a:xfrm>
              <a:off x="6129757" y="3561409"/>
              <a:ext cx="7144" cy="11909"/>
            </a:xfrm>
            <a:custGeom>
              <a:avLst/>
              <a:gdLst/>
              <a:ahLst/>
              <a:cxnLst/>
              <a:rect l="l" t="t" r="r" b="b"/>
              <a:pathLst>
                <a:path w="111" h="193" extrusionOk="0">
                  <a:moveTo>
                    <a:pt x="28" y="0"/>
                  </a:moveTo>
                  <a:cubicBezTo>
                    <a:pt x="15" y="55"/>
                    <a:pt x="1" y="96"/>
                    <a:pt x="1" y="138"/>
                  </a:cubicBezTo>
                  <a:cubicBezTo>
                    <a:pt x="1" y="151"/>
                    <a:pt x="56" y="165"/>
                    <a:pt x="98" y="193"/>
                  </a:cubicBezTo>
                  <a:cubicBezTo>
                    <a:pt x="98" y="138"/>
                    <a:pt x="111" y="96"/>
                    <a:pt x="111" y="41"/>
                  </a:cubicBezTo>
                  <a:cubicBezTo>
                    <a:pt x="111" y="28"/>
                    <a:pt x="56" y="13"/>
                    <a:pt x="28"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0" name="Google Shape;3438;p31"/>
            <p:cNvSpPr/>
            <p:nvPr/>
          </p:nvSpPr>
          <p:spPr>
            <a:xfrm>
              <a:off x="6686965" y="4161645"/>
              <a:ext cx="13096" cy="11909"/>
            </a:xfrm>
            <a:custGeom>
              <a:avLst/>
              <a:gdLst/>
              <a:ahLst/>
              <a:cxnLst/>
              <a:rect l="l" t="t" r="r" b="b"/>
              <a:pathLst>
                <a:path w="208" h="196" extrusionOk="0">
                  <a:moveTo>
                    <a:pt x="130" y="1"/>
                  </a:moveTo>
                  <a:cubicBezTo>
                    <a:pt x="128" y="1"/>
                    <a:pt x="126" y="1"/>
                    <a:pt x="125" y="2"/>
                  </a:cubicBezTo>
                  <a:cubicBezTo>
                    <a:pt x="70" y="17"/>
                    <a:pt x="42" y="72"/>
                    <a:pt x="1" y="99"/>
                  </a:cubicBezTo>
                  <a:cubicBezTo>
                    <a:pt x="28" y="127"/>
                    <a:pt x="70" y="154"/>
                    <a:pt x="125" y="195"/>
                  </a:cubicBezTo>
                  <a:cubicBezTo>
                    <a:pt x="152" y="154"/>
                    <a:pt x="207" y="113"/>
                    <a:pt x="207" y="85"/>
                  </a:cubicBezTo>
                  <a:cubicBezTo>
                    <a:pt x="207" y="60"/>
                    <a:pt x="150" y="1"/>
                    <a:pt x="13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1" name="Google Shape;3439;p31"/>
            <p:cNvSpPr/>
            <p:nvPr/>
          </p:nvSpPr>
          <p:spPr>
            <a:xfrm>
              <a:off x="6908419" y="4110434"/>
              <a:ext cx="9525" cy="11909"/>
            </a:xfrm>
            <a:custGeom>
              <a:avLst/>
              <a:gdLst/>
              <a:ahLst/>
              <a:cxnLst/>
              <a:rect l="l" t="t" r="r" b="b"/>
              <a:pathLst>
                <a:path w="166" h="196" extrusionOk="0">
                  <a:moveTo>
                    <a:pt x="104" y="0"/>
                  </a:moveTo>
                  <a:cubicBezTo>
                    <a:pt x="101" y="0"/>
                    <a:pt x="99" y="1"/>
                    <a:pt x="97" y="3"/>
                  </a:cubicBezTo>
                  <a:cubicBezTo>
                    <a:pt x="55" y="17"/>
                    <a:pt x="14" y="45"/>
                    <a:pt x="0" y="86"/>
                  </a:cubicBezTo>
                  <a:cubicBezTo>
                    <a:pt x="0" y="100"/>
                    <a:pt x="55" y="141"/>
                    <a:pt x="97" y="196"/>
                  </a:cubicBezTo>
                  <a:cubicBezTo>
                    <a:pt x="138" y="127"/>
                    <a:pt x="165" y="86"/>
                    <a:pt x="165" y="58"/>
                  </a:cubicBezTo>
                  <a:cubicBezTo>
                    <a:pt x="165" y="34"/>
                    <a:pt x="124" y="0"/>
                    <a:pt x="10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72" name="Google Shape;3440;p31"/>
          <p:cNvGrpSpPr>
            <a:grpSpLocks/>
          </p:cNvGrpSpPr>
          <p:nvPr/>
        </p:nvGrpSpPr>
        <p:grpSpPr bwMode="auto">
          <a:xfrm rot="10800000">
            <a:off x="9663115" y="6011863"/>
            <a:ext cx="1649412" cy="1439862"/>
            <a:chOff x="2389000" y="3547600"/>
            <a:chExt cx="1218300" cy="1062975"/>
          </a:xfrm>
        </p:grpSpPr>
        <p:sp>
          <p:nvSpPr>
            <p:cNvPr id="73" name="Google Shape;3441;p31"/>
            <p:cNvSpPr/>
            <p:nvPr/>
          </p:nvSpPr>
          <p:spPr>
            <a:xfrm>
              <a:off x="2389000" y="3547600"/>
              <a:ext cx="1218300" cy="1062975"/>
            </a:xfrm>
            <a:custGeom>
              <a:avLst/>
              <a:gdLst/>
              <a:ahLst/>
              <a:cxnLst/>
              <a:rect l="l" t="t" r="r" b="b"/>
              <a:pathLst>
                <a:path w="48732" h="42519" extrusionOk="0">
                  <a:moveTo>
                    <a:pt x="26504" y="1"/>
                  </a:moveTo>
                  <a:cubicBezTo>
                    <a:pt x="26234" y="1"/>
                    <a:pt x="25965" y="9"/>
                    <a:pt x="25701" y="27"/>
                  </a:cubicBezTo>
                  <a:cubicBezTo>
                    <a:pt x="22413" y="234"/>
                    <a:pt x="19702" y="1815"/>
                    <a:pt x="21078" y="5847"/>
                  </a:cubicBezTo>
                  <a:cubicBezTo>
                    <a:pt x="21518" y="7113"/>
                    <a:pt x="24064" y="10745"/>
                    <a:pt x="22729" y="12038"/>
                  </a:cubicBezTo>
                  <a:cubicBezTo>
                    <a:pt x="22454" y="12303"/>
                    <a:pt x="22173" y="12415"/>
                    <a:pt x="21892" y="12415"/>
                  </a:cubicBezTo>
                  <a:cubicBezTo>
                    <a:pt x="20567" y="12415"/>
                    <a:pt x="19267" y="9907"/>
                    <a:pt x="18904" y="9011"/>
                  </a:cubicBezTo>
                  <a:cubicBezTo>
                    <a:pt x="18106" y="7058"/>
                    <a:pt x="17666" y="5035"/>
                    <a:pt x="15602" y="4031"/>
                  </a:cubicBezTo>
                  <a:cubicBezTo>
                    <a:pt x="14928" y="3700"/>
                    <a:pt x="14255" y="3551"/>
                    <a:pt x="13599" y="3551"/>
                  </a:cubicBezTo>
                  <a:cubicBezTo>
                    <a:pt x="12127" y="3551"/>
                    <a:pt x="10741" y="4301"/>
                    <a:pt x="9618" y="5434"/>
                  </a:cubicBezTo>
                  <a:cubicBezTo>
                    <a:pt x="1" y="15078"/>
                    <a:pt x="11049" y="27405"/>
                    <a:pt x="18561" y="33844"/>
                  </a:cubicBezTo>
                  <a:cubicBezTo>
                    <a:pt x="22591" y="37297"/>
                    <a:pt x="27131" y="40187"/>
                    <a:pt x="32401" y="41260"/>
                  </a:cubicBezTo>
                  <a:cubicBezTo>
                    <a:pt x="34820" y="41756"/>
                    <a:pt x="37748" y="42518"/>
                    <a:pt x="40513" y="42518"/>
                  </a:cubicBezTo>
                  <a:cubicBezTo>
                    <a:pt x="41963" y="42518"/>
                    <a:pt x="43368" y="42309"/>
                    <a:pt x="44631" y="41741"/>
                  </a:cubicBezTo>
                  <a:cubicBezTo>
                    <a:pt x="47025" y="40668"/>
                    <a:pt x="47287" y="38521"/>
                    <a:pt x="47617" y="36142"/>
                  </a:cubicBezTo>
                  <a:cubicBezTo>
                    <a:pt x="48731" y="27887"/>
                    <a:pt x="47645" y="20856"/>
                    <a:pt x="42857" y="13992"/>
                  </a:cubicBezTo>
                  <a:cubicBezTo>
                    <a:pt x="39858" y="9699"/>
                    <a:pt x="37340" y="4223"/>
                    <a:pt x="32607" y="1444"/>
                  </a:cubicBezTo>
                  <a:cubicBezTo>
                    <a:pt x="31145" y="596"/>
                    <a:pt x="28761" y="1"/>
                    <a:pt x="26504"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4" name="Google Shape;3442;p31"/>
            <p:cNvSpPr/>
            <p:nvPr/>
          </p:nvSpPr>
          <p:spPr>
            <a:xfrm>
              <a:off x="2628204" y="3864031"/>
              <a:ext cx="261483" cy="194547"/>
            </a:xfrm>
            <a:custGeom>
              <a:avLst/>
              <a:gdLst/>
              <a:ahLst/>
              <a:cxnLst/>
              <a:rect l="l" t="t" r="r" b="b"/>
              <a:pathLst>
                <a:path w="10457" h="7792" extrusionOk="0">
                  <a:moveTo>
                    <a:pt x="3792" y="0"/>
                  </a:moveTo>
                  <a:cubicBezTo>
                    <a:pt x="2252" y="0"/>
                    <a:pt x="926" y="828"/>
                    <a:pt x="550" y="2619"/>
                  </a:cubicBezTo>
                  <a:cubicBezTo>
                    <a:pt x="0" y="5219"/>
                    <a:pt x="2820" y="7104"/>
                    <a:pt x="4994" y="7655"/>
                  </a:cubicBezTo>
                  <a:cubicBezTo>
                    <a:pt x="5351" y="7743"/>
                    <a:pt x="5793" y="7792"/>
                    <a:pt x="6269" y="7792"/>
                  </a:cubicBezTo>
                  <a:cubicBezTo>
                    <a:pt x="7791" y="7792"/>
                    <a:pt x="9662" y="7295"/>
                    <a:pt x="10249" y="6017"/>
                  </a:cubicBezTo>
                  <a:cubicBezTo>
                    <a:pt x="10401" y="5674"/>
                    <a:pt x="10456" y="5343"/>
                    <a:pt x="10442" y="4999"/>
                  </a:cubicBezTo>
                  <a:cubicBezTo>
                    <a:pt x="10304" y="2977"/>
                    <a:pt x="7347" y="1092"/>
                    <a:pt x="5833" y="446"/>
                  </a:cubicBezTo>
                  <a:cubicBezTo>
                    <a:pt x="5152" y="152"/>
                    <a:pt x="4453" y="0"/>
                    <a:pt x="3792"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5" name="Google Shape;3443;p31"/>
            <p:cNvSpPr/>
            <p:nvPr/>
          </p:nvSpPr>
          <p:spPr>
            <a:xfrm>
              <a:off x="2756014" y="4084362"/>
              <a:ext cx="276727" cy="171107"/>
            </a:xfrm>
            <a:custGeom>
              <a:avLst/>
              <a:gdLst/>
              <a:ahLst/>
              <a:cxnLst/>
              <a:rect l="l" t="t" r="r" b="b"/>
              <a:pathLst>
                <a:path w="11089" h="6817" extrusionOk="0">
                  <a:moveTo>
                    <a:pt x="6260" y="1"/>
                  </a:moveTo>
                  <a:cubicBezTo>
                    <a:pt x="4599" y="1"/>
                    <a:pt x="2582" y="875"/>
                    <a:pt x="1802" y="1782"/>
                  </a:cubicBezTo>
                  <a:cubicBezTo>
                    <a:pt x="1" y="3878"/>
                    <a:pt x="1035" y="6816"/>
                    <a:pt x="3759" y="6816"/>
                  </a:cubicBezTo>
                  <a:cubicBezTo>
                    <a:pt x="3968" y="6816"/>
                    <a:pt x="4187" y="6799"/>
                    <a:pt x="4416" y="6762"/>
                  </a:cubicBezTo>
                  <a:cubicBezTo>
                    <a:pt x="6521" y="6432"/>
                    <a:pt x="11089" y="1892"/>
                    <a:pt x="7635" y="269"/>
                  </a:cubicBezTo>
                  <a:cubicBezTo>
                    <a:pt x="7240" y="82"/>
                    <a:pt x="6766" y="1"/>
                    <a:pt x="6260"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6" name="Google Shape;3444;p31"/>
            <p:cNvSpPr/>
            <p:nvPr/>
          </p:nvSpPr>
          <p:spPr>
            <a:xfrm>
              <a:off x="2938935" y="4213278"/>
              <a:ext cx="209890" cy="201579"/>
            </a:xfrm>
            <a:custGeom>
              <a:avLst/>
              <a:gdLst/>
              <a:ahLst/>
              <a:cxnLst/>
              <a:rect l="l" t="t" r="r" b="b"/>
              <a:pathLst>
                <a:path w="8366" h="8066" extrusionOk="0">
                  <a:moveTo>
                    <a:pt x="4938" y="1"/>
                  </a:moveTo>
                  <a:cubicBezTo>
                    <a:pt x="4843" y="1"/>
                    <a:pt x="4745" y="5"/>
                    <a:pt x="4643" y="14"/>
                  </a:cubicBezTo>
                  <a:cubicBezTo>
                    <a:pt x="2771" y="179"/>
                    <a:pt x="653" y="2738"/>
                    <a:pt x="378" y="4265"/>
                  </a:cubicBezTo>
                  <a:cubicBezTo>
                    <a:pt x="1" y="6387"/>
                    <a:pt x="1346" y="8065"/>
                    <a:pt x="3065" y="8065"/>
                  </a:cubicBezTo>
                  <a:cubicBezTo>
                    <a:pt x="3731" y="8065"/>
                    <a:pt x="4453" y="7813"/>
                    <a:pt x="5152" y="7237"/>
                  </a:cubicBezTo>
                  <a:cubicBezTo>
                    <a:pt x="6759" y="5925"/>
                    <a:pt x="8365" y="1"/>
                    <a:pt x="4938"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7" name="Google Shape;3445;p31"/>
            <p:cNvSpPr/>
            <p:nvPr/>
          </p:nvSpPr>
          <p:spPr>
            <a:xfrm>
              <a:off x="3126546" y="4294144"/>
              <a:ext cx="170023" cy="214471"/>
            </a:xfrm>
            <a:custGeom>
              <a:avLst/>
              <a:gdLst/>
              <a:ahLst/>
              <a:cxnLst/>
              <a:rect l="l" t="t" r="r" b="b"/>
              <a:pathLst>
                <a:path w="6786" h="8574" extrusionOk="0">
                  <a:moveTo>
                    <a:pt x="3350" y="1"/>
                  </a:moveTo>
                  <a:cubicBezTo>
                    <a:pt x="2954" y="1"/>
                    <a:pt x="2525" y="144"/>
                    <a:pt x="2065" y="472"/>
                  </a:cubicBezTo>
                  <a:cubicBezTo>
                    <a:pt x="537" y="1559"/>
                    <a:pt x="1" y="4847"/>
                    <a:pt x="537" y="6305"/>
                  </a:cubicBezTo>
                  <a:cubicBezTo>
                    <a:pt x="1077" y="7767"/>
                    <a:pt x="2285" y="8573"/>
                    <a:pt x="3475" y="8573"/>
                  </a:cubicBezTo>
                  <a:cubicBezTo>
                    <a:pt x="4558" y="8573"/>
                    <a:pt x="5627" y="7905"/>
                    <a:pt x="6164" y="6457"/>
                  </a:cubicBezTo>
                  <a:cubicBezTo>
                    <a:pt x="6785" y="4757"/>
                    <a:pt x="5629" y="1"/>
                    <a:pt x="3350"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3446;p31"/>
            <p:cNvSpPr/>
            <p:nvPr/>
          </p:nvSpPr>
          <p:spPr>
            <a:xfrm>
              <a:off x="2981148" y="3664797"/>
              <a:ext cx="181749" cy="237909"/>
            </a:xfrm>
            <a:custGeom>
              <a:avLst/>
              <a:gdLst/>
              <a:ahLst/>
              <a:cxnLst/>
              <a:rect l="l" t="t" r="r" b="b"/>
              <a:pathLst>
                <a:path w="7265" h="9536" extrusionOk="0">
                  <a:moveTo>
                    <a:pt x="3457" y="1"/>
                  </a:moveTo>
                  <a:cubicBezTo>
                    <a:pt x="3451" y="1"/>
                    <a:pt x="3446" y="1"/>
                    <a:pt x="3440" y="1"/>
                  </a:cubicBezTo>
                  <a:cubicBezTo>
                    <a:pt x="1019" y="28"/>
                    <a:pt x="1" y="2175"/>
                    <a:pt x="482" y="4431"/>
                  </a:cubicBezTo>
                  <a:cubicBezTo>
                    <a:pt x="799" y="5931"/>
                    <a:pt x="1954" y="8971"/>
                    <a:pt x="3770" y="9466"/>
                  </a:cubicBezTo>
                  <a:cubicBezTo>
                    <a:pt x="3935" y="9511"/>
                    <a:pt x="4107" y="9536"/>
                    <a:pt x="4283" y="9536"/>
                  </a:cubicBezTo>
                  <a:cubicBezTo>
                    <a:pt x="4432" y="9536"/>
                    <a:pt x="4582" y="9518"/>
                    <a:pt x="4733" y="9481"/>
                  </a:cubicBezTo>
                  <a:cubicBezTo>
                    <a:pt x="6397" y="9095"/>
                    <a:pt x="7265" y="6440"/>
                    <a:pt x="7210" y="4996"/>
                  </a:cubicBezTo>
                  <a:cubicBezTo>
                    <a:pt x="7113" y="2909"/>
                    <a:pt x="5922" y="1"/>
                    <a:pt x="3457"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3447;p31"/>
            <p:cNvSpPr/>
            <p:nvPr/>
          </p:nvSpPr>
          <p:spPr>
            <a:xfrm>
              <a:off x="3147653" y="3830044"/>
              <a:ext cx="212236" cy="191031"/>
            </a:xfrm>
            <a:custGeom>
              <a:avLst/>
              <a:gdLst/>
              <a:ahLst/>
              <a:cxnLst/>
              <a:rect l="l" t="t" r="r" b="b"/>
              <a:pathLst>
                <a:path w="8471" h="7635" extrusionOk="0">
                  <a:moveTo>
                    <a:pt x="4972" y="1"/>
                  </a:moveTo>
                  <a:cubicBezTo>
                    <a:pt x="4385" y="1"/>
                    <a:pt x="3760" y="156"/>
                    <a:pt x="3151" y="495"/>
                  </a:cubicBezTo>
                  <a:cubicBezTo>
                    <a:pt x="1762" y="1266"/>
                    <a:pt x="1" y="4141"/>
                    <a:pt x="441" y="5984"/>
                  </a:cubicBezTo>
                  <a:cubicBezTo>
                    <a:pt x="732" y="7179"/>
                    <a:pt x="1474" y="7634"/>
                    <a:pt x="2377" y="7634"/>
                  </a:cubicBezTo>
                  <a:cubicBezTo>
                    <a:pt x="4336" y="7634"/>
                    <a:pt x="7054" y="5493"/>
                    <a:pt x="7581" y="4100"/>
                  </a:cubicBezTo>
                  <a:cubicBezTo>
                    <a:pt x="8470" y="1729"/>
                    <a:pt x="6932" y="1"/>
                    <a:pt x="4972"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0" name="Google Shape;3448;p31"/>
            <p:cNvSpPr/>
            <p:nvPr/>
          </p:nvSpPr>
          <p:spPr>
            <a:xfrm>
              <a:off x="3241458" y="4026935"/>
              <a:ext cx="257965" cy="158216"/>
            </a:xfrm>
            <a:custGeom>
              <a:avLst/>
              <a:gdLst/>
              <a:ahLst/>
              <a:cxnLst/>
              <a:rect l="l" t="t" r="r" b="b"/>
              <a:pathLst>
                <a:path w="10317" h="6334" extrusionOk="0">
                  <a:moveTo>
                    <a:pt x="5722" y="0"/>
                  </a:moveTo>
                  <a:cubicBezTo>
                    <a:pt x="4129" y="0"/>
                    <a:pt x="1191" y="1572"/>
                    <a:pt x="658" y="3385"/>
                  </a:cubicBezTo>
                  <a:cubicBezTo>
                    <a:pt x="1" y="5557"/>
                    <a:pt x="1945" y="6334"/>
                    <a:pt x="4016" y="6334"/>
                  </a:cubicBezTo>
                  <a:cubicBezTo>
                    <a:pt x="5501" y="6334"/>
                    <a:pt x="7051" y="5935"/>
                    <a:pt x="7757" y="5366"/>
                  </a:cubicBezTo>
                  <a:cubicBezTo>
                    <a:pt x="10316" y="3289"/>
                    <a:pt x="8790" y="83"/>
                    <a:pt x="5763" y="1"/>
                  </a:cubicBezTo>
                  <a:cubicBezTo>
                    <a:pt x="5749" y="0"/>
                    <a:pt x="5736" y="0"/>
                    <a:pt x="5722"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1" name="Google Shape;3449;p31"/>
            <p:cNvSpPr/>
            <p:nvPr/>
          </p:nvSpPr>
          <p:spPr>
            <a:xfrm>
              <a:off x="3255529" y="4227342"/>
              <a:ext cx="286107" cy="157044"/>
            </a:xfrm>
            <a:custGeom>
              <a:avLst/>
              <a:gdLst/>
              <a:ahLst/>
              <a:cxnLst/>
              <a:rect l="l" t="t" r="r" b="b"/>
              <a:pathLst>
                <a:path w="11411" h="6295" extrusionOk="0">
                  <a:moveTo>
                    <a:pt x="5946" y="1"/>
                  </a:moveTo>
                  <a:cubicBezTo>
                    <a:pt x="4709" y="1"/>
                    <a:pt x="3442" y="289"/>
                    <a:pt x="2716" y="972"/>
                  </a:cubicBezTo>
                  <a:cubicBezTo>
                    <a:pt x="1" y="3478"/>
                    <a:pt x="5112" y="6294"/>
                    <a:pt x="7476" y="6294"/>
                  </a:cubicBezTo>
                  <a:cubicBezTo>
                    <a:pt x="7604" y="6294"/>
                    <a:pt x="7724" y="6286"/>
                    <a:pt x="7834" y="6269"/>
                  </a:cubicBezTo>
                  <a:cubicBezTo>
                    <a:pt x="11095" y="5774"/>
                    <a:pt x="11411" y="2238"/>
                    <a:pt x="8824" y="642"/>
                  </a:cubicBezTo>
                  <a:cubicBezTo>
                    <a:pt x="8181" y="241"/>
                    <a:pt x="7076" y="1"/>
                    <a:pt x="5946"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2" name="Google Shape;3450;p31"/>
            <p:cNvSpPr/>
            <p:nvPr/>
          </p:nvSpPr>
          <p:spPr>
            <a:xfrm>
              <a:off x="2967077" y="3915598"/>
              <a:ext cx="239204" cy="283616"/>
            </a:xfrm>
            <a:custGeom>
              <a:avLst/>
              <a:gdLst/>
              <a:ahLst/>
              <a:cxnLst/>
              <a:rect l="l" t="t" r="r" b="b"/>
              <a:pathLst>
                <a:path w="9563" h="11323" extrusionOk="0">
                  <a:moveTo>
                    <a:pt x="0" y="1"/>
                  </a:moveTo>
                  <a:cubicBezTo>
                    <a:pt x="0" y="1"/>
                    <a:pt x="165" y="427"/>
                    <a:pt x="523" y="1142"/>
                  </a:cubicBezTo>
                  <a:cubicBezTo>
                    <a:pt x="867" y="1857"/>
                    <a:pt x="1418" y="2862"/>
                    <a:pt x="2188" y="4004"/>
                  </a:cubicBezTo>
                  <a:cubicBezTo>
                    <a:pt x="3701" y="6315"/>
                    <a:pt x="6191" y="9204"/>
                    <a:pt x="9562" y="11323"/>
                  </a:cubicBezTo>
                  <a:cubicBezTo>
                    <a:pt x="9232" y="10952"/>
                    <a:pt x="7444" y="9081"/>
                    <a:pt x="5503" y="6769"/>
                  </a:cubicBezTo>
                  <a:cubicBezTo>
                    <a:pt x="3536" y="4486"/>
                    <a:pt x="1458" y="1734"/>
                    <a:pt x="0"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3" name="Google Shape;3451;p31"/>
            <p:cNvSpPr/>
            <p:nvPr/>
          </p:nvSpPr>
          <p:spPr>
            <a:xfrm>
              <a:off x="3355198" y="3664797"/>
              <a:ext cx="5862" cy="3516"/>
            </a:xfrm>
            <a:custGeom>
              <a:avLst/>
              <a:gdLst/>
              <a:ahLst/>
              <a:cxnLst/>
              <a:rect l="l" t="t" r="r" b="b"/>
              <a:pathLst>
                <a:path w="234" h="169" extrusionOk="0">
                  <a:moveTo>
                    <a:pt x="111" y="1"/>
                  </a:moveTo>
                  <a:cubicBezTo>
                    <a:pt x="77" y="1"/>
                    <a:pt x="50" y="49"/>
                    <a:pt x="0" y="85"/>
                  </a:cubicBezTo>
                  <a:cubicBezTo>
                    <a:pt x="55" y="127"/>
                    <a:pt x="96" y="168"/>
                    <a:pt x="138" y="168"/>
                  </a:cubicBezTo>
                  <a:cubicBezTo>
                    <a:pt x="165" y="155"/>
                    <a:pt x="193" y="100"/>
                    <a:pt x="234" y="72"/>
                  </a:cubicBezTo>
                  <a:cubicBezTo>
                    <a:pt x="193" y="45"/>
                    <a:pt x="151" y="3"/>
                    <a:pt x="123" y="3"/>
                  </a:cubicBezTo>
                  <a:cubicBezTo>
                    <a:pt x="119" y="2"/>
                    <a:pt x="115" y="1"/>
                    <a:pt x="111" y="1"/>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84" name="Google Shape;3452;p31"/>
          <p:cNvGrpSpPr>
            <a:grpSpLocks/>
          </p:cNvGrpSpPr>
          <p:nvPr/>
        </p:nvGrpSpPr>
        <p:grpSpPr bwMode="auto">
          <a:xfrm rot="-5400000">
            <a:off x="11003759" y="2035969"/>
            <a:ext cx="473075" cy="395288"/>
            <a:chOff x="5613525" y="2508525"/>
            <a:chExt cx="354275" cy="296400"/>
          </a:xfrm>
        </p:grpSpPr>
        <p:sp>
          <p:nvSpPr>
            <p:cNvPr id="85" name="Google Shape;3453;p31"/>
            <p:cNvSpPr/>
            <p:nvPr/>
          </p:nvSpPr>
          <p:spPr>
            <a:xfrm>
              <a:off x="5614714" y="2508525"/>
              <a:ext cx="48743" cy="296400"/>
            </a:xfrm>
            <a:custGeom>
              <a:avLst/>
              <a:gdLst/>
              <a:ahLst/>
              <a:cxnLst/>
              <a:rect l="l" t="t" r="r" b="b"/>
              <a:pathLst>
                <a:path w="1967" h="11856" extrusionOk="0">
                  <a:moveTo>
                    <a:pt x="1077" y="0"/>
                  </a:moveTo>
                  <a:cubicBezTo>
                    <a:pt x="691" y="0"/>
                    <a:pt x="309" y="248"/>
                    <a:pt x="316" y="743"/>
                  </a:cubicBezTo>
                  <a:cubicBezTo>
                    <a:pt x="316" y="1389"/>
                    <a:pt x="330" y="2022"/>
                    <a:pt x="330" y="2655"/>
                  </a:cubicBezTo>
                  <a:cubicBezTo>
                    <a:pt x="233" y="5572"/>
                    <a:pt x="0" y="8571"/>
                    <a:pt x="385" y="11419"/>
                  </a:cubicBezTo>
                  <a:cubicBezTo>
                    <a:pt x="418" y="11710"/>
                    <a:pt x="670" y="11855"/>
                    <a:pt x="933" y="11855"/>
                  </a:cubicBezTo>
                  <a:cubicBezTo>
                    <a:pt x="994" y="11855"/>
                    <a:pt x="1055" y="11848"/>
                    <a:pt x="1114" y="11832"/>
                  </a:cubicBezTo>
                  <a:cubicBezTo>
                    <a:pt x="1143" y="11835"/>
                    <a:pt x="1172" y="11836"/>
                    <a:pt x="1202" y="11836"/>
                  </a:cubicBezTo>
                  <a:cubicBezTo>
                    <a:pt x="1587" y="11836"/>
                    <a:pt x="1967" y="11588"/>
                    <a:pt x="1967" y="11102"/>
                  </a:cubicBezTo>
                  <a:cubicBezTo>
                    <a:pt x="1939" y="7842"/>
                    <a:pt x="1926" y="4595"/>
                    <a:pt x="1912" y="1334"/>
                  </a:cubicBezTo>
                  <a:cubicBezTo>
                    <a:pt x="1912" y="1224"/>
                    <a:pt x="1884" y="1128"/>
                    <a:pt x="1857" y="1046"/>
                  </a:cubicBezTo>
                  <a:lnTo>
                    <a:pt x="1857" y="743"/>
                  </a:lnTo>
                  <a:cubicBezTo>
                    <a:pt x="1850" y="248"/>
                    <a:pt x="1462" y="0"/>
                    <a:pt x="1077"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6" name="Google Shape;3454;p31"/>
            <p:cNvSpPr/>
            <p:nvPr/>
          </p:nvSpPr>
          <p:spPr>
            <a:xfrm>
              <a:off x="5689611" y="2508525"/>
              <a:ext cx="49931" cy="296400"/>
            </a:xfrm>
            <a:custGeom>
              <a:avLst/>
              <a:gdLst/>
              <a:ahLst/>
              <a:cxnLst/>
              <a:rect l="l" t="t" r="r" b="b"/>
              <a:pathLst>
                <a:path w="1982" h="11856" extrusionOk="0">
                  <a:moveTo>
                    <a:pt x="1091" y="0"/>
                  </a:moveTo>
                  <a:cubicBezTo>
                    <a:pt x="706" y="0"/>
                    <a:pt x="324" y="248"/>
                    <a:pt x="330" y="743"/>
                  </a:cubicBezTo>
                  <a:cubicBezTo>
                    <a:pt x="330" y="1389"/>
                    <a:pt x="345" y="2022"/>
                    <a:pt x="345" y="2655"/>
                  </a:cubicBezTo>
                  <a:cubicBezTo>
                    <a:pt x="234" y="5572"/>
                    <a:pt x="0" y="8571"/>
                    <a:pt x="385" y="11419"/>
                  </a:cubicBezTo>
                  <a:cubicBezTo>
                    <a:pt x="430" y="11710"/>
                    <a:pt x="684" y="11855"/>
                    <a:pt x="947" y="11855"/>
                  </a:cubicBezTo>
                  <a:cubicBezTo>
                    <a:pt x="1008" y="11855"/>
                    <a:pt x="1069" y="11848"/>
                    <a:pt x="1128" y="11832"/>
                  </a:cubicBezTo>
                  <a:cubicBezTo>
                    <a:pt x="1157" y="11835"/>
                    <a:pt x="1187" y="11836"/>
                    <a:pt x="1216" y="11836"/>
                  </a:cubicBezTo>
                  <a:cubicBezTo>
                    <a:pt x="1601" y="11836"/>
                    <a:pt x="1981" y="11588"/>
                    <a:pt x="1981" y="11102"/>
                  </a:cubicBezTo>
                  <a:cubicBezTo>
                    <a:pt x="1954" y="7842"/>
                    <a:pt x="1940" y="4595"/>
                    <a:pt x="1926" y="1334"/>
                  </a:cubicBezTo>
                  <a:cubicBezTo>
                    <a:pt x="1926" y="1224"/>
                    <a:pt x="1899" y="1128"/>
                    <a:pt x="1871" y="1046"/>
                  </a:cubicBezTo>
                  <a:lnTo>
                    <a:pt x="1871" y="743"/>
                  </a:lnTo>
                  <a:cubicBezTo>
                    <a:pt x="1865" y="248"/>
                    <a:pt x="1476" y="0"/>
                    <a:pt x="1091"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7" name="Google Shape;3455;p31"/>
            <p:cNvSpPr/>
            <p:nvPr/>
          </p:nvSpPr>
          <p:spPr>
            <a:xfrm>
              <a:off x="5765697" y="2508525"/>
              <a:ext cx="49931" cy="296400"/>
            </a:xfrm>
            <a:custGeom>
              <a:avLst/>
              <a:gdLst/>
              <a:ahLst/>
              <a:cxnLst/>
              <a:rect l="l" t="t" r="r" b="b"/>
              <a:pathLst>
                <a:path w="1981" h="11856" extrusionOk="0">
                  <a:moveTo>
                    <a:pt x="1089" y="0"/>
                  </a:moveTo>
                  <a:cubicBezTo>
                    <a:pt x="706" y="0"/>
                    <a:pt x="324" y="248"/>
                    <a:pt x="330" y="743"/>
                  </a:cubicBezTo>
                  <a:cubicBezTo>
                    <a:pt x="330" y="1389"/>
                    <a:pt x="345" y="2022"/>
                    <a:pt x="345" y="2655"/>
                  </a:cubicBezTo>
                  <a:cubicBezTo>
                    <a:pt x="235" y="5572"/>
                    <a:pt x="0" y="8571"/>
                    <a:pt x="386" y="11419"/>
                  </a:cubicBezTo>
                  <a:cubicBezTo>
                    <a:pt x="430" y="11710"/>
                    <a:pt x="684" y="11855"/>
                    <a:pt x="947" y="11855"/>
                  </a:cubicBezTo>
                  <a:cubicBezTo>
                    <a:pt x="1008" y="11855"/>
                    <a:pt x="1069" y="11848"/>
                    <a:pt x="1128" y="11832"/>
                  </a:cubicBezTo>
                  <a:cubicBezTo>
                    <a:pt x="1158" y="11835"/>
                    <a:pt x="1187" y="11836"/>
                    <a:pt x="1216" y="11836"/>
                  </a:cubicBezTo>
                  <a:cubicBezTo>
                    <a:pt x="1601" y="11836"/>
                    <a:pt x="1980" y="11588"/>
                    <a:pt x="1968" y="11102"/>
                  </a:cubicBezTo>
                  <a:cubicBezTo>
                    <a:pt x="1954" y="7842"/>
                    <a:pt x="1941" y="4595"/>
                    <a:pt x="1926" y="1334"/>
                  </a:cubicBezTo>
                  <a:cubicBezTo>
                    <a:pt x="1926" y="1224"/>
                    <a:pt x="1899" y="1128"/>
                    <a:pt x="1871" y="1046"/>
                  </a:cubicBezTo>
                  <a:cubicBezTo>
                    <a:pt x="1871" y="949"/>
                    <a:pt x="1858" y="839"/>
                    <a:pt x="1858" y="743"/>
                  </a:cubicBezTo>
                  <a:cubicBezTo>
                    <a:pt x="1858" y="248"/>
                    <a:pt x="1473" y="0"/>
                    <a:pt x="1089"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8" name="Google Shape;3456;p31"/>
            <p:cNvSpPr/>
            <p:nvPr/>
          </p:nvSpPr>
          <p:spPr>
            <a:xfrm>
              <a:off x="5841783" y="2508525"/>
              <a:ext cx="49931"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30" y="11710"/>
                    <a:pt x="684" y="11855"/>
                    <a:pt x="948" y="11855"/>
                  </a:cubicBezTo>
                  <a:cubicBezTo>
                    <a:pt x="1008" y="11855"/>
                    <a:pt x="1069" y="11848"/>
                    <a:pt x="1129" y="11832"/>
                  </a:cubicBezTo>
                  <a:cubicBezTo>
                    <a:pt x="1158" y="11835"/>
                    <a:pt x="1187" y="11836"/>
                    <a:pt x="1216" y="11836"/>
                  </a:cubicBezTo>
                  <a:cubicBezTo>
                    <a:pt x="1600" y="11836"/>
                    <a:pt x="1968" y="11588"/>
                    <a:pt x="1968" y="11102"/>
                  </a:cubicBezTo>
                  <a:cubicBezTo>
                    <a:pt x="1954" y="7842"/>
                    <a:pt x="1941" y="4595"/>
                    <a:pt x="1913" y="1334"/>
                  </a:cubicBezTo>
                  <a:cubicBezTo>
                    <a:pt x="1913" y="1224"/>
                    <a:pt x="1899" y="1128"/>
                    <a:pt x="1858" y="1046"/>
                  </a:cubicBezTo>
                  <a:lnTo>
                    <a:pt x="1858" y="743"/>
                  </a:lnTo>
                  <a:cubicBezTo>
                    <a:pt x="1851" y="248"/>
                    <a:pt x="1466" y="0"/>
                    <a:pt x="1083"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9" name="Google Shape;3457;p31"/>
            <p:cNvSpPr/>
            <p:nvPr/>
          </p:nvSpPr>
          <p:spPr>
            <a:xfrm>
              <a:off x="5920246" y="2508525"/>
              <a:ext cx="48742" cy="296400"/>
            </a:xfrm>
            <a:custGeom>
              <a:avLst/>
              <a:gdLst/>
              <a:ahLst/>
              <a:cxnLst/>
              <a:rect l="l" t="t" r="r" b="b"/>
              <a:pathLst>
                <a:path w="1969" h="11856" extrusionOk="0">
                  <a:moveTo>
                    <a:pt x="1083" y="0"/>
                  </a:moveTo>
                  <a:cubicBezTo>
                    <a:pt x="699" y="0"/>
                    <a:pt x="318" y="248"/>
                    <a:pt x="318" y="743"/>
                  </a:cubicBezTo>
                  <a:cubicBezTo>
                    <a:pt x="331" y="1389"/>
                    <a:pt x="331" y="2022"/>
                    <a:pt x="345" y="2655"/>
                  </a:cubicBezTo>
                  <a:cubicBezTo>
                    <a:pt x="235" y="5572"/>
                    <a:pt x="1" y="8571"/>
                    <a:pt x="386" y="11419"/>
                  </a:cubicBezTo>
                  <a:cubicBezTo>
                    <a:pt x="420" y="11710"/>
                    <a:pt x="681" y="11855"/>
                    <a:pt x="947" y="11855"/>
                  </a:cubicBezTo>
                  <a:cubicBezTo>
                    <a:pt x="1008" y="11855"/>
                    <a:pt x="1070" y="11848"/>
                    <a:pt x="1129" y="11832"/>
                  </a:cubicBezTo>
                  <a:cubicBezTo>
                    <a:pt x="1158" y="11835"/>
                    <a:pt x="1187" y="11836"/>
                    <a:pt x="1217" y="11836"/>
                  </a:cubicBezTo>
                  <a:cubicBezTo>
                    <a:pt x="1600" y="11836"/>
                    <a:pt x="1969" y="11588"/>
                    <a:pt x="1969" y="11102"/>
                  </a:cubicBezTo>
                  <a:cubicBezTo>
                    <a:pt x="1954" y="7842"/>
                    <a:pt x="1941" y="4595"/>
                    <a:pt x="1914" y="1334"/>
                  </a:cubicBezTo>
                  <a:cubicBezTo>
                    <a:pt x="1914" y="1224"/>
                    <a:pt x="1899" y="1128"/>
                    <a:pt x="1859" y="1046"/>
                  </a:cubicBezTo>
                  <a:lnTo>
                    <a:pt x="1859" y="743"/>
                  </a:lnTo>
                  <a:cubicBezTo>
                    <a:pt x="1851" y="248"/>
                    <a:pt x="1466" y="0"/>
                    <a:pt x="1083" y="0"/>
                  </a:cubicBezTo>
                  <a:close/>
                </a:path>
              </a:pathLst>
            </a:custGeom>
            <a:solidFill>
              <a:schemeClr val="l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90" name="Google Shape;3458;p31"/>
          <p:cNvGrpSpPr>
            <a:grpSpLocks/>
          </p:cNvGrpSpPr>
          <p:nvPr/>
        </p:nvGrpSpPr>
        <p:grpSpPr bwMode="auto">
          <a:xfrm rot="10800000">
            <a:off x="11528427" y="2527300"/>
            <a:ext cx="977900" cy="609600"/>
            <a:chOff x="4819000" y="1410925"/>
            <a:chExt cx="327450" cy="203925"/>
          </a:xfrm>
        </p:grpSpPr>
        <p:sp>
          <p:nvSpPr>
            <p:cNvPr id="91" name="Google Shape;3459;p31"/>
            <p:cNvSpPr/>
            <p:nvPr/>
          </p:nvSpPr>
          <p:spPr>
            <a:xfrm>
              <a:off x="4849831" y="1436947"/>
              <a:ext cx="267382" cy="151882"/>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2" name="Google Shape;3460;p31"/>
            <p:cNvSpPr/>
            <p:nvPr/>
          </p:nvSpPr>
          <p:spPr>
            <a:xfrm>
              <a:off x="4873221" y="1495363"/>
              <a:ext cx="10631" cy="9559"/>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3" name="Google Shape;3461;p31"/>
            <p:cNvSpPr/>
            <p:nvPr/>
          </p:nvSpPr>
          <p:spPr>
            <a:xfrm>
              <a:off x="4922125" y="1456064"/>
              <a:ext cx="9037" cy="8497"/>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4" name="Google Shape;3462;p31"/>
            <p:cNvSpPr/>
            <p:nvPr/>
          </p:nvSpPr>
          <p:spPr>
            <a:xfrm>
              <a:off x="5044388" y="1569179"/>
              <a:ext cx="9037" cy="7966"/>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5" name="Google Shape;3463;p31"/>
            <p:cNvSpPr/>
            <p:nvPr/>
          </p:nvSpPr>
          <p:spPr>
            <a:xfrm>
              <a:off x="5057677" y="1525633"/>
              <a:ext cx="5847" cy="7966"/>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6" name="Google Shape;3464;p31"/>
            <p:cNvSpPr/>
            <p:nvPr/>
          </p:nvSpPr>
          <p:spPr>
            <a:xfrm>
              <a:off x="5082661" y="1499611"/>
              <a:ext cx="4784" cy="5311"/>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7" name="Google Shape;3465;p31"/>
            <p:cNvSpPr/>
            <p:nvPr/>
          </p:nvSpPr>
          <p:spPr>
            <a:xfrm>
              <a:off x="4923720" y="1484741"/>
              <a:ext cx="98873" cy="56292"/>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8" name="Google Shape;3466;p31"/>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99" name="Google Shape;3467;p31"/>
          <p:cNvSpPr/>
          <p:nvPr/>
        </p:nvSpPr>
        <p:spPr>
          <a:xfrm rot="10800000">
            <a:off x="-490537" y="2252663"/>
            <a:ext cx="1077913" cy="582612"/>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00" name="Google Shape;3468;p31"/>
          <p:cNvGrpSpPr>
            <a:grpSpLocks/>
          </p:cNvGrpSpPr>
          <p:nvPr/>
        </p:nvGrpSpPr>
        <p:grpSpPr bwMode="auto">
          <a:xfrm flipH="1">
            <a:off x="-177798" y="3684592"/>
            <a:ext cx="1077913" cy="1292225"/>
            <a:chOff x="5937150" y="5007400"/>
            <a:chExt cx="373225" cy="447450"/>
          </a:xfrm>
        </p:grpSpPr>
        <p:sp>
          <p:nvSpPr>
            <p:cNvPr id="101" name="Google Shape;3469;p31"/>
            <p:cNvSpPr/>
            <p:nvPr/>
          </p:nvSpPr>
          <p:spPr>
            <a:xfrm>
              <a:off x="5937150" y="5007400"/>
              <a:ext cx="373225" cy="444701"/>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2" name="Google Shape;3470;p31"/>
            <p:cNvSpPr/>
            <p:nvPr/>
          </p:nvSpPr>
          <p:spPr>
            <a:xfrm>
              <a:off x="5993766" y="5046428"/>
              <a:ext cx="307265" cy="399077"/>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3" name="Google Shape;3471;p31"/>
            <p:cNvSpPr/>
            <p:nvPr/>
          </p:nvSpPr>
          <p:spPr>
            <a:xfrm>
              <a:off x="5937150" y="5008499"/>
              <a:ext cx="364430" cy="446351"/>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04" name="Google Shape;3472;p31"/>
          <p:cNvGrpSpPr>
            <a:grpSpLocks/>
          </p:cNvGrpSpPr>
          <p:nvPr/>
        </p:nvGrpSpPr>
        <p:grpSpPr bwMode="auto">
          <a:xfrm rot="10800000">
            <a:off x="9966328" y="-1031875"/>
            <a:ext cx="3044825" cy="2555875"/>
            <a:chOff x="4946600" y="4739900"/>
            <a:chExt cx="782150" cy="656800"/>
          </a:xfrm>
        </p:grpSpPr>
        <p:sp>
          <p:nvSpPr>
            <p:cNvPr id="105" name="Google Shape;3473;p31"/>
            <p:cNvSpPr/>
            <p:nvPr/>
          </p:nvSpPr>
          <p:spPr>
            <a:xfrm>
              <a:off x="4997982" y="4740308"/>
              <a:ext cx="731176" cy="602951"/>
            </a:xfrm>
            <a:custGeom>
              <a:avLst/>
              <a:gdLst/>
              <a:ahLst/>
              <a:cxnLst/>
              <a:rect l="l" t="t" r="r" b="b"/>
              <a:pathLst>
                <a:path w="29250" h="24113" extrusionOk="0">
                  <a:moveTo>
                    <a:pt x="15038" y="0"/>
                  </a:moveTo>
                  <a:cubicBezTo>
                    <a:pt x="14303" y="0"/>
                    <a:pt x="14104" y="1588"/>
                    <a:pt x="13965" y="2083"/>
                  </a:cubicBezTo>
                  <a:cubicBezTo>
                    <a:pt x="13676" y="3061"/>
                    <a:pt x="13538" y="4079"/>
                    <a:pt x="13415" y="5097"/>
                  </a:cubicBezTo>
                  <a:cubicBezTo>
                    <a:pt x="13140" y="7298"/>
                    <a:pt x="12864" y="9485"/>
                    <a:pt x="12602" y="11686"/>
                  </a:cubicBezTo>
                  <a:cubicBezTo>
                    <a:pt x="12521" y="12390"/>
                    <a:pt x="12307" y="13228"/>
                    <a:pt x="11500" y="13228"/>
                  </a:cubicBezTo>
                  <a:cubicBezTo>
                    <a:pt x="11487" y="13228"/>
                    <a:pt x="11474" y="13228"/>
                    <a:pt x="11461" y="13227"/>
                  </a:cubicBezTo>
                  <a:cubicBezTo>
                    <a:pt x="10594" y="13200"/>
                    <a:pt x="9783" y="12594"/>
                    <a:pt x="9218" y="11976"/>
                  </a:cubicBezTo>
                  <a:cubicBezTo>
                    <a:pt x="8517" y="11178"/>
                    <a:pt x="8035" y="10228"/>
                    <a:pt x="7374" y="9402"/>
                  </a:cubicBezTo>
                  <a:cubicBezTo>
                    <a:pt x="6466" y="8302"/>
                    <a:pt x="5215" y="7463"/>
                    <a:pt x="3839" y="7064"/>
                  </a:cubicBezTo>
                  <a:cubicBezTo>
                    <a:pt x="3687" y="7013"/>
                    <a:pt x="3524" y="6974"/>
                    <a:pt x="3368" y="6974"/>
                  </a:cubicBezTo>
                  <a:cubicBezTo>
                    <a:pt x="3226" y="6974"/>
                    <a:pt x="3090" y="7006"/>
                    <a:pt x="2972" y="7091"/>
                  </a:cubicBezTo>
                  <a:cubicBezTo>
                    <a:pt x="2711" y="7298"/>
                    <a:pt x="2697" y="7696"/>
                    <a:pt x="2766" y="8027"/>
                  </a:cubicBezTo>
                  <a:cubicBezTo>
                    <a:pt x="3041" y="9430"/>
                    <a:pt x="4197" y="10462"/>
                    <a:pt x="5133" y="11453"/>
                  </a:cubicBezTo>
                  <a:cubicBezTo>
                    <a:pt x="6261" y="12649"/>
                    <a:pt x="7402" y="13847"/>
                    <a:pt x="8338" y="15195"/>
                  </a:cubicBezTo>
                  <a:cubicBezTo>
                    <a:pt x="8489" y="15428"/>
                    <a:pt x="8627" y="15676"/>
                    <a:pt x="8655" y="15938"/>
                  </a:cubicBezTo>
                  <a:cubicBezTo>
                    <a:pt x="8655" y="16131"/>
                    <a:pt x="8613" y="16323"/>
                    <a:pt x="8503" y="16461"/>
                  </a:cubicBezTo>
                  <a:cubicBezTo>
                    <a:pt x="8344" y="16656"/>
                    <a:pt x="8076" y="16754"/>
                    <a:pt x="7826" y="16754"/>
                  </a:cubicBezTo>
                  <a:cubicBezTo>
                    <a:pt x="7794" y="16754"/>
                    <a:pt x="7763" y="16752"/>
                    <a:pt x="7732" y="16749"/>
                  </a:cubicBezTo>
                  <a:cubicBezTo>
                    <a:pt x="6522" y="16667"/>
                    <a:pt x="5160" y="16021"/>
                    <a:pt x="3990" y="15690"/>
                  </a:cubicBezTo>
                  <a:cubicBezTo>
                    <a:pt x="3384" y="15505"/>
                    <a:pt x="2694" y="15328"/>
                    <a:pt x="2027" y="15328"/>
                  </a:cubicBezTo>
                  <a:cubicBezTo>
                    <a:pt x="1454" y="15328"/>
                    <a:pt x="898" y="15459"/>
                    <a:pt x="427" y="15828"/>
                  </a:cubicBezTo>
                  <a:cubicBezTo>
                    <a:pt x="303" y="15924"/>
                    <a:pt x="193" y="16034"/>
                    <a:pt x="138" y="16171"/>
                  </a:cubicBezTo>
                  <a:cubicBezTo>
                    <a:pt x="0" y="16488"/>
                    <a:pt x="235" y="16804"/>
                    <a:pt x="468" y="16984"/>
                  </a:cubicBezTo>
                  <a:cubicBezTo>
                    <a:pt x="2298" y="18455"/>
                    <a:pt x="4540" y="19267"/>
                    <a:pt x="6728" y="20106"/>
                  </a:cubicBezTo>
                  <a:cubicBezTo>
                    <a:pt x="8805" y="20904"/>
                    <a:pt x="10883" y="21757"/>
                    <a:pt x="12919" y="22637"/>
                  </a:cubicBezTo>
                  <a:cubicBezTo>
                    <a:pt x="14253" y="23202"/>
                    <a:pt x="15602" y="23807"/>
                    <a:pt x="17047" y="24055"/>
                  </a:cubicBezTo>
                  <a:cubicBezTo>
                    <a:pt x="17276" y="24094"/>
                    <a:pt x="17499" y="24112"/>
                    <a:pt x="17715" y="24112"/>
                  </a:cubicBezTo>
                  <a:cubicBezTo>
                    <a:pt x="18731" y="24112"/>
                    <a:pt x="19620" y="23709"/>
                    <a:pt x="20527" y="23120"/>
                  </a:cubicBezTo>
                  <a:cubicBezTo>
                    <a:pt x="22178" y="22060"/>
                    <a:pt x="23898" y="21028"/>
                    <a:pt x="25452" y="19818"/>
                  </a:cubicBezTo>
                  <a:cubicBezTo>
                    <a:pt x="26347" y="19115"/>
                    <a:pt x="27213" y="18332"/>
                    <a:pt x="27915" y="17437"/>
                  </a:cubicBezTo>
                  <a:cubicBezTo>
                    <a:pt x="28314" y="16929"/>
                    <a:pt x="28686" y="16378"/>
                    <a:pt x="28934" y="15786"/>
                  </a:cubicBezTo>
                  <a:cubicBezTo>
                    <a:pt x="29016" y="15566"/>
                    <a:pt x="29249" y="14727"/>
                    <a:pt x="29029" y="14480"/>
                  </a:cubicBezTo>
                  <a:cubicBezTo>
                    <a:pt x="29016" y="14465"/>
                    <a:pt x="29002" y="14452"/>
                    <a:pt x="28974" y="14438"/>
                  </a:cubicBezTo>
                  <a:cubicBezTo>
                    <a:pt x="28950" y="14425"/>
                    <a:pt x="28921" y="14419"/>
                    <a:pt x="28888" y="14419"/>
                  </a:cubicBezTo>
                  <a:cubicBezTo>
                    <a:pt x="28425" y="14419"/>
                    <a:pt x="27206" y="15607"/>
                    <a:pt x="26897" y="15800"/>
                  </a:cubicBezTo>
                  <a:cubicBezTo>
                    <a:pt x="26058" y="16351"/>
                    <a:pt x="25219" y="16887"/>
                    <a:pt x="24379" y="17437"/>
                  </a:cubicBezTo>
                  <a:cubicBezTo>
                    <a:pt x="24051" y="17653"/>
                    <a:pt x="23675" y="17868"/>
                    <a:pt x="23299" y="17868"/>
                  </a:cubicBezTo>
                  <a:cubicBezTo>
                    <a:pt x="23219" y="17868"/>
                    <a:pt x="23138" y="17858"/>
                    <a:pt x="23058" y="17837"/>
                  </a:cubicBezTo>
                  <a:cubicBezTo>
                    <a:pt x="22316" y="17630"/>
                    <a:pt x="22205" y="16626"/>
                    <a:pt x="22330" y="15855"/>
                  </a:cubicBezTo>
                  <a:cubicBezTo>
                    <a:pt x="22811" y="12801"/>
                    <a:pt x="24504" y="9499"/>
                    <a:pt x="23183" y="6418"/>
                  </a:cubicBezTo>
                  <a:cubicBezTo>
                    <a:pt x="23038" y="6074"/>
                    <a:pt x="22859" y="5934"/>
                    <a:pt x="22665" y="5934"/>
                  </a:cubicBezTo>
                  <a:cubicBezTo>
                    <a:pt x="21902" y="5934"/>
                    <a:pt x="20898" y="8097"/>
                    <a:pt x="20734" y="8591"/>
                  </a:cubicBezTo>
                  <a:cubicBezTo>
                    <a:pt x="20321" y="9870"/>
                    <a:pt x="20184" y="11205"/>
                    <a:pt x="19812" y="12498"/>
                  </a:cubicBezTo>
                  <a:cubicBezTo>
                    <a:pt x="19607" y="13221"/>
                    <a:pt x="18974" y="13960"/>
                    <a:pt x="18370" y="13960"/>
                  </a:cubicBezTo>
                  <a:cubicBezTo>
                    <a:pt x="18043" y="13960"/>
                    <a:pt x="17724" y="13743"/>
                    <a:pt x="17487" y="13186"/>
                  </a:cubicBezTo>
                  <a:cubicBezTo>
                    <a:pt x="16647" y="11218"/>
                    <a:pt x="16895" y="8701"/>
                    <a:pt x="16854" y="6623"/>
                  </a:cubicBezTo>
                  <a:cubicBezTo>
                    <a:pt x="16827" y="5454"/>
                    <a:pt x="16757" y="4271"/>
                    <a:pt x="16537" y="3129"/>
                  </a:cubicBezTo>
                  <a:cubicBezTo>
                    <a:pt x="16372" y="2276"/>
                    <a:pt x="16207" y="364"/>
                    <a:pt x="15231" y="34"/>
                  </a:cubicBezTo>
                  <a:cubicBezTo>
                    <a:pt x="15163" y="11"/>
                    <a:pt x="15099" y="0"/>
                    <a:pt x="15038"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6" name="Google Shape;3474;p31"/>
            <p:cNvSpPr/>
            <p:nvPr/>
          </p:nvSpPr>
          <p:spPr>
            <a:xfrm>
              <a:off x="5081172" y="4848415"/>
              <a:ext cx="78704" cy="75471"/>
            </a:xfrm>
            <a:custGeom>
              <a:avLst/>
              <a:gdLst/>
              <a:ahLst/>
              <a:cxnLst/>
              <a:rect l="l" t="t" r="r" b="b"/>
              <a:pathLst>
                <a:path w="3152" h="3015" extrusionOk="0">
                  <a:moveTo>
                    <a:pt x="2471" y="1"/>
                  </a:moveTo>
                  <a:cubicBezTo>
                    <a:pt x="2428" y="1"/>
                    <a:pt x="2384" y="5"/>
                    <a:pt x="2340" y="13"/>
                  </a:cubicBezTo>
                  <a:cubicBezTo>
                    <a:pt x="2161" y="41"/>
                    <a:pt x="1982" y="109"/>
                    <a:pt x="1844" y="206"/>
                  </a:cubicBezTo>
                  <a:cubicBezTo>
                    <a:pt x="1143" y="687"/>
                    <a:pt x="634" y="1334"/>
                    <a:pt x="193" y="2035"/>
                  </a:cubicBezTo>
                  <a:cubicBezTo>
                    <a:pt x="1" y="2325"/>
                    <a:pt x="70" y="2641"/>
                    <a:pt x="263" y="2833"/>
                  </a:cubicBezTo>
                  <a:cubicBezTo>
                    <a:pt x="381" y="2944"/>
                    <a:pt x="532" y="3014"/>
                    <a:pt x="691" y="3014"/>
                  </a:cubicBezTo>
                  <a:cubicBezTo>
                    <a:pt x="808" y="3014"/>
                    <a:pt x="930" y="2976"/>
                    <a:pt x="1046" y="2888"/>
                  </a:cubicBezTo>
                  <a:cubicBezTo>
                    <a:pt x="1652" y="2462"/>
                    <a:pt x="2244" y="2008"/>
                    <a:pt x="2794" y="1512"/>
                  </a:cubicBezTo>
                  <a:cubicBezTo>
                    <a:pt x="3000" y="1320"/>
                    <a:pt x="3082" y="1004"/>
                    <a:pt x="3152" y="866"/>
                  </a:cubicBezTo>
                  <a:cubicBezTo>
                    <a:pt x="3152" y="323"/>
                    <a:pt x="2852" y="1"/>
                    <a:pt x="2471"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7" name="Google Shape;3475;p31"/>
            <p:cNvSpPr/>
            <p:nvPr/>
          </p:nvSpPr>
          <p:spPr>
            <a:xfrm>
              <a:off x="5188830" y="5075235"/>
              <a:ext cx="65655" cy="71799"/>
            </a:xfrm>
            <a:custGeom>
              <a:avLst/>
              <a:gdLst/>
              <a:ahLst/>
              <a:cxnLst/>
              <a:rect l="l" t="t" r="r" b="b"/>
              <a:pathLst>
                <a:path w="2628" h="2883" extrusionOk="0">
                  <a:moveTo>
                    <a:pt x="1954" y="0"/>
                  </a:moveTo>
                  <a:cubicBezTo>
                    <a:pt x="1651" y="0"/>
                    <a:pt x="1404" y="138"/>
                    <a:pt x="1252" y="358"/>
                  </a:cubicBezTo>
                  <a:cubicBezTo>
                    <a:pt x="881" y="895"/>
                    <a:pt x="523" y="1431"/>
                    <a:pt x="206" y="1981"/>
                  </a:cubicBezTo>
                  <a:cubicBezTo>
                    <a:pt x="0" y="2353"/>
                    <a:pt x="69" y="2656"/>
                    <a:pt x="289" y="2807"/>
                  </a:cubicBezTo>
                  <a:cubicBezTo>
                    <a:pt x="363" y="2856"/>
                    <a:pt x="447" y="2883"/>
                    <a:pt x="536" y="2883"/>
                  </a:cubicBezTo>
                  <a:cubicBezTo>
                    <a:pt x="696" y="2883"/>
                    <a:pt x="875" y="2799"/>
                    <a:pt x="1059" y="2614"/>
                  </a:cubicBezTo>
                  <a:cubicBezTo>
                    <a:pt x="1499" y="2161"/>
                    <a:pt x="1927" y="1706"/>
                    <a:pt x="2339" y="1225"/>
                  </a:cubicBezTo>
                  <a:cubicBezTo>
                    <a:pt x="2463" y="1088"/>
                    <a:pt x="2545" y="881"/>
                    <a:pt x="2573" y="688"/>
                  </a:cubicBezTo>
                  <a:cubicBezTo>
                    <a:pt x="2628" y="317"/>
                    <a:pt x="2339" y="0"/>
                    <a:pt x="1954"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8" name="Google Shape;3476;p31"/>
            <p:cNvSpPr/>
            <p:nvPr/>
          </p:nvSpPr>
          <p:spPr>
            <a:xfrm>
              <a:off x="5269165" y="5118070"/>
              <a:ext cx="66878" cy="64456"/>
            </a:xfrm>
            <a:custGeom>
              <a:avLst/>
              <a:gdLst/>
              <a:ahLst/>
              <a:cxnLst/>
              <a:rect l="l" t="t" r="r" b="b"/>
              <a:pathLst>
                <a:path w="2670" h="2586" extrusionOk="0">
                  <a:moveTo>
                    <a:pt x="2107" y="0"/>
                  </a:moveTo>
                  <a:cubicBezTo>
                    <a:pt x="2080" y="0"/>
                    <a:pt x="2052" y="2"/>
                    <a:pt x="2024" y="6"/>
                  </a:cubicBezTo>
                  <a:cubicBezTo>
                    <a:pt x="1790" y="47"/>
                    <a:pt x="1514" y="172"/>
                    <a:pt x="1349" y="350"/>
                  </a:cubicBezTo>
                  <a:cubicBezTo>
                    <a:pt x="937" y="790"/>
                    <a:pt x="593" y="1272"/>
                    <a:pt x="221" y="1753"/>
                  </a:cubicBezTo>
                  <a:cubicBezTo>
                    <a:pt x="70" y="1960"/>
                    <a:pt x="1" y="2208"/>
                    <a:pt x="208" y="2428"/>
                  </a:cubicBezTo>
                  <a:cubicBezTo>
                    <a:pt x="308" y="2542"/>
                    <a:pt x="423" y="2586"/>
                    <a:pt x="543" y="2586"/>
                  </a:cubicBezTo>
                  <a:cubicBezTo>
                    <a:pt x="654" y="2586"/>
                    <a:pt x="770" y="2549"/>
                    <a:pt x="881" y="2496"/>
                  </a:cubicBezTo>
                  <a:cubicBezTo>
                    <a:pt x="951" y="2469"/>
                    <a:pt x="1019" y="2441"/>
                    <a:pt x="1074" y="2400"/>
                  </a:cubicBezTo>
                  <a:cubicBezTo>
                    <a:pt x="1514" y="2001"/>
                    <a:pt x="1969" y="1616"/>
                    <a:pt x="2382" y="1203"/>
                  </a:cubicBezTo>
                  <a:cubicBezTo>
                    <a:pt x="2519" y="1065"/>
                    <a:pt x="2574" y="832"/>
                    <a:pt x="2670" y="639"/>
                  </a:cubicBezTo>
                  <a:cubicBezTo>
                    <a:pt x="2658" y="285"/>
                    <a:pt x="2424" y="0"/>
                    <a:pt x="2107"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9" name="Google Shape;3477;p31"/>
            <p:cNvSpPr/>
            <p:nvPr/>
          </p:nvSpPr>
          <p:spPr>
            <a:xfrm>
              <a:off x="5252854" y="4850862"/>
              <a:ext cx="75034" cy="61193"/>
            </a:xfrm>
            <a:custGeom>
              <a:avLst/>
              <a:gdLst/>
              <a:ahLst/>
              <a:cxnLst/>
              <a:rect l="l" t="t" r="r" b="b"/>
              <a:pathLst>
                <a:path w="3000" h="2453" extrusionOk="0">
                  <a:moveTo>
                    <a:pt x="2532" y="1"/>
                  </a:moveTo>
                  <a:cubicBezTo>
                    <a:pt x="2354" y="56"/>
                    <a:pt x="2229" y="69"/>
                    <a:pt x="2134" y="124"/>
                  </a:cubicBezTo>
                  <a:cubicBezTo>
                    <a:pt x="1391" y="551"/>
                    <a:pt x="730" y="1087"/>
                    <a:pt x="193" y="1748"/>
                  </a:cubicBezTo>
                  <a:cubicBezTo>
                    <a:pt x="56" y="1913"/>
                    <a:pt x="1" y="2133"/>
                    <a:pt x="166" y="2325"/>
                  </a:cubicBezTo>
                  <a:cubicBezTo>
                    <a:pt x="245" y="2417"/>
                    <a:pt x="336" y="2453"/>
                    <a:pt x="432" y="2453"/>
                  </a:cubicBezTo>
                  <a:cubicBezTo>
                    <a:pt x="538" y="2453"/>
                    <a:pt x="650" y="2410"/>
                    <a:pt x="758" y="2353"/>
                  </a:cubicBezTo>
                  <a:cubicBezTo>
                    <a:pt x="799" y="2340"/>
                    <a:pt x="840" y="2312"/>
                    <a:pt x="868" y="2285"/>
                  </a:cubicBezTo>
                  <a:cubicBezTo>
                    <a:pt x="1418" y="1913"/>
                    <a:pt x="1982" y="1542"/>
                    <a:pt x="2519" y="1170"/>
                  </a:cubicBezTo>
                  <a:cubicBezTo>
                    <a:pt x="2656" y="1074"/>
                    <a:pt x="2807" y="950"/>
                    <a:pt x="2877" y="812"/>
                  </a:cubicBezTo>
                  <a:cubicBezTo>
                    <a:pt x="2959" y="661"/>
                    <a:pt x="3000" y="441"/>
                    <a:pt x="2932" y="304"/>
                  </a:cubicBezTo>
                  <a:cubicBezTo>
                    <a:pt x="2862" y="166"/>
                    <a:pt x="2656" y="83"/>
                    <a:pt x="2532"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0" name="Google Shape;3478;p31"/>
            <p:cNvSpPr/>
            <p:nvPr/>
          </p:nvSpPr>
          <p:spPr>
            <a:xfrm>
              <a:off x="5185160" y="5220465"/>
              <a:ext cx="62800" cy="63232"/>
            </a:xfrm>
            <a:custGeom>
              <a:avLst/>
              <a:gdLst/>
              <a:ahLst/>
              <a:cxnLst/>
              <a:rect l="l" t="t" r="r" b="b"/>
              <a:pathLst>
                <a:path w="2504" h="2528" extrusionOk="0">
                  <a:moveTo>
                    <a:pt x="1936" y="0"/>
                  </a:moveTo>
                  <a:cubicBezTo>
                    <a:pt x="1914" y="0"/>
                    <a:pt x="1893" y="1"/>
                    <a:pt x="1871" y="4"/>
                  </a:cubicBezTo>
                  <a:cubicBezTo>
                    <a:pt x="1693" y="32"/>
                    <a:pt x="1473" y="128"/>
                    <a:pt x="1363" y="266"/>
                  </a:cubicBezTo>
                  <a:cubicBezTo>
                    <a:pt x="950" y="734"/>
                    <a:pt x="565" y="1215"/>
                    <a:pt x="207" y="1710"/>
                  </a:cubicBezTo>
                  <a:cubicBezTo>
                    <a:pt x="0" y="1985"/>
                    <a:pt x="14" y="2247"/>
                    <a:pt x="179" y="2412"/>
                  </a:cubicBezTo>
                  <a:cubicBezTo>
                    <a:pt x="257" y="2490"/>
                    <a:pt x="353" y="2528"/>
                    <a:pt x="462" y="2528"/>
                  </a:cubicBezTo>
                  <a:cubicBezTo>
                    <a:pt x="586" y="2528"/>
                    <a:pt x="728" y="2479"/>
                    <a:pt x="881" y="2385"/>
                  </a:cubicBezTo>
                  <a:cubicBezTo>
                    <a:pt x="922" y="2357"/>
                    <a:pt x="950" y="2343"/>
                    <a:pt x="977" y="2315"/>
                  </a:cubicBezTo>
                  <a:cubicBezTo>
                    <a:pt x="1403" y="1917"/>
                    <a:pt x="1844" y="1517"/>
                    <a:pt x="2243" y="1091"/>
                  </a:cubicBezTo>
                  <a:cubicBezTo>
                    <a:pt x="2366" y="967"/>
                    <a:pt x="2421" y="761"/>
                    <a:pt x="2504" y="596"/>
                  </a:cubicBezTo>
                  <a:cubicBezTo>
                    <a:pt x="2466" y="262"/>
                    <a:pt x="2235" y="0"/>
                    <a:pt x="193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1" name="Google Shape;3479;p31"/>
            <p:cNvSpPr/>
            <p:nvPr/>
          </p:nvSpPr>
          <p:spPr>
            <a:xfrm>
              <a:off x="5447372" y="5255549"/>
              <a:ext cx="66470" cy="50586"/>
            </a:xfrm>
            <a:custGeom>
              <a:avLst/>
              <a:gdLst/>
              <a:ahLst/>
              <a:cxnLst/>
              <a:rect l="l" t="t" r="r" b="b"/>
              <a:pathLst>
                <a:path w="2656" h="2018" extrusionOk="0">
                  <a:moveTo>
                    <a:pt x="2003" y="1"/>
                  </a:moveTo>
                  <a:cubicBezTo>
                    <a:pt x="1946" y="1"/>
                    <a:pt x="1888" y="8"/>
                    <a:pt x="1830" y="22"/>
                  </a:cubicBezTo>
                  <a:cubicBezTo>
                    <a:pt x="1720" y="50"/>
                    <a:pt x="1609" y="92"/>
                    <a:pt x="1514" y="160"/>
                  </a:cubicBezTo>
                  <a:cubicBezTo>
                    <a:pt x="1142" y="435"/>
                    <a:pt x="771" y="710"/>
                    <a:pt x="399" y="1000"/>
                  </a:cubicBezTo>
                  <a:cubicBezTo>
                    <a:pt x="303" y="1068"/>
                    <a:pt x="220" y="1192"/>
                    <a:pt x="165" y="1316"/>
                  </a:cubicBezTo>
                  <a:cubicBezTo>
                    <a:pt x="0" y="1688"/>
                    <a:pt x="220" y="2018"/>
                    <a:pt x="716" y="2018"/>
                  </a:cubicBezTo>
                  <a:cubicBezTo>
                    <a:pt x="784" y="2003"/>
                    <a:pt x="963" y="1976"/>
                    <a:pt x="1101" y="1893"/>
                  </a:cubicBezTo>
                  <a:cubicBezTo>
                    <a:pt x="1472" y="1688"/>
                    <a:pt x="1844" y="1453"/>
                    <a:pt x="2215" y="1220"/>
                  </a:cubicBezTo>
                  <a:cubicBezTo>
                    <a:pt x="2325" y="1151"/>
                    <a:pt x="2407" y="1055"/>
                    <a:pt x="2477" y="958"/>
                  </a:cubicBezTo>
                  <a:cubicBezTo>
                    <a:pt x="2628" y="738"/>
                    <a:pt x="2655" y="490"/>
                    <a:pt x="2504" y="270"/>
                  </a:cubicBezTo>
                  <a:cubicBezTo>
                    <a:pt x="2396" y="97"/>
                    <a:pt x="2211" y="1"/>
                    <a:pt x="2003"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2" name="Google Shape;3480;p31"/>
            <p:cNvSpPr/>
            <p:nvPr/>
          </p:nvSpPr>
          <p:spPr>
            <a:xfrm>
              <a:off x="5160692" y="4969576"/>
              <a:ext cx="62800" cy="61601"/>
            </a:xfrm>
            <a:custGeom>
              <a:avLst/>
              <a:gdLst/>
              <a:ahLst/>
              <a:cxnLst/>
              <a:rect l="l" t="t" r="r" b="b"/>
              <a:pathLst>
                <a:path w="2505" h="2470" extrusionOk="0">
                  <a:moveTo>
                    <a:pt x="2067" y="1"/>
                  </a:moveTo>
                  <a:cubicBezTo>
                    <a:pt x="1993" y="1"/>
                    <a:pt x="1916" y="18"/>
                    <a:pt x="1844" y="49"/>
                  </a:cubicBezTo>
                  <a:cubicBezTo>
                    <a:pt x="1692" y="104"/>
                    <a:pt x="1527" y="172"/>
                    <a:pt x="1432" y="282"/>
                  </a:cubicBezTo>
                  <a:cubicBezTo>
                    <a:pt x="1005" y="750"/>
                    <a:pt x="592" y="1217"/>
                    <a:pt x="193" y="1700"/>
                  </a:cubicBezTo>
                  <a:cubicBezTo>
                    <a:pt x="111" y="1795"/>
                    <a:pt x="56" y="1920"/>
                    <a:pt x="42" y="2043"/>
                  </a:cubicBezTo>
                  <a:cubicBezTo>
                    <a:pt x="1" y="2291"/>
                    <a:pt x="152" y="2456"/>
                    <a:pt x="454" y="2470"/>
                  </a:cubicBezTo>
                  <a:cubicBezTo>
                    <a:pt x="524" y="2428"/>
                    <a:pt x="674" y="2401"/>
                    <a:pt x="784" y="2305"/>
                  </a:cubicBezTo>
                  <a:cubicBezTo>
                    <a:pt x="1267" y="1920"/>
                    <a:pt x="1734" y="1534"/>
                    <a:pt x="2202" y="1122"/>
                  </a:cubicBezTo>
                  <a:cubicBezTo>
                    <a:pt x="2325" y="1025"/>
                    <a:pt x="2435" y="847"/>
                    <a:pt x="2463" y="695"/>
                  </a:cubicBezTo>
                  <a:cubicBezTo>
                    <a:pt x="2505" y="530"/>
                    <a:pt x="2463" y="309"/>
                    <a:pt x="2380" y="172"/>
                  </a:cubicBezTo>
                  <a:cubicBezTo>
                    <a:pt x="2311" y="51"/>
                    <a:pt x="2193" y="1"/>
                    <a:pt x="2067"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3" name="Google Shape;3481;p31"/>
            <p:cNvSpPr/>
            <p:nvPr/>
          </p:nvSpPr>
          <p:spPr>
            <a:xfrm>
              <a:off x="5011032" y="4969576"/>
              <a:ext cx="60354" cy="56705"/>
            </a:xfrm>
            <a:custGeom>
              <a:avLst/>
              <a:gdLst/>
              <a:ahLst/>
              <a:cxnLst/>
              <a:rect l="l" t="t" r="r" b="b"/>
              <a:pathLst>
                <a:path w="2422" h="2263" extrusionOk="0">
                  <a:moveTo>
                    <a:pt x="1930" y="1"/>
                  </a:moveTo>
                  <a:cubicBezTo>
                    <a:pt x="1723" y="1"/>
                    <a:pt x="1485" y="58"/>
                    <a:pt x="1349" y="182"/>
                  </a:cubicBezTo>
                  <a:cubicBezTo>
                    <a:pt x="936" y="595"/>
                    <a:pt x="551" y="1048"/>
                    <a:pt x="179" y="1503"/>
                  </a:cubicBezTo>
                  <a:cubicBezTo>
                    <a:pt x="0" y="1736"/>
                    <a:pt x="28" y="2011"/>
                    <a:pt x="193" y="2149"/>
                  </a:cubicBezTo>
                  <a:cubicBezTo>
                    <a:pt x="285" y="2229"/>
                    <a:pt x="380" y="2263"/>
                    <a:pt x="474" y="2263"/>
                  </a:cubicBezTo>
                  <a:cubicBezTo>
                    <a:pt x="590" y="2263"/>
                    <a:pt x="705" y="2212"/>
                    <a:pt x="812" y="2136"/>
                  </a:cubicBezTo>
                  <a:cubicBezTo>
                    <a:pt x="1252" y="1819"/>
                    <a:pt x="1692" y="1489"/>
                    <a:pt x="2105" y="1131"/>
                  </a:cubicBezTo>
                  <a:cubicBezTo>
                    <a:pt x="2270" y="993"/>
                    <a:pt x="2352" y="746"/>
                    <a:pt x="2422" y="650"/>
                  </a:cubicBezTo>
                  <a:cubicBezTo>
                    <a:pt x="2422" y="265"/>
                    <a:pt x="2257" y="3"/>
                    <a:pt x="1995" y="3"/>
                  </a:cubicBezTo>
                  <a:cubicBezTo>
                    <a:pt x="1974" y="2"/>
                    <a:pt x="1952" y="1"/>
                    <a:pt x="1930"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4" name="Google Shape;3482;p31"/>
            <p:cNvSpPr/>
            <p:nvPr/>
          </p:nvSpPr>
          <p:spPr>
            <a:xfrm>
              <a:off x="5354395" y="5118070"/>
              <a:ext cx="65655" cy="53034"/>
            </a:xfrm>
            <a:custGeom>
              <a:avLst/>
              <a:gdLst/>
              <a:ahLst/>
              <a:cxnLst/>
              <a:rect l="l" t="t" r="r" b="b"/>
              <a:pathLst>
                <a:path w="2615" h="2117" extrusionOk="0">
                  <a:moveTo>
                    <a:pt x="2050" y="0"/>
                  </a:moveTo>
                  <a:cubicBezTo>
                    <a:pt x="1895" y="0"/>
                    <a:pt x="1722" y="56"/>
                    <a:pt x="1555" y="176"/>
                  </a:cubicBezTo>
                  <a:cubicBezTo>
                    <a:pt x="1211" y="410"/>
                    <a:pt x="881" y="685"/>
                    <a:pt x="564" y="946"/>
                  </a:cubicBezTo>
                  <a:cubicBezTo>
                    <a:pt x="399" y="1098"/>
                    <a:pt x="207" y="1249"/>
                    <a:pt x="96" y="1428"/>
                  </a:cubicBezTo>
                  <a:cubicBezTo>
                    <a:pt x="14" y="1552"/>
                    <a:pt x="1" y="1758"/>
                    <a:pt x="56" y="1882"/>
                  </a:cubicBezTo>
                  <a:cubicBezTo>
                    <a:pt x="96" y="1992"/>
                    <a:pt x="262" y="2047"/>
                    <a:pt x="358" y="2116"/>
                  </a:cubicBezTo>
                  <a:cubicBezTo>
                    <a:pt x="509" y="2061"/>
                    <a:pt x="634" y="2047"/>
                    <a:pt x="716" y="1992"/>
                  </a:cubicBezTo>
                  <a:cubicBezTo>
                    <a:pt x="1211" y="1676"/>
                    <a:pt x="1720" y="1373"/>
                    <a:pt x="2202" y="1029"/>
                  </a:cubicBezTo>
                  <a:cubicBezTo>
                    <a:pt x="2545" y="781"/>
                    <a:pt x="2615" y="410"/>
                    <a:pt x="2450" y="176"/>
                  </a:cubicBezTo>
                  <a:cubicBezTo>
                    <a:pt x="2357" y="62"/>
                    <a:pt x="2214" y="0"/>
                    <a:pt x="2050"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5" name="Google Shape;3483;p31"/>
            <p:cNvSpPr/>
            <p:nvPr/>
          </p:nvSpPr>
          <p:spPr>
            <a:xfrm>
              <a:off x="5230017" y="5277579"/>
              <a:ext cx="54237" cy="57113"/>
            </a:xfrm>
            <a:custGeom>
              <a:avLst/>
              <a:gdLst/>
              <a:ahLst/>
              <a:cxnLst/>
              <a:rect l="l" t="t" r="r" b="b"/>
              <a:pathLst>
                <a:path w="2160" h="2292" extrusionOk="0">
                  <a:moveTo>
                    <a:pt x="1581" y="0"/>
                  </a:moveTo>
                  <a:cubicBezTo>
                    <a:pt x="1546" y="0"/>
                    <a:pt x="1509" y="4"/>
                    <a:pt x="1472" y="11"/>
                  </a:cubicBezTo>
                  <a:cubicBezTo>
                    <a:pt x="1307" y="52"/>
                    <a:pt x="1101" y="149"/>
                    <a:pt x="991" y="286"/>
                  </a:cubicBezTo>
                  <a:cubicBezTo>
                    <a:pt x="674" y="685"/>
                    <a:pt x="386" y="1125"/>
                    <a:pt x="96" y="1552"/>
                  </a:cubicBezTo>
                  <a:cubicBezTo>
                    <a:pt x="41" y="1648"/>
                    <a:pt x="14" y="1785"/>
                    <a:pt x="0" y="1910"/>
                  </a:cubicBezTo>
                  <a:cubicBezTo>
                    <a:pt x="0" y="2137"/>
                    <a:pt x="156" y="2291"/>
                    <a:pt x="360" y="2291"/>
                  </a:cubicBezTo>
                  <a:cubicBezTo>
                    <a:pt x="390" y="2291"/>
                    <a:pt x="422" y="2288"/>
                    <a:pt x="454" y="2281"/>
                  </a:cubicBezTo>
                  <a:cubicBezTo>
                    <a:pt x="564" y="2253"/>
                    <a:pt x="688" y="2212"/>
                    <a:pt x="771" y="2130"/>
                  </a:cubicBezTo>
                  <a:cubicBezTo>
                    <a:pt x="1156" y="1800"/>
                    <a:pt x="1527" y="1469"/>
                    <a:pt x="1871" y="1112"/>
                  </a:cubicBezTo>
                  <a:cubicBezTo>
                    <a:pt x="2009" y="987"/>
                    <a:pt x="2064" y="782"/>
                    <a:pt x="2160" y="602"/>
                  </a:cubicBezTo>
                  <a:cubicBezTo>
                    <a:pt x="2123" y="257"/>
                    <a:pt x="1887" y="0"/>
                    <a:pt x="1581"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6" name="Google Shape;3484;p31"/>
            <p:cNvSpPr/>
            <p:nvPr/>
          </p:nvSpPr>
          <p:spPr>
            <a:xfrm>
              <a:off x="5141118" y="5049126"/>
              <a:ext cx="54644" cy="55481"/>
            </a:xfrm>
            <a:custGeom>
              <a:avLst/>
              <a:gdLst/>
              <a:ahLst/>
              <a:cxnLst/>
              <a:rect l="l" t="t" r="r" b="b"/>
              <a:pathLst>
                <a:path w="2174" h="2225" extrusionOk="0">
                  <a:moveTo>
                    <a:pt x="1577" y="0"/>
                  </a:moveTo>
                  <a:cubicBezTo>
                    <a:pt x="1443" y="0"/>
                    <a:pt x="1312" y="60"/>
                    <a:pt x="1211" y="161"/>
                  </a:cubicBezTo>
                  <a:cubicBezTo>
                    <a:pt x="936" y="450"/>
                    <a:pt x="688" y="753"/>
                    <a:pt x="455" y="1056"/>
                  </a:cubicBezTo>
                  <a:cubicBezTo>
                    <a:pt x="303" y="1234"/>
                    <a:pt x="138" y="1426"/>
                    <a:pt x="55" y="1633"/>
                  </a:cubicBezTo>
                  <a:cubicBezTo>
                    <a:pt x="0" y="1771"/>
                    <a:pt x="0" y="2019"/>
                    <a:pt x="83" y="2101"/>
                  </a:cubicBezTo>
                  <a:cubicBezTo>
                    <a:pt x="179" y="2211"/>
                    <a:pt x="400" y="2211"/>
                    <a:pt x="565" y="2224"/>
                  </a:cubicBezTo>
                  <a:cubicBezTo>
                    <a:pt x="647" y="2224"/>
                    <a:pt x="743" y="2169"/>
                    <a:pt x="812" y="2114"/>
                  </a:cubicBezTo>
                  <a:cubicBezTo>
                    <a:pt x="1183" y="1771"/>
                    <a:pt x="1568" y="1426"/>
                    <a:pt x="1913" y="1069"/>
                  </a:cubicBezTo>
                  <a:cubicBezTo>
                    <a:pt x="2036" y="945"/>
                    <a:pt x="2078" y="753"/>
                    <a:pt x="2174" y="533"/>
                  </a:cubicBezTo>
                  <a:cubicBezTo>
                    <a:pt x="2064" y="381"/>
                    <a:pt x="1981" y="188"/>
                    <a:pt x="1830" y="78"/>
                  </a:cubicBezTo>
                  <a:cubicBezTo>
                    <a:pt x="1750" y="25"/>
                    <a:pt x="1663" y="0"/>
                    <a:pt x="1577"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7" name="Google Shape;3485;p31"/>
            <p:cNvSpPr/>
            <p:nvPr/>
          </p:nvSpPr>
          <p:spPr>
            <a:xfrm>
              <a:off x="4948231" y="4954074"/>
              <a:ext cx="63208" cy="50586"/>
            </a:xfrm>
            <a:custGeom>
              <a:avLst/>
              <a:gdLst/>
              <a:ahLst/>
              <a:cxnLst/>
              <a:rect l="l" t="t" r="r" b="b"/>
              <a:pathLst>
                <a:path w="2519" h="2032" extrusionOk="0">
                  <a:moveTo>
                    <a:pt x="1922" y="0"/>
                  </a:moveTo>
                  <a:cubicBezTo>
                    <a:pt x="1760" y="0"/>
                    <a:pt x="1581" y="59"/>
                    <a:pt x="1418" y="188"/>
                  </a:cubicBezTo>
                  <a:cubicBezTo>
                    <a:pt x="1018" y="491"/>
                    <a:pt x="647" y="834"/>
                    <a:pt x="290" y="1165"/>
                  </a:cubicBezTo>
                  <a:cubicBezTo>
                    <a:pt x="207" y="1247"/>
                    <a:pt x="138" y="1357"/>
                    <a:pt x="97" y="1467"/>
                  </a:cubicBezTo>
                  <a:cubicBezTo>
                    <a:pt x="0" y="1770"/>
                    <a:pt x="193" y="2018"/>
                    <a:pt x="565" y="2032"/>
                  </a:cubicBezTo>
                  <a:cubicBezTo>
                    <a:pt x="633" y="2004"/>
                    <a:pt x="771" y="1990"/>
                    <a:pt x="867" y="1922"/>
                  </a:cubicBezTo>
                  <a:cubicBezTo>
                    <a:pt x="1280" y="1647"/>
                    <a:pt x="1706" y="1371"/>
                    <a:pt x="2091" y="1069"/>
                  </a:cubicBezTo>
                  <a:cubicBezTo>
                    <a:pt x="2436" y="794"/>
                    <a:pt x="2518" y="422"/>
                    <a:pt x="2326" y="174"/>
                  </a:cubicBezTo>
                  <a:cubicBezTo>
                    <a:pt x="2235" y="62"/>
                    <a:pt x="2088" y="0"/>
                    <a:pt x="1922"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8" name="Google Shape;3486;p31"/>
            <p:cNvSpPr/>
            <p:nvPr/>
          </p:nvSpPr>
          <p:spPr>
            <a:xfrm>
              <a:off x="5272836" y="5339587"/>
              <a:ext cx="54644" cy="57521"/>
            </a:xfrm>
            <a:custGeom>
              <a:avLst/>
              <a:gdLst/>
              <a:ahLst/>
              <a:cxnLst/>
              <a:rect l="l" t="t" r="r" b="b"/>
              <a:pathLst>
                <a:path w="2175" h="2305" extrusionOk="0">
                  <a:moveTo>
                    <a:pt x="1601" y="0"/>
                  </a:moveTo>
                  <a:cubicBezTo>
                    <a:pt x="1483" y="0"/>
                    <a:pt x="1366" y="49"/>
                    <a:pt x="1280" y="143"/>
                  </a:cubicBezTo>
                  <a:cubicBezTo>
                    <a:pt x="1060" y="349"/>
                    <a:pt x="867" y="597"/>
                    <a:pt x="689" y="844"/>
                  </a:cubicBezTo>
                  <a:cubicBezTo>
                    <a:pt x="469" y="1134"/>
                    <a:pt x="276" y="1450"/>
                    <a:pt x="97" y="1767"/>
                  </a:cubicBezTo>
                  <a:cubicBezTo>
                    <a:pt x="1" y="1932"/>
                    <a:pt x="14" y="2152"/>
                    <a:pt x="193" y="2248"/>
                  </a:cubicBezTo>
                  <a:cubicBezTo>
                    <a:pt x="268" y="2292"/>
                    <a:pt x="358" y="2305"/>
                    <a:pt x="451" y="2305"/>
                  </a:cubicBezTo>
                  <a:cubicBezTo>
                    <a:pt x="531" y="2305"/>
                    <a:pt x="613" y="2295"/>
                    <a:pt x="689" y="2289"/>
                  </a:cubicBezTo>
                  <a:cubicBezTo>
                    <a:pt x="785" y="2275"/>
                    <a:pt x="867" y="2193"/>
                    <a:pt x="936" y="2124"/>
                  </a:cubicBezTo>
                  <a:cubicBezTo>
                    <a:pt x="1267" y="1767"/>
                    <a:pt x="1610" y="1422"/>
                    <a:pt x="1913" y="1051"/>
                  </a:cubicBezTo>
                  <a:cubicBezTo>
                    <a:pt x="2023" y="927"/>
                    <a:pt x="2078" y="734"/>
                    <a:pt x="2175" y="528"/>
                  </a:cubicBezTo>
                  <a:cubicBezTo>
                    <a:pt x="2078" y="376"/>
                    <a:pt x="1995" y="198"/>
                    <a:pt x="1858" y="88"/>
                  </a:cubicBezTo>
                  <a:cubicBezTo>
                    <a:pt x="1781" y="29"/>
                    <a:pt x="1691" y="0"/>
                    <a:pt x="1601"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9" name="Google Shape;3487;p31"/>
            <p:cNvSpPr/>
            <p:nvPr/>
          </p:nvSpPr>
          <p:spPr>
            <a:xfrm>
              <a:off x="5247144" y="4934492"/>
              <a:ext cx="59130" cy="57929"/>
            </a:xfrm>
            <a:custGeom>
              <a:avLst/>
              <a:gdLst/>
              <a:ahLst/>
              <a:cxnLst/>
              <a:rect l="l" t="t" r="r" b="b"/>
              <a:pathLst>
                <a:path w="2353" h="2309" extrusionOk="0">
                  <a:moveTo>
                    <a:pt x="1867" y="0"/>
                  </a:moveTo>
                  <a:cubicBezTo>
                    <a:pt x="1825" y="0"/>
                    <a:pt x="1784" y="4"/>
                    <a:pt x="1747" y="10"/>
                  </a:cubicBezTo>
                  <a:cubicBezTo>
                    <a:pt x="1609" y="38"/>
                    <a:pt x="1459" y="162"/>
                    <a:pt x="1349" y="272"/>
                  </a:cubicBezTo>
                  <a:cubicBezTo>
                    <a:pt x="963" y="698"/>
                    <a:pt x="578" y="1139"/>
                    <a:pt x="206" y="1579"/>
                  </a:cubicBezTo>
                  <a:cubicBezTo>
                    <a:pt x="124" y="1676"/>
                    <a:pt x="69" y="1799"/>
                    <a:pt x="41" y="1923"/>
                  </a:cubicBezTo>
                  <a:cubicBezTo>
                    <a:pt x="0" y="2143"/>
                    <a:pt x="138" y="2309"/>
                    <a:pt x="454" y="2309"/>
                  </a:cubicBezTo>
                  <a:cubicBezTo>
                    <a:pt x="523" y="2281"/>
                    <a:pt x="674" y="2226"/>
                    <a:pt x="798" y="2129"/>
                  </a:cubicBezTo>
                  <a:cubicBezTo>
                    <a:pt x="1238" y="1758"/>
                    <a:pt x="1679" y="1359"/>
                    <a:pt x="2105" y="960"/>
                  </a:cubicBezTo>
                  <a:cubicBezTo>
                    <a:pt x="2215" y="850"/>
                    <a:pt x="2312" y="698"/>
                    <a:pt x="2339" y="561"/>
                  </a:cubicBezTo>
                  <a:cubicBezTo>
                    <a:pt x="2352" y="410"/>
                    <a:pt x="2325" y="190"/>
                    <a:pt x="2229" y="107"/>
                  </a:cubicBezTo>
                  <a:cubicBezTo>
                    <a:pt x="2146" y="34"/>
                    <a:pt x="1999" y="0"/>
                    <a:pt x="1867"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0" name="Google Shape;3488;p31"/>
            <p:cNvSpPr/>
            <p:nvPr/>
          </p:nvSpPr>
          <p:spPr>
            <a:xfrm>
              <a:off x="5295672" y="5212306"/>
              <a:ext cx="55052" cy="51402"/>
            </a:xfrm>
            <a:custGeom>
              <a:avLst/>
              <a:gdLst/>
              <a:ahLst/>
              <a:cxnLst/>
              <a:rect l="l" t="t" r="r" b="b"/>
              <a:pathLst>
                <a:path w="2202" h="2062" extrusionOk="0">
                  <a:moveTo>
                    <a:pt x="1657" y="0"/>
                  </a:moveTo>
                  <a:cubicBezTo>
                    <a:pt x="1611" y="0"/>
                    <a:pt x="1563" y="7"/>
                    <a:pt x="1514" y="21"/>
                  </a:cubicBezTo>
                  <a:cubicBezTo>
                    <a:pt x="1336" y="61"/>
                    <a:pt x="1143" y="171"/>
                    <a:pt x="1005" y="309"/>
                  </a:cubicBezTo>
                  <a:cubicBezTo>
                    <a:pt x="730" y="584"/>
                    <a:pt x="483" y="874"/>
                    <a:pt x="235" y="1190"/>
                  </a:cubicBezTo>
                  <a:cubicBezTo>
                    <a:pt x="15" y="1451"/>
                    <a:pt x="1" y="1727"/>
                    <a:pt x="152" y="1905"/>
                  </a:cubicBezTo>
                  <a:cubicBezTo>
                    <a:pt x="239" y="2006"/>
                    <a:pt x="364" y="2062"/>
                    <a:pt x="503" y="2062"/>
                  </a:cubicBezTo>
                  <a:cubicBezTo>
                    <a:pt x="628" y="2062"/>
                    <a:pt x="765" y="2017"/>
                    <a:pt x="895" y="1919"/>
                  </a:cubicBezTo>
                  <a:cubicBezTo>
                    <a:pt x="1266" y="1657"/>
                    <a:pt x="1611" y="1369"/>
                    <a:pt x="1941" y="1066"/>
                  </a:cubicBezTo>
                  <a:cubicBezTo>
                    <a:pt x="2064" y="942"/>
                    <a:pt x="2119" y="736"/>
                    <a:pt x="2202" y="571"/>
                  </a:cubicBezTo>
                  <a:cubicBezTo>
                    <a:pt x="2167" y="240"/>
                    <a:pt x="1939" y="0"/>
                    <a:pt x="1657"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1" name="Google Shape;3489;p31"/>
            <p:cNvSpPr/>
            <p:nvPr/>
          </p:nvSpPr>
          <p:spPr>
            <a:xfrm>
              <a:off x="5281399" y="5003436"/>
              <a:ext cx="62393" cy="58337"/>
            </a:xfrm>
            <a:custGeom>
              <a:avLst/>
              <a:gdLst/>
              <a:ahLst/>
              <a:cxnLst/>
              <a:rect l="l" t="t" r="r" b="b"/>
              <a:pathLst>
                <a:path w="2501" h="2338" extrusionOk="0">
                  <a:moveTo>
                    <a:pt x="2084" y="1"/>
                  </a:moveTo>
                  <a:cubicBezTo>
                    <a:pt x="1987" y="1"/>
                    <a:pt x="1884" y="39"/>
                    <a:pt x="1789" y="121"/>
                  </a:cubicBezTo>
                  <a:cubicBezTo>
                    <a:pt x="1184" y="657"/>
                    <a:pt x="634" y="1250"/>
                    <a:pt x="56" y="1827"/>
                  </a:cubicBezTo>
                  <a:cubicBezTo>
                    <a:pt x="43" y="1841"/>
                    <a:pt x="28" y="1868"/>
                    <a:pt x="28" y="1882"/>
                  </a:cubicBezTo>
                  <a:cubicBezTo>
                    <a:pt x="43" y="2020"/>
                    <a:pt x="1" y="2185"/>
                    <a:pt x="70" y="2281"/>
                  </a:cubicBezTo>
                  <a:cubicBezTo>
                    <a:pt x="109" y="2330"/>
                    <a:pt x="217" y="2337"/>
                    <a:pt x="320" y="2337"/>
                  </a:cubicBezTo>
                  <a:cubicBezTo>
                    <a:pt x="363" y="2337"/>
                    <a:pt x="405" y="2336"/>
                    <a:pt x="441" y="2336"/>
                  </a:cubicBezTo>
                  <a:cubicBezTo>
                    <a:pt x="510" y="2336"/>
                    <a:pt x="579" y="2281"/>
                    <a:pt x="634" y="2240"/>
                  </a:cubicBezTo>
                  <a:cubicBezTo>
                    <a:pt x="1171" y="1800"/>
                    <a:pt x="1707" y="1373"/>
                    <a:pt x="2230" y="919"/>
                  </a:cubicBezTo>
                  <a:cubicBezTo>
                    <a:pt x="2367" y="809"/>
                    <a:pt x="2436" y="617"/>
                    <a:pt x="2491" y="534"/>
                  </a:cubicBezTo>
                  <a:cubicBezTo>
                    <a:pt x="2501" y="207"/>
                    <a:pt x="2308" y="1"/>
                    <a:pt x="2084"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2" name="Google Shape;3490;p31"/>
            <p:cNvSpPr/>
            <p:nvPr/>
          </p:nvSpPr>
          <p:spPr>
            <a:xfrm>
              <a:off x="5389465" y="5146627"/>
              <a:ext cx="57499" cy="50586"/>
            </a:xfrm>
            <a:custGeom>
              <a:avLst/>
              <a:gdLst/>
              <a:ahLst/>
              <a:cxnLst/>
              <a:rect l="l" t="t" r="r" b="b"/>
              <a:pathLst>
                <a:path w="2313" h="2028" extrusionOk="0">
                  <a:moveTo>
                    <a:pt x="1818" y="1"/>
                  </a:moveTo>
                  <a:cubicBezTo>
                    <a:pt x="1778" y="1"/>
                    <a:pt x="1736" y="6"/>
                    <a:pt x="1693" y="16"/>
                  </a:cubicBezTo>
                  <a:cubicBezTo>
                    <a:pt x="1556" y="44"/>
                    <a:pt x="1418" y="113"/>
                    <a:pt x="1308" y="209"/>
                  </a:cubicBezTo>
                  <a:cubicBezTo>
                    <a:pt x="923" y="567"/>
                    <a:pt x="551" y="939"/>
                    <a:pt x="180" y="1310"/>
                  </a:cubicBezTo>
                  <a:cubicBezTo>
                    <a:pt x="125" y="1365"/>
                    <a:pt x="56" y="1434"/>
                    <a:pt x="43" y="1502"/>
                  </a:cubicBezTo>
                  <a:cubicBezTo>
                    <a:pt x="28" y="1640"/>
                    <a:pt x="1" y="1805"/>
                    <a:pt x="56" y="1887"/>
                  </a:cubicBezTo>
                  <a:cubicBezTo>
                    <a:pt x="125" y="1970"/>
                    <a:pt x="290" y="2012"/>
                    <a:pt x="413" y="2025"/>
                  </a:cubicBezTo>
                  <a:cubicBezTo>
                    <a:pt x="425" y="2027"/>
                    <a:pt x="436" y="2028"/>
                    <a:pt x="448" y="2028"/>
                  </a:cubicBezTo>
                  <a:cubicBezTo>
                    <a:pt x="522" y="2028"/>
                    <a:pt x="602" y="1992"/>
                    <a:pt x="661" y="1957"/>
                  </a:cubicBezTo>
                  <a:cubicBezTo>
                    <a:pt x="1129" y="1654"/>
                    <a:pt x="1611" y="1337"/>
                    <a:pt x="2064" y="1007"/>
                  </a:cubicBezTo>
                  <a:cubicBezTo>
                    <a:pt x="2202" y="911"/>
                    <a:pt x="2257" y="704"/>
                    <a:pt x="2312" y="622"/>
                  </a:cubicBezTo>
                  <a:cubicBezTo>
                    <a:pt x="2312" y="238"/>
                    <a:pt x="2093" y="1"/>
                    <a:pt x="1818"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3" name="Google Shape;3491;p31"/>
            <p:cNvSpPr/>
            <p:nvPr/>
          </p:nvSpPr>
          <p:spPr>
            <a:xfrm>
              <a:off x="5344608" y="5048718"/>
              <a:ext cx="57499" cy="48546"/>
            </a:xfrm>
            <a:custGeom>
              <a:avLst/>
              <a:gdLst/>
              <a:ahLst/>
              <a:cxnLst/>
              <a:rect l="l" t="t" r="r" b="b"/>
              <a:pathLst>
                <a:path w="2299" h="1950" extrusionOk="0">
                  <a:moveTo>
                    <a:pt x="1750" y="1"/>
                  </a:moveTo>
                  <a:cubicBezTo>
                    <a:pt x="1643" y="1"/>
                    <a:pt x="1529" y="28"/>
                    <a:pt x="1418" y="86"/>
                  </a:cubicBezTo>
                  <a:cubicBezTo>
                    <a:pt x="923" y="347"/>
                    <a:pt x="510" y="719"/>
                    <a:pt x="193" y="1187"/>
                  </a:cubicBezTo>
                  <a:cubicBezTo>
                    <a:pt x="55" y="1379"/>
                    <a:pt x="0" y="1613"/>
                    <a:pt x="180" y="1805"/>
                  </a:cubicBezTo>
                  <a:cubicBezTo>
                    <a:pt x="276" y="1909"/>
                    <a:pt x="382" y="1950"/>
                    <a:pt x="491" y="1950"/>
                  </a:cubicBezTo>
                  <a:cubicBezTo>
                    <a:pt x="599" y="1950"/>
                    <a:pt x="709" y="1909"/>
                    <a:pt x="812" y="1847"/>
                  </a:cubicBezTo>
                  <a:cubicBezTo>
                    <a:pt x="1225" y="1572"/>
                    <a:pt x="1638" y="1297"/>
                    <a:pt x="2023" y="1007"/>
                  </a:cubicBezTo>
                  <a:cubicBezTo>
                    <a:pt x="2174" y="884"/>
                    <a:pt x="2243" y="691"/>
                    <a:pt x="2298" y="594"/>
                  </a:cubicBezTo>
                  <a:cubicBezTo>
                    <a:pt x="2298" y="219"/>
                    <a:pt x="2051" y="1"/>
                    <a:pt x="1750"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4" name="Google Shape;3492;p31"/>
            <p:cNvSpPr/>
            <p:nvPr/>
          </p:nvSpPr>
          <p:spPr>
            <a:xfrm>
              <a:off x="5272836" y="4781511"/>
              <a:ext cx="55052" cy="53034"/>
            </a:xfrm>
            <a:custGeom>
              <a:avLst/>
              <a:gdLst/>
              <a:ahLst/>
              <a:cxnLst/>
              <a:rect l="l" t="t" r="r" b="b"/>
              <a:pathLst>
                <a:path w="2202" h="2125" extrusionOk="0">
                  <a:moveTo>
                    <a:pt x="1573" y="0"/>
                  </a:moveTo>
                  <a:cubicBezTo>
                    <a:pt x="1434" y="0"/>
                    <a:pt x="1294" y="57"/>
                    <a:pt x="1169" y="148"/>
                  </a:cubicBezTo>
                  <a:cubicBezTo>
                    <a:pt x="729" y="478"/>
                    <a:pt x="399" y="918"/>
                    <a:pt x="151" y="1413"/>
                  </a:cubicBezTo>
                  <a:cubicBezTo>
                    <a:pt x="41" y="1620"/>
                    <a:pt x="0" y="1854"/>
                    <a:pt x="220" y="2033"/>
                  </a:cubicBezTo>
                  <a:cubicBezTo>
                    <a:pt x="301" y="2098"/>
                    <a:pt x="380" y="2125"/>
                    <a:pt x="456" y="2125"/>
                  </a:cubicBezTo>
                  <a:cubicBezTo>
                    <a:pt x="588" y="2125"/>
                    <a:pt x="712" y="2046"/>
                    <a:pt x="826" y="1950"/>
                  </a:cubicBezTo>
                  <a:cubicBezTo>
                    <a:pt x="1184" y="1648"/>
                    <a:pt x="1541" y="1345"/>
                    <a:pt x="1871" y="1028"/>
                  </a:cubicBezTo>
                  <a:cubicBezTo>
                    <a:pt x="2009" y="905"/>
                    <a:pt x="2077" y="725"/>
                    <a:pt x="2202" y="520"/>
                  </a:cubicBezTo>
                  <a:cubicBezTo>
                    <a:pt x="2064" y="354"/>
                    <a:pt x="1981" y="175"/>
                    <a:pt x="1844" y="79"/>
                  </a:cubicBezTo>
                  <a:cubicBezTo>
                    <a:pt x="1757" y="25"/>
                    <a:pt x="1665" y="0"/>
                    <a:pt x="1573"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5" name="Google Shape;3493;p31"/>
            <p:cNvSpPr/>
            <p:nvPr/>
          </p:nvSpPr>
          <p:spPr>
            <a:xfrm>
              <a:off x="5341753" y="5253101"/>
              <a:ext cx="52198" cy="47730"/>
            </a:xfrm>
            <a:custGeom>
              <a:avLst/>
              <a:gdLst/>
              <a:ahLst/>
              <a:cxnLst/>
              <a:rect l="l" t="t" r="r" b="b"/>
              <a:pathLst>
                <a:path w="2092" h="1905" extrusionOk="0">
                  <a:moveTo>
                    <a:pt x="1563" y="1"/>
                  </a:moveTo>
                  <a:cubicBezTo>
                    <a:pt x="1478" y="1"/>
                    <a:pt x="1391" y="23"/>
                    <a:pt x="1307" y="72"/>
                  </a:cubicBezTo>
                  <a:cubicBezTo>
                    <a:pt x="771" y="375"/>
                    <a:pt x="371" y="828"/>
                    <a:pt x="55" y="1338"/>
                  </a:cubicBezTo>
                  <a:cubicBezTo>
                    <a:pt x="0" y="1434"/>
                    <a:pt x="14" y="1668"/>
                    <a:pt x="83" y="1764"/>
                  </a:cubicBezTo>
                  <a:cubicBezTo>
                    <a:pt x="179" y="1861"/>
                    <a:pt x="371" y="1874"/>
                    <a:pt x="523" y="1901"/>
                  </a:cubicBezTo>
                  <a:cubicBezTo>
                    <a:pt x="531" y="1903"/>
                    <a:pt x="539" y="1904"/>
                    <a:pt x="547" y="1904"/>
                  </a:cubicBezTo>
                  <a:cubicBezTo>
                    <a:pt x="600" y="1904"/>
                    <a:pt x="668" y="1868"/>
                    <a:pt x="716" y="1833"/>
                  </a:cubicBezTo>
                  <a:cubicBezTo>
                    <a:pt x="1114" y="1544"/>
                    <a:pt x="1499" y="1283"/>
                    <a:pt x="1872" y="966"/>
                  </a:cubicBezTo>
                  <a:cubicBezTo>
                    <a:pt x="1995" y="870"/>
                    <a:pt x="2050" y="691"/>
                    <a:pt x="2092" y="608"/>
                  </a:cubicBezTo>
                  <a:cubicBezTo>
                    <a:pt x="2081" y="240"/>
                    <a:pt x="1837" y="1"/>
                    <a:pt x="1563"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6" name="Google Shape;3494;p31"/>
            <p:cNvSpPr/>
            <p:nvPr/>
          </p:nvSpPr>
          <p:spPr>
            <a:xfrm>
              <a:off x="5179858" y="4773760"/>
              <a:ext cx="56683" cy="48138"/>
            </a:xfrm>
            <a:custGeom>
              <a:avLst/>
              <a:gdLst/>
              <a:ahLst/>
              <a:cxnLst/>
              <a:rect l="l" t="t" r="r" b="b"/>
              <a:pathLst>
                <a:path w="2267" h="1938" extrusionOk="0">
                  <a:moveTo>
                    <a:pt x="1786" y="0"/>
                  </a:moveTo>
                  <a:cubicBezTo>
                    <a:pt x="1680" y="0"/>
                    <a:pt x="1567" y="36"/>
                    <a:pt x="1459" y="112"/>
                  </a:cubicBezTo>
                  <a:cubicBezTo>
                    <a:pt x="1005" y="442"/>
                    <a:pt x="592" y="855"/>
                    <a:pt x="193" y="1253"/>
                  </a:cubicBezTo>
                  <a:cubicBezTo>
                    <a:pt x="41" y="1405"/>
                    <a:pt x="1" y="1625"/>
                    <a:pt x="152" y="1803"/>
                  </a:cubicBezTo>
                  <a:cubicBezTo>
                    <a:pt x="234" y="1900"/>
                    <a:pt x="331" y="1938"/>
                    <a:pt x="431" y="1938"/>
                  </a:cubicBezTo>
                  <a:cubicBezTo>
                    <a:pt x="530" y="1938"/>
                    <a:pt x="633" y="1900"/>
                    <a:pt x="729" y="1845"/>
                  </a:cubicBezTo>
                  <a:cubicBezTo>
                    <a:pt x="1156" y="1556"/>
                    <a:pt x="1597" y="1267"/>
                    <a:pt x="1995" y="950"/>
                  </a:cubicBezTo>
                  <a:cubicBezTo>
                    <a:pt x="2133" y="840"/>
                    <a:pt x="2202" y="648"/>
                    <a:pt x="2257" y="565"/>
                  </a:cubicBezTo>
                  <a:cubicBezTo>
                    <a:pt x="2266" y="213"/>
                    <a:pt x="2047" y="0"/>
                    <a:pt x="1786"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7" name="Google Shape;3495;p31"/>
            <p:cNvSpPr/>
            <p:nvPr/>
          </p:nvSpPr>
          <p:spPr>
            <a:xfrm>
              <a:off x="5420457" y="5199660"/>
              <a:ext cx="54644" cy="44875"/>
            </a:xfrm>
            <a:custGeom>
              <a:avLst/>
              <a:gdLst/>
              <a:ahLst/>
              <a:cxnLst/>
              <a:rect l="l" t="t" r="r" b="b"/>
              <a:pathLst>
                <a:path w="2189" h="1802" extrusionOk="0">
                  <a:moveTo>
                    <a:pt x="1674" y="1"/>
                  </a:moveTo>
                  <a:cubicBezTo>
                    <a:pt x="1572" y="1"/>
                    <a:pt x="1466" y="32"/>
                    <a:pt x="1363" y="98"/>
                  </a:cubicBezTo>
                  <a:cubicBezTo>
                    <a:pt x="950" y="373"/>
                    <a:pt x="578" y="730"/>
                    <a:pt x="221" y="1088"/>
                  </a:cubicBezTo>
                  <a:cubicBezTo>
                    <a:pt x="55" y="1240"/>
                    <a:pt x="0" y="1473"/>
                    <a:pt x="166" y="1680"/>
                  </a:cubicBezTo>
                  <a:cubicBezTo>
                    <a:pt x="247" y="1768"/>
                    <a:pt x="340" y="1801"/>
                    <a:pt x="435" y="1801"/>
                  </a:cubicBezTo>
                  <a:cubicBezTo>
                    <a:pt x="549" y="1801"/>
                    <a:pt x="666" y="1754"/>
                    <a:pt x="771" y="1694"/>
                  </a:cubicBezTo>
                  <a:cubicBezTo>
                    <a:pt x="1156" y="1473"/>
                    <a:pt x="1541" y="1240"/>
                    <a:pt x="1899" y="992"/>
                  </a:cubicBezTo>
                  <a:cubicBezTo>
                    <a:pt x="2051" y="882"/>
                    <a:pt x="2133" y="690"/>
                    <a:pt x="2188" y="607"/>
                  </a:cubicBezTo>
                  <a:cubicBezTo>
                    <a:pt x="2188" y="234"/>
                    <a:pt x="1952" y="1"/>
                    <a:pt x="1674"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8" name="Google Shape;3496;p31"/>
            <p:cNvSpPr/>
            <p:nvPr/>
          </p:nvSpPr>
          <p:spPr>
            <a:xfrm>
              <a:off x="4947008" y="5040559"/>
              <a:ext cx="52606" cy="47730"/>
            </a:xfrm>
            <a:custGeom>
              <a:avLst/>
              <a:gdLst/>
              <a:ahLst/>
              <a:cxnLst/>
              <a:rect l="l" t="t" r="r" b="b"/>
              <a:pathLst>
                <a:path w="2106" h="1902" extrusionOk="0">
                  <a:moveTo>
                    <a:pt x="1530" y="1"/>
                  </a:moveTo>
                  <a:cubicBezTo>
                    <a:pt x="1449" y="1"/>
                    <a:pt x="1368" y="24"/>
                    <a:pt x="1293" y="71"/>
                  </a:cubicBezTo>
                  <a:cubicBezTo>
                    <a:pt x="785" y="388"/>
                    <a:pt x="400" y="842"/>
                    <a:pt x="125" y="1379"/>
                  </a:cubicBezTo>
                  <a:cubicBezTo>
                    <a:pt x="0" y="1627"/>
                    <a:pt x="207" y="1902"/>
                    <a:pt x="510" y="1902"/>
                  </a:cubicBezTo>
                  <a:cubicBezTo>
                    <a:pt x="523" y="1902"/>
                    <a:pt x="550" y="1902"/>
                    <a:pt x="578" y="1887"/>
                  </a:cubicBezTo>
                  <a:cubicBezTo>
                    <a:pt x="1156" y="1640"/>
                    <a:pt x="1651" y="1282"/>
                    <a:pt x="1996" y="746"/>
                  </a:cubicBezTo>
                  <a:cubicBezTo>
                    <a:pt x="2106" y="554"/>
                    <a:pt x="2051" y="333"/>
                    <a:pt x="1899" y="168"/>
                  </a:cubicBezTo>
                  <a:cubicBezTo>
                    <a:pt x="1789" y="58"/>
                    <a:pt x="1659" y="1"/>
                    <a:pt x="1530"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9" name="Google Shape;3497;p31"/>
            <p:cNvSpPr/>
            <p:nvPr/>
          </p:nvSpPr>
          <p:spPr>
            <a:xfrm>
              <a:off x="5101970" y="4949178"/>
              <a:ext cx="57499" cy="46506"/>
            </a:xfrm>
            <a:custGeom>
              <a:avLst/>
              <a:gdLst/>
              <a:ahLst/>
              <a:cxnLst/>
              <a:rect l="l" t="t" r="r" b="b"/>
              <a:pathLst>
                <a:path w="2312" h="1858" extrusionOk="0">
                  <a:moveTo>
                    <a:pt x="1907" y="1"/>
                  </a:moveTo>
                  <a:cubicBezTo>
                    <a:pt x="1900" y="1"/>
                    <a:pt x="1893" y="1"/>
                    <a:pt x="1886" y="1"/>
                  </a:cubicBezTo>
                  <a:cubicBezTo>
                    <a:pt x="1720" y="29"/>
                    <a:pt x="1541" y="84"/>
                    <a:pt x="1418" y="181"/>
                  </a:cubicBezTo>
                  <a:cubicBezTo>
                    <a:pt x="1018" y="511"/>
                    <a:pt x="633" y="869"/>
                    <a:pt x="262" y="1212"/>
                  </a:cubicBezTo>
                  <a:cubicBezTo>
                    <a:pt x="110" y="1350"/>
                    <a:pt x="0" y="1529"/>
                    <a:pt x="152" y="1722"/>
                  </a:cubicBezTo>
                  <a:cubicBezTo>
                    <a:pt x="222" y="1820"/>
                    <a:pt x="311" y="1857"/>
                    <a:pt x="404" y="1857"/>
                  </a:cubicBezTo>
                  <a:cubicBezTo>
                    <a:pt x="493" y="1857"/>
                    <a:pt x="587" y="1823"/>
                    <a:pt x="675" y="1777"/>
                  </a:cubicBezTo>
                  <a:cubicBezTo>
                    <a:pt x="1143" y="1487"/>
                    <a:pt x="1596" y="1212"/>
                    <a:pt x="2051" y="896"/>
                  </a:cubicBezTo>
                  <a:cubicBezTo>
                    <a:pt x="2188" y="799"/>
                    <a:pt x="2256" y="621"/>
                    <a:pt x="2311" y="538"/>
                  </a:cubicBezTo>
                  <a:cubicBezTo>
                    <a:pt x="2311" y="218"/>
                    <a:pt x="2143" y="1"/>
                    <a:pt x="1907"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0" name="Google Shape;3498;p31"/>
            <p:cNvSpPr/>
            <p:nvPr/>
          </p:nvSpPr>
          <p:spPr>
            <a:xfrm>
              <a:off x="5015925" y="5038112"/>
              <a:ext cx="53829" cy="54665"/>
            </a:xfrm>
            <a:custGeom>
              <a:avLst/>
              <a:gdLst/>
              <a:ahLst/>
              <a:cxnLst/>
              <a:rect l="l" t="t" r="r" b="b"/>
              <a:pathLst>
                <a:path w="2147" h="2192" extrusionOk="0">
                  <a:moveTo>
                    <a:pt x="1780" y="0"/>
                  </a:moveTo>
                  <a:cubicBezTo>
                    <a:pt x="1756" y="0"/>
                    <a:pt x="1732" y="2"/>
                    <a:pt x="1706" y="7"/>
                  </a:cubicBezTo>
                  <a:cubicBezTo>
                    <a:pt x="1569" y="34"/>
                    <a:pt x="1418" y="102"/>
                    <a:pt x="1321" y="199"/>
                  </a:cubicBezTo>
                  <a:cubicBezTo>
                    <a:pt x="895" y="667"/>
                    <a:pt x="482" y="1148"/>
                    <a:pt x="83" y="1643"/>
                  </a:cubicBezTo>
                  <a:cubicBezTo>
                    <a:pt x="15" y="1740"/>
                    <a:pt x="0" y="2001"/>
                    <a:pt x="70" y="2098"/>
                  </a:cubicBezTo>
                  <a:cubicBezTo>
                    <a:pt x="121" y="2165"/>
                    <a:pt x="183" y="2191"/>
                    <a:pt x="247" y="2191"/>
                  </a:cubicBezTo>
                  <a:cubicBezTo>
                    <a:pt x="353" y="2191"/>
                    <a:pt x="465" y="2120"/>
                    <a:pt x="551" y="2043"/>
                  </a:cubicBezTo>
                  <a:cubicBezTo>
                    <a:pt x="1033" y="1616"/>
                    <a:pt x="1500" y="1190"/>
                    <a:pt x="1954" y="750"/>
                  </a:cubicBezTo>
                  <a:cubicBezTo>
                    <a:pt x="2051" y="667"/>
                    <a:pt x="2106" y="515"/>
                    <a:pt x="2146" y="447"/>
                  </a:cubicBezTo>
                  <a:cubicBezTo>
                    <a:pt x="2146" y="162"/>
                    <a:pt x="1991" y="0"/>
                    <a:pt x="1780" y="0"/>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1" name="Google Shape;3499;p31"/>
            <p:cNvSpPr/>
            <p:nvPr/>
          </p:nvSpPr>
          <p:spPr>
            <a:xfrm>
              <a:off x="5181082" y="4859837"/>
              <a:ext cx="54644" cy="48546"/>
            </a:xfrm>
            <a:custGeom>
              <a:avLst/>
              <a:gdLst/>
              <a:ahLst/>
              <a:cxnLst/>
              <a:rect l="l" t="t" r="r" b="b"/>
              <a:pathLst>
                <a:path w="2175" h="1938" extrusionOk="0">
                  <a:moveTo>
                    <a:pt x="1830" y="1"/>
                  </a:moveTo>
                  <a:cubicBezTo>
                    <a:pt x="1774" y="1"/>
                    <a:pt x="1717" y="6"/>
                    <a:pt x="1666" y="12"/>
                  </a:cubicBezTo>
                  <a:cubicBezTo>
                    <a:pt x="1584" y="26"/>
                    <a:pt x="1501" y="109"/>
                    <a:pt x="1446" y="164"/>
                  </a:cubicBezTo>
                  <a:cubicBezTo>
                    <a:pt x="1047" y="562"/>
                    <a:pt x="661" y="947"/>
                    <a:pt x="276" y="1347"/>
                  </a:cubicBezTo>
                  <a:cubicBezTo>
                    <a:pt x="194" y="1429"/>
                    <a:pt x="111" y="1525"/>
                    <a:pt x="70" y="1635"/>
                  </a:cubicBezTo>
                  <a:cubicBezTo>
                    <a:pt x="1" y="1828"/>
                    <a:pt x="98" y="1938"/>
                    <a:pt x="345" y="1938"/>
                  </a:cubicBezTo>
                  <a:cubicBezTo>
                    <a:pt x="401" y="1910"/>
                    <a:pt x="524" y="1897"/>
                    <a:pt x="606" y="1828"/>
                  </a:cubicBezTo>
                  <a:cubicBezTo>
                    <a:pt x="1061" y="1470"/>
                    <a:pt x="1529" y="1112"/>
                    <a:pt x="1982" y="727"/>
                  </a:cubicBezTo>
                  <a:cubicBezTo>
                    <a:pt x="2079" y="659"/>
                    <a:pt x="2147" y="521"/>
                    <a:pt x="2162" y="411"/>
                  </a:cubicBezTo>
                  <a:cubicBezTo>
                    <a:pt x="2175" y="287"/>
                    <a:pt x="2120" y="122"/>
                    <a:pt x="2037" y="54"/>
                  </a:cubicBezTo>
                  <a:cubicBezTo>
                    <a:pt x="1988" y="13"/>
                    <a:pt x="1910" y="1"/>
                    <a:pt x="1830" y="1"/>
                  </a:cubicBezTo>
                  <a:close/>
                </a:path>
              </a:pathLst>
            </a:custGeom>
            <a:solidFill>
              <a:schemeClr val="accen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32" name="Google Shape;3500;p31"/>
          <p:cNvSpPr/>
          <p:nvPr/>
        </p:nvSpPr>
        <p:spPr>
          <a:xfrm rot="20700039">
            <a:off x="6962778" y="6235704"/>
            <a:ext cx="1516063" cy="709613"/>
          </a:xfrm>
          <a:custGeom>
            <a:avLst/>
            <a:gdLst/>
            <a:ahLst/>
            <a:cxnLst/>
            <a:rect l="l" t="t" r="r" b="b"/>
            <a:pathLst>
              <a:path w="22644" h="10586" extrusionOk="0">
                <a:moveTo>
                  <a:pt x="9057" y="1600"/>
                </a:moveTo>
                <a:cubicBezTo>
                  <a:pt x="9289" y="1600"/>
                  <a:pt x="9519" y="1640"/>
                  <a:pt x="9739" y="1713"/>
                </a:cubicBezTo>
                <a:cubicBezTo>
                  <a:pt x="9904" y="1768"/>
                  <a:pt x="10096" y="1851"/>
                  <a:pt x="10221" y="1988"/>
                </a:cubicBezTo>
                <a:cubicBezTo>
                  <a:pt x="10358" y="2153"/>
                  <a:pt x="10276" y="2333"/>
                  <a:pt x="10138" y="2470"/>
                </a:cubicBezTo>
                <a:cubicBezTo>
                  <a:pt x="9849" y="2759"/>
                  <a:pt x="9395" y="2938"/>
                  <a:pt x="9023" y="3089"/>
                </a:cubicBezTo>
                <a:cubicBezTo>
                  <a:pt x="8625" y="3241"/>
                  <a:pt x="8198" y="3364"/>
                  <a:pt x="7772" y="3446"/>
                </a:cubicBezTo>
                <a:cubicBezTo>
                  <a:pt x="7554" y="3489"/>
                  <a:pt x="7333" y="3521"/>
                  <a:pt x="7111" y="3543"/>
                </a:cubicBezTo>
                <a:lnTo>
                  <a:pt x="7111" y="3543"/>
                </a:lnTo>
                <a:cubicBezTo>
                  <a:pt x="7111" y="3470"/>
                  <a:pt x="7116" y="3397"/>
                  <a:pt x="7125" y="3323"/>
                </a:cubicBezTo>
                <a:cubicBezTo>
                  <a:pt x="7222" y="2525"/>
                  <a:pt x="7813" y="1851"/>
                  <a:pt x="8583" y="1658"/>
                </a:cubicBezTo>
                <a:cubicBezTo>
                  <a:pt x="8740" y="1619"/>
                  <a:pt x="8899" y="1600"/>
                  <a:pt x="9057" y="1600"/>
                </a:cubicBezTo>
                <a:close/>
                <a:moveTo>
                  <a:pt x="20667" y="1022"/>
                </a:moveTo>
                <a:cubicBezTo>
                  <a:pt x="21074" y="1022"/>
                  <a:pt x="21470" y="1137"/>
                  <a:pt x="21791" y="1438"/>
                </a:cubicBezTo>
                <a:cubicBezTo>
                  <a:pt x="22080" y="1700"/>
                  <a:pt x="22218" y="2071"/>
                  <a:pt x="22163" y="2456"/>
                </a:cubicBezTo>
                <a:cubicBezTo>
                  <a:pt x="22093" y="2869"/>
                  <a:pt x="21846" y="3226"/>
                  <a:pt x="21585" y="3529"/>
                </a:cubicBezTo>
                <a:cubicBezTo>
                  <a:pt x="21062" y="4134"/>
                  <a:pt x="20387" y="4630"/>
                  <a:pt x="19699" y="5042"/>
                </a:cubicBezTo>
                <a:cubicBezTo>
                  <a:pt x="18900" y="5513"/>
                  <a:pt x="18040" y="5867"/>
                  <a:pt x="17145" y="6118"/>
                </a:cubicBezTo>
                <a:lnTo>
                  <a:pt x="17145" y="6118"/>
                </a:lnTo>
                <a:cubicBezTo>
                  <a:pt x="17001" y="5752"/>
                  <a:pt x="16906" y="5368"/>
                  <a:pt x="16880" y="4974"/>
                </a:cubicBezTo>
                <a:cubicBezTo>
                  <a:pt x="16825" y="4189"/>
                  <a:pt x="17045" y="3419"/>
                  <a:pt x="17526" y="2786"/>
                </a:cubicBezTo>
                <a:cubicBezTo>
                  <a:pt x="18008" y="2153"/>
                  <a:pt x="18681" y="1658"/>
                  <a:pt x="19411" y="1328"/>
                </a:cubicBezTo>
                <a:cubicBezTo>
                  <a:pt x="19793" y="1151"/>
                  <a:pt x="20237" y="1022"/>
                  <a:pt x="20667" y="1022"/>
                </a:cubicBezTo>
                <a:close/>
                <a:moveTo>
                  <a:pt x="282" y="1"/>
                </a:moveTo>
                <a:cubicBezTo>
                  <a:pt x="141" y="1"/>
                  <a:pt x="0" y="149"/>
                  <a:pt x="95" y="310"/>
                </a:cubicBezTo>
                <a:cubicBezTo>
                  <a:pt x="976" y="1837"/>
                  <a:pt x="2406" y="3006"/>
                  <a:pt x="4057" y="3598"/>
                </a:cubicBezTo>
                <a:cubicBezTo>
                  <a:pt x="4814" y="3860"/>
                  <a:pt x="5612" y="3988"/>
                  <a:pt x="6409" y="3988"/>
                </a:cubicBezTo>
                <a:cubicBezTo>
                  <a:pt x="6519" y="3988"/>
                  <a:pt x="6629" y="3985"/>
                  <a:pt x="6739" y="3981"/>
                </a:cubicBezTo>
                <a:lnTo>
                  <a:pt x="6739" y="3981"/>
                </a:lnTo>
                <a:cubicBezTo>
                  <a:pt x="6739" y="3982"/>
                  <a:pt x="6739" y="3983"/>
                  <a:pt x="6740" y="3984"/>
                </a:cubicBezTo>
                <a:cubicBezTo>
                  <a:pt x="6891" y="4837"/>
                  <a:pt x="7497" y="5552"/>
                  <a:pt x="8212" y="6005"/>
                </a:cubicBezTo>
                <a:cubicBezTo>
                  <a:pt x="9065" y="6528"/>
                  <a:pt x="10083" y="6721"/>
                  <a:pt x="11059" y="6845"/>
                </a:cubicBezTo>
                <a:cubicBezTo>
                  <a:pt x="11855" y="6957"/>
                  <a:pt x="12650" y="7012"/>
                  <a:pt x="13445" y="7012"/>
                </a:cubicBezTo>
                <a:cubicBezTo>
                  <a:pt x="13531" y="7012"/>
                  <a:pt x="13616" y="7012"/>
                  <a:pt x="13701" y="7010"/>
                </a:cubicBezTo>
                <a:cubicBezTo>
                  <a:pt x="14779" y="6985"/>
                  <a:pt x="15863" y="6856"/>
                  <a:pt x="16914" y="6596"/>
                </a:cubicBezTo>
                <a:lnTo>
                  <a:pt x="16914" y="6596"/>
                </a:lnTo>
                <a:cubicBezTo>
                  <a:pt x="17639" y="8115"/>
                  <a:pt x="19062" y="9146"/>
                  <a:pt x="20539" y="9927"/>
                </a:cubicBezTo>
                <a:cubicBezTo>
                  <a:pt x="20965" y="10147"/>
                  <a:pt x="21392" y="10353"/>
                  <a:pt x="21818" y="10560"/>
                </a:cubicBezTo>
                <a:cubicBezTo>
                  <a:pt x="21852" y="10578"/>
                  <a:pt x="21885" y="10585"/>
                  <a:pt x="21916" y="10585"/>
                </a:cubicBezTo>
                <a:cubicBezTo>
                  <a:pt x="22103" y="10585"/>
                  <a:pt x="22225" y="10310"/>
                  <a:pt x="22025" y="10215"/>
                </a:cubicBezTo>
                <a:cubicBezTo>
                  <a:pt x="20484" y="9459"/>
                  <a:pt x="18806" y="8661"/>
                  <a:pt x="17773" y="7244"/>
                </a:cubicBezTo>
                <a:cubicBezTo>
                  <a:pt x="17601" y="7007"/>
                  <a:pt x="17445" y="6755"/>
                  <a:pt x="17312" y="6491"/>
                </a:cubicBezTo>
                <a:lnTo>
                  <a:pt x="17312" y="6491"/>
                </a:lnTo>
                <a:cubicBezTo>
                  <a:pt x="17840" y="6342"/>
                  <a:pt x="18358" y="6159"/>
                  <a:pt x="18861" y="5937"/>
                </a:cubicBezTo>
                <a:cubicBezTo>
                  <a:pt x="19644" y="5579"/>
                  <a:pt x="20387" y="5139"/>
                  <a:pt x="21048" y="4589"/>
                </a:cubicBezTo>
                <a:cubicBezTo>
                  <a:pt x="21736" y="4039"/>
                  <a:pt x="22506" y="3309"/>
                  <a:pt x="22575" y="2388"/>
                </a:cubicBezTo>
                <a:cubicBezTo>
                  <a:pt x="22644" y="1493"/>
                  <a:pt x="21901" y="792"/>
                  <a:pt x="21075" y="654"/>
                </a:cubicBezTo>
                <a:cubicBezTo>
                  <a:pt x="20928" y="626"/>
                  <a:pt x="20781" y="613"/>
                  <a:pt x="20633" y="613"/>
                </a:cubicBezTo>
                <a:cubicBezTo>
                  <a:pt x="19829" y="613"/>
                  <a:pt x="19030" y="998"/>
                  <a:pt x="18379" y="1452"/>
                </a:cubicBezTo>
                <a:cubicBezTo>
                  <a:pt x="17650" y="1933"/>
                  <a:pt x="17030" y="2593"/>
                  <a:pt x="16700" y="3406"/>
                </a:cubicBezTo>
                <a:cubicBezTo>
                  <a:pt x="16370" y="4231"/>
                  <a:pt x="16398" y="5152"/>
                  <a:pt x="16673" y="5992"/>
                </a:cubicBezTo>
                <a:cubicBezTo>
                  <a:pt x="16698" y="6070"/>
                  <a:pt x="16725" y="6146"/>
                  <a:pt x="16754" y="6221"/>
                </a:cubicBezTo>
                <a:lnTo>
                  <a:pt x="16754" y="6221"/>
                </a:lnTo>
                <a:cubicBezTo>
                  <a:pt x="15666" y="6488"/>
                  <a:pt x="14535" y="6610"/>
                  <a:pt x="13407" y="6610"/>
                </a:cubicBezTo>
                <a:cubicBezTo>
                  <a:pt x="12399" y="6610"/>
                  <a:pt x="11395" y="6513"/>
                  <a:pt x="10427" y="6336"/>
                </a:cubicBezTo>
                <a:cubicBezTo>
                  <a:pt x="9560" y="6185"/>
                  <a:pt x="8666" y="5923"/>
                  <a:pt x="7992" y="5332"/>
                </a:cubicBezTo>
                <a:cubicBezTo>
                  <a:pt x="7584" y="4964"/>
                  <a:pt x="7263" y="4481"/>
                  <a:pt x="7152" y="3951"/>
                </a:cubicBezTo>
                <a:lnTo>
                  <a:pt x="7152" y="3951"/>
                </a:lnTo>
                <a:cubicBezTo>
                  <a:pt x="8029" y="3864"/>
                  <a:pt x="8891" y="3624"/>
                  <a:pt x="9684" y="3241"/>
                </a:cubicBezTo>
                <a:cubicBezTo>
                  <a:pt x="10056" y="3048"/>
                  <a:pt x="10509" y="2828"/>
                  <a:pt x="10661" y="2415"/>
                </a:cubicBezTo>
                <a:cubicBezTo>
                  <a:pt x="10826" y="1961"/>
                  <a:pt x="10482" y="1603"/>
                  <a:pt x="10111" y="1425"/>
                </a:cubicBezTo>
                <a:cubicBezTo>
                  <a:pt x="9784" y="1270"/>
                  <a:pt x="9426" y="1192"/>
                  <a:pt x="9069" y="1192"/>
                </a:cubicBezTo>
                <a:cubicBezTo>
                  <a:pt x="8539" y="1192"/>
                  <a:pt x="8012" y="1362"/>
                  <a:pt x="7593" y="1700"/>
                </a:cubicBezTo>
                <a:cubicBezTo>
                  <a:pt x="7028" y="2149"/>
                  <a:pt x="6705" y="2859"/>
                  <a:pt x="6704" y="3572"/>
                </a:cubicBezTo>
                <a:lnTo>
                  <a:pt x="6704" y="3572"/>
                </a:lnTo>
                <a:cubicBezTo>
                  <a:pt x="6607" y="3576"/>
                  <a:pt x="6510" y="3578"/>
                  <a:pt x="6413" y="3578"/>
                </a:cubicBezTo>
                <a:cubicBezTo>
                  <a:pt x="5993" y="3578"/>
                  <a:pt x="5572" y="3540"/>
                  <a:pt x="5158" y="3461"/>
                </a:cubicBezTo>
                <a:cubicBezTo>
                  <a:pt x="3575" y="3158"/>
                  <a:pt x="2131" y="2291"/>
                  <a:pt x="1099" y="1053"/>
                </a:cubicBezTo>
                <a:cubicBezTo>
                  <a:pt x="851" y="750"/>
                  <a:pt x="645" y="434"/>
                  <a:pt x="453" y="104"/>
                </a:cubicBezTo>
                <a:cubicBezTo>
                  <a:pt x="410" y="31"/>
                  <a:pt x="346" y="1"/>
                  <a:pt x="282" y="1"/>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133" name="Google Shape;3501;p31"/>
          <p:cNvSpPr/>
          <p:nvPr/>
        </p:nvSpPr>
        <p:spPr>
          <a:xfrm rot="16200000">
            <a:off x="5919788" y="5930902"/>
            <a:ext cx="350838" cy="1601787"/>
          </a:xfrm>
          <a:custGeom>
            <a:avLst/>
            <a:gdLst/>
            <a:ahLst/>
            <a:cxnLst/>
            <a:rect l="l" t="t" r="r" b="b"/>
            <a:pathLst>
              <a:path w="4053" h="18490" extrusionOk="0">
                <a:moveTo>
                  <a:pt x="420" y="1"/>
                </a:moveTo>
                <a:cubicBezTo>
                  <a:pt x="347" y="1"/>
                  <a:pt x="305" y="89"/>
                  <a:pt x="351" y="148"/>
                </a:cubicBezTo>
                <a:cubicBezTo>
                  <a:pt x="1397" y="1289"/>
                  <a:pt x="2347" y="2377"/>
                  <a:pt x="2910" y="3848"/>
                </a:cubicBezTo>
                <a:cubicBezTo>
                  <a:pt x="3433" y="5238"/>
                  <a:pt x="3653" y="6752"/>
                  <a:pt x="3598" y="8237"/>
                </a:cubicBezTo>
                <a:cubicBezTo>
                  <a:pt x="3530" y="9943"/>
                  <a:pt x="3103" y="11622"/>
                  <a:pt x="2497" y="13218"/>
                </a:cubicBezTo>
                <a:cubicBezTo>
                  <a:pt x="1837" y="14964"/>
                  <a:pt x="861" y="16533"/>
                  <a:pt x="76" y="18226"/>
                </a:cubicBezTo>
                <a:cubicBezTo>
                  <a:pt x="0" y="18367"/>
                  <a:pt x="114" y="18489"/>
                  <a:pt x="236" y="18489"/>
                </a:cubicBezTo>
                <a:cubicBezTo>
                  <a:pt x="292" y="18489"/>
                  <a:pt x="350" y="18464"/>
                  <a:pt x="393" y="18404"/>
                </a:cubicBezTo>
                <a:cubicBezTo>
                  <a:pt x="1424" y="16863"/>
                  <a:pt x="2237" y="15047"/>
                  <a:pt x="2897" y="13314"/>
                </a:cubicBezTo>
                <a:cubicBezTo>
                  <a:pt x="3543" y="11594"/>
                  <a:pt x="3983" y="9778"/>
                  <a:pt x="4011" y="7935"/>
                </a:cubicBezTo>
                <a:cubicBezTo>
                  <a:pt x="4053" y="5169"/>
                  <a:pt x="3090" y="1427"/>
                  <a:pt x="461" y="10"/>
                </a:cubicBezTo>
                <a:cubicBezTo>
                  <a:pt x="447" y="4"/>
                  <a:pt x="433" y="1"/>
                  <a:pt x="420" y="1"/>
                </a:cubicBezTo>
                <a:close/>
              </a:path>
            </a:pathLst>
          </a:custGeom>
          <a:solidFill>
            <a:schemeClr val="accent3"/>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34" name="Google Shape;3502;p31"/>
          <p:cNvGrpSpPr>
            <a:grpSpLocks/>
          </p:cNvGrpSpPr>
          <p:nvPr/>
        </p:nvGrpSpPr>
        <p:grpSpPr bwMode="auto">
          <a:xfrm rot="10800000">
            <a:off x="2633663" y="112713"/>
            <a:ext cx="444500" cy="265112"/>
            <a:chOff x="2645275" y="3236825"/>
            <a:chExt cx="333650" cy="198650"/>
          </a:xfrm>
        </p:grpSpPr>
        <p:sp>
          <p:nvSpPr>
            <p:cNvPr id="135" name="Google Shape;3503;p31"/>
            <p:cNvSpPr/>
            <p:nvPr/>
          </p:nvSpPr>
          <p:spPr>
            <a:xfrm>
              <a:off x="2955093" y="3314144"/>
              <a:ext cx="25024" cy="27359"/>
            </a:xfrm>
            <a:custGeom>
              <a:avLst/>
              <a:gdLst/>
              <a:ahLst/>
              <a:cxnLst/>
              <a:rect l="l" t="t" r="r" b="b"/>
              <a:pathLst>
                <a:path w="1019" h="1095" extrusionOk="0">
                  <a:moveTo>
                    <a:pt x="976" y="0"/>
                  </a:moveTo>
                  <a:lnTo>
                    <a:pt x="976" y="0"/>
                  </a:lnTo>
                  <a:cubicBezTo>
                    <a:pt x="715" y="166"/>
                    <a:pt x="495" y="290"/>
                    <a:pt x="275" y="441"/>
                  </a:cubicBezTo>
                  <a:cubicBezTo>
                    <a:pt x="96" y="565"/>
                    <a:pt x="0" y="771"/>
                    <a:pt x="151" y="950"/>
                  </a:cubicBezTo>
                  <a:cubicBezTo>
                    <a:pt x="231" y="1041"/>
                    <a:pt x="396" y="1095"/>
                    <a:pt x="536" y="1095"/>
                  </a:cubicBezTo>
                  <a:cubicBezTo>
                    <a:pt x="565" y="1095"/>
                    <a:pt x="593" y="1093"/>
                    <a:pt x="619" y="1088"/>
                  </a:cubicBezTo>
                  <a:cubicBezTo>
                    <a:pt x="756" y="1060"/>
                    <a:pt x="936" y="908"/>
                    <a:pt x="963" y="785"/>
                  </a:cubicBezTo>
                  <a:cubicBezTo>
                    <a:pt x="1018" y="538"/>
                    <a:pt x="976" y="262"/>
                    <a:pt x="976"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6" name="Google Shape;3504;p31"/>
            <p:cNvSpPr/>
            <p:nvPr/>
          </p:nvSpPr>
          <p:spPr>
            <a:xfrm>
              <a:off x="2919345" y="3420012"/>
              <a:ext cx="15491" cy="14274"/>
            </a:xfrm>
            <a:custGeom>
              <a:avLst/>
              <a:gdLst/>
              <a:ahLst/>
              <a:cxnLst/>
              <a:rect l="l" t="t" r="r" b="b"/>
              <a:pathLst>
                <a:path w="617" h="594" extrusionOk="0">
                  <a:moveTo>
                    <a:pt x="374" y="0"/>
                  </a:moveTo>
                  <a:cubicBezTo>
                    <a:pt x="342" y="0"/>
                    <a:pt x="309" y="5"/>
                    <a:pt x="276" y="15"/>
                  </a:cubicBezTo>
                  <a:cubicBezTo>
                    <a:pt x="166" y="43"/>
                    <a:pt x="28" y="167"/>
                    <a:pt x="14" y="277"/>
                  </a:cubicBezTo>
                  <a:cubicBezTo>
                    <a:pt x="1" y="346"/>
                    <a:pt x="166" y="456"/>
                    <a:pt x="289" y="593"/>
                  </a:cubicBezTo>
                  <a:cubicBezTo>
                    <a:pt x="441" y="442"/>
                    <a:pt x="592" y="360"/>
                    <a:pt x="606" y="250"/>
                  </a:cubicBezTo>
                  <a:cubicBezTo>
                    <a:pt x="617" y="93"/>
                    <a:pt x="510" y="0"/>
                    <a:pt x="374"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7" name="Google Shape;3505;p31"/>
            <p:cNvSpPr/>
            <p:nvPr/>
          </p:nvSpPr>
          <p:spPr>
            <a:xfrm>
              <a:off x="2924111" y="3329608"/>
              <a:ext cx="5958" cy="7137"/>
            </a:xfrm>
            <a:custGeom>
              <a:avLst/>
              <a:gdLst/>
              <a:ahLst/>
              <a:cxnLst/>
              <a:rect l="l" t="t" r="r" b="b"/>
              <a:pathLst>
                <a:path w="207" h="248" extrusionOk="0">
                  <a:moveTo>
                    <a:pt x="110" y="0"/>
                  </a:moveTo>
                  <a:cubicBezTo>
                    <a:pt x="55" y="55"/>
                    <a:pt x="14" y="96"/>
                    <a:pt x="0" y="138"/>
                  </a:cubicBezTo>
                  <a:cubicBezTo>
                    <a:pt x="0" y="165"/>
                    <a:pt x="55" y="206"/>
                    <a:pt x="83" y="248"/>
                  </a:cubicBezTo>
                  <a:cubicBezTo>
                    <a:pt x="124" y="206"/>
                    <a:pt x="179" y="165"/>
                    <a:pt x="206" y="123"/>
                  </a:cubicBezTo>
                  <a:cubicBezTo>
                    <a:pt x="206" y="96"/>
                    <a:pt x="151" y="55"/>
                    <a:pt x="110"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8" name="Google Shape;3506;p31"/>
            <p:cNvSpPr/>
            <p:nvPr/>
          </p:nvSpPr>
          <p:spPr>
            <a:xfrm>
              <a:off x="2645275" y="3238014"/>
              <a:ext cx="78646" cy="103489"/>
            </a:xfrm>
            <a:custGeom>
              <a:avLst/>
              <a:gdLst/>
              <a:ahLst/>
              <a:cxnLst/>
              <a:rect l="l" t="t" r="r" b="b"/>
              <a:pathLst>
                <a:path w="3160" h="4150" extrusionOk="0">
                  <a:moveTo>
                    <a:pt x="2713" y="0"/>
                  </a:moveTo>
                  <a:cubicBezTo>
                    <a:pt x="2698" y="0"/>
                    <a:pt x="2684" y="3"/>
                    <a:pt x="2669" y="7"/>
                  </a:cubicBezTo>
                  <a:cubicBezTo>
                    <a:pt x="2132" y="131"/>
                    <a:pt x="1844" y="778"/>
                    <a:pt x="1582" y="1314"/>
                  </a:cubicBezTo>
                  <a:lnTo>
                    <a:pt x="1554" y="1286"/>
                  </a:lnTo>
                  <a:cubicBezTo>
                    <a:pt x="1251" y="819"/>
                    <a:pt x="949" y="62"/>
                    <a:pt x="330" y="7"/>
                  </a:cubicBezTo>
                  <a:cubicBezTo>
                    <a:pt x="323" y="6"/>
                    <a:pt x="315" y="5"/>
                    <a:pt x="308" y="5"/>
                  </a:cubicBezTo>
                  <a:cubicBezTo>
                    <a:pt x="249" y="5"/>
                    <a:pt x="204" y="54"/>
                    <a:pt x="193" y="103"/>
                  </a:cubicBezTo>
                  <a:cubicBezTo>
                    <a:pt x="0" y="736"/>
                    <a:pt x="701" y="1396"/>
                    <a:pt x="1031" y="1892"/>
                  </a:cubicBezTo>
                  <a:cubicBezTo>
                    <a:pt x="1073" y="1947"/>
                    <a:pt x="1114" y="2016"/>
                    <a:pt x="1156" y="2084"/>
                  </a:cubicBezTo>
                  <a:cubicBezTo>
                    <a:pt x="798" y="2649"/>
                    <a:pt x="398" y="3240"/>
                    <a:pt x="330" y="3873"/>
                  </a:cubicBezTo>
                  <a:cubicBezTo>
                    <a:pt x="319" y="4019"/>
                    <a:pt x="476" y="4150"/>
                    <a:pt x="618" y="4150"/>
                  </a:cubicBezTo>
                  <a:cubicBezTo>
                    <a:pt x="663" y="4150"/>
                    <a:pt x="707" y="4137"/>
                    <a:pt x="743" y="4107"/>
                  </a:cubicBezTo>
                  <a:cubicBezTo>
                    <a:pt x="1156" y="3818"/>
                    <a:pt x="1417" y="3350"/>
                    <a:pt x="1664" y="2869"/>
                  </a:cubicBezTo>
                  <a:cubicBezTo>
                    <a:pt x="1912" y="3240"/>
                    <a:pt x="2159" y="3612"/>
                    <a:pt x="2449" y="3955"/>
                  </a:cubicBezTo>
                  <a:cubicBezTo>
                    <a:pt x="2520" y="4041"/>
                    <a:pt x="2605" y="4076"/>
                    <a:pt x="2688" y="4076"/>
                  </a:cubicBezTo>
                  <a:cubicBezTo>
                    <a:pt x="2928" y="4076"/>
                    <a:pt x="3159" y="3781"/>
                    <a:pt x="3027" y="3515"/>
                  </a:cubicBezTo>
                  <a:cubicBezTo>
                    <a:pt x="2752" y="3007"/>
                    <a:pt x="2421"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39" name="Google Shape;3507;p31"/>
            <p:cNvSpPr/>
            <p:nvPr/>
          </p:nvSpPr>
          <p:spPr>
            <a:xfrm>
              <a:off x="2741796" y="3236825"/>
              <a:ext cx="78646" cy="103488"/>
            </a:xfrm>
            <a:custGeom>
              <a:avLst/>
              <a:gdLst/>
              <a:ahLst/>
              <a:cxnLst/>
              <a:rect l="l" t="t" r="r" b="b"/>
              <a:pathLst>
                <a:path w="3170" h="4150" extrusionOk="0">
                  <a:moveTo>
                    <a:pt x="2713" y="0"/>
                  </a:moveTo>
                  <a:cubicBezTo>
                    <a:pt x="2698" y="0"/>
                    <a:pt x="2684" y="3"/>
                    <a:pt x="2669" y="7"/>
                  </a:cubicBezTo>
                  <a:cubicBezTo>
                    <a:pt x="2132" y="131"/>
                    <a:pt x="1844" y="778"/>
                    <a:pt x="1582" y="1314"/>
                  </a:cubicBezTo>
                  <a:cubicBezTo>
                    <a:pt x="1582" y="1301"/>
                    <a:pt x="1569" y="1301"/>
                    <a:pt x="1569" y="1286"/>
                  </a:cubicBezTo>
                  <a:cubicBezTo>
                    <a:pt x="1252" y="819"/>
                    <a:pt x="949" y="62"/>
                    <a:pt x="330" y="7"/>
                  </a:cubicBezTo>
                  <a:cubicBezTo>
                    <a:pt x="324" y="6"/>
                    <a:pt x="318" y="5"/>
                    <a:pt x="312" y="5"/>
                  </a:cubicBezTo>
                  <a:cubicBezTo>
                    <a:pt x="264" y="5"/>
                    <a:pt x="217" y="54"/>
                    <a:pt x="193" y="103"/>
                  </a:cubicBezTo>
                  <a:cubicBezTo>
                    <a:pt x="0" y="736"/>
                    <a:pt x="716" y="1396"/>
                    <a:pt x="1032" y="1892"/>
                  </a:cubicBezTo>
                  <a:cubicBezTo>
                    <a:pt x="1073" y="1947"/>
                    <a:pt x="1114" y="2016"/>
                    <a:pt x="1156" y="2084"/>
                  </a:cubicBezTo>
                  <a:cubicBezTo>
                    <a:pt x="811" y="2649"/>
                    <a:pt x="399" y="3240"/>
                    <a:pt x="344" y="3873"/>
                  </a:cubicBezTo>
                  <a:cubicBezTo>
                    <a:pt x="323" y="4019"/>
                    <a:pt x="477" y="4150"/>
                    <a:pt x="624" y="4150"/>
                  </a:cubicBezTo>
                  <a:cubicBezTo>
                    <a:pt x="671" y="4150"/>
                    <a:pt x="717" y="4137"/>
                    <a:pt x="756" y="4107"/>
                  </a:cubicBezTo>
                  <a:cubicBezTo>
                    <a:pt x="1156" y="3818"/>
                    <a:pt x="1431" y="3350"/>
                    <a:pt x="1664" y="2869"/>
                  </a:cubicBezTo>
                  <a:cubicBezTo>
                    <a:pt x="1912" y="3240"/>
                    <a:pt x="2174" y="3612"/>
                    <a:pt x="2449" y="3955"/>
                  </a:cubicBezTo>
                  <a:cubicBezTo>
                    <a:pt x="2520" y="4041"/>
                    <a:pt x="2606" y="4076"/>
                    <a:pt x="2690" y="4076"/>
                  </a:cubicBezTo>
                  <a:cubicBezTo>
                    <a:pt x="2934" y="4076"/>
                    <a:pt x="3170" y="3781"/>
                    <a:pt x="3027" y="3515"/>
                  </a:cubicBezTo>
                  <a:cubicBezTo>
                    <a:pt x="2765" y="3007"/>
                    <a:pt x="2435" y="2525"/>
                    <a:pt x="2091" y="2044"/>
                  </a:cubicBezTo>
                  <a:cubicBezTo>
                    <a:pt x="2407" y="1493"/>
                    <a:pt x="3054" y="750"/>
                    <a:pt x="2862" y="118"/>
                  </a:cubicBezTo>
                  <a:cubicBezTo>
                    <a:pt x="2839" y="50"/>
                    <a:pt x="2779" y="0"/>
                    <a:pt x="2713"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0" name="Google Shape;3508;p31"/>
            <p:cNvSpPr/>
            <p:nvPr/>
          </p:nvSpPr>
          <p:spPr>
            <a:xfrm>
              <a:off x="2838315" y="3236825"/>
              <a:ext cx="78646" cy="103488"/>
            </a:xfrm>
            <a:custGeom>
              <a:avLst/>
              <a:gdLst/>
              <a:ahLst/>
              <a:cxnLst/>
              <a:rect l="l" t="t" r="r" b="b"/>
              <a:pathLst>
                <a:path w="3158" h="4150" extrusionOk="0">
                  <a:moveTo>
                    <a:pt x="2700" y="0"/>
                  </a:moveTo>
                  <a:cubicBezTo>
                    <a:pt x="2686" y="0"/>
                    <a:pt x="2671" y="3"/>
                    <a:pt x="2656" y="7"/>
                  </a:cubicBezTo>
                  <a:cubicBezTo>
                    <a:pt x="2134" y="131"/>
                    <a:pt x="1831" y="778"/>
                    <a:pt x="1569" y="1314"/>
                  </a:cubicBezTo>
                  <a:cubicBezTo>
                    <a:pt x="1569" y="1301"/>
                    <a:pt x="1556" y="1301"/>
                    <a:pt x="1556" y="1286"/>
                  </a:cubicBezTo>
                  <a:cubicBezTo>
                    <a:pt x="1239" y="819"/>
                    <a:pt x="936" y="62"/>
                    <a:pt x="331" y="7"/>
                  </a:cubicBezTo>
                  <a:cubicBezTo>
                    <a:pt x="323" y="6"/>
                    <a:pt x="316" y="5"/>
                    <a:pt x="309" y="5"/>
                  </a:cubicBezTo>
                  <a:cubicBezTo>
                    <a:pt x="251" y="5"/>
                    <a:pt x="206" y="54"/>
                    <a:pt x="193" y="103"/>
                  </a:cubicBezTo>
                  <a:cubicBezTo>
                    <a:pt x="1" y="736"/>
                    <a:pt x="703" y="1396"/>
                    <a:pt x="1033" y="1892"/>
                  </a:cubicBezTo>
                  <a:cubicBezTo>
                    <a:pt x="1074" y="1947"/>
                    <a:pt x="1116" y="2016"/>
                    <a:pt x="1143" y="2084"/>
                  </a:cubicBezTo>
                  <a:cubicBezTo>
                    <a:pt x="799" y="2649"/>
                    <a:pt x="386" y="3240"/>
                    <a:pt x="331" y="3873"/>
                  </a:cubicBezTo>
                  <a:cubicBezTo>
                    <a:pt x="321" y="4019"/>
                    <a:pt x="469" y="4150"/>
                    <a:pt x="613" y="4150"/>
                  </a:cubicBezTo>
                  <a:cubicBezTo>
                    <a:pt x="659" y="4150"/>
                    <a:pt x="704" y="4137"/>
                    <a:pt x="744" y="4107"/>
                  </a:cubicBezTo>
                  <a:cubicBezTo>
                    <a:pt x="1143" y="3818"/>
                    <a:pt x="1418" y="3350"/>
                    <a:pt x="1666" y="2869"/>
                  </a:cubicBezTo>
                  <a:cubicBezTo>
                    <a:pt x="1899" y="3240"/>
                    <a:pt x="2161" y="3612"/>
                    <a:pt x="2450" y="3955"/>
                  </a:cubicBezTo>
                  <a:cubicBezTo>
                    <a:pt x="2520" y="4041"/>
                    <a:pt x="2605" y="4076"/>
                    <a:pt x="2689" y="4076"/>
                  </a:cubicBezTo>
                  <a:cubicBezTo>
                    <a:pt x="2928" y="4076"/>
                    <a:pt x="3157" y="3781"/>
                    <a:pt x="3014" y="3515"/>
                  </a:cubicBezTo>
                  <a:cubicBezTo>
                    <a:pt x="2752" y="3007"/>
                    <a:pt x="2422" y="2525"/>
                    <a:pt x="2079" y="2044"/>
                  </a:cubicBezTo>
                  <a:cubicBezTo>
                    <a:pt x="2394" y="1493"/>
                    <a:pt x="3042" y="750"/>
                    <a:pt x="2849" y="118"/>
                  </a:cubicBezTo>
                  <a:cubicBezTo>
                    <a:pt x="2826" y="50"/>
                    <a:pt x="2767" y="0"/>
                    <a:pt x="2700" y="0"/>
                  </a:cubicBezTo>
                  <a:close/>
                </a:path>
              </a:pathLst>
            </a:custGeom>
            <a:solidFill>
              <a:schemeClr val="accent4"/>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41" name="Google Shape;3509;p31"/>
          <p:cNvGrpSpPr>
            <a:grpSpLocks/>
          </p:cNvGrpSpPr>
          <p:nvPr/>
        </p:nvGrpSpPr>
        <p:grpSpPr bwMode="auto">
          <a:xfrm rot="10800000">
            <a:off x="4889502" y="-320675"/>
            <a:ext cx="977900" cy="642938"/>
            <a:chOff x="6739600" y="291450"/>
            <a:chExt cx="504925" cy="331900"/>
          </a:xfrm>
        </p:grpSpPr>
        <p:sp>
          <p:nvSpPr>
            <p:cNvPr id="142" name="Google Shape;3510;p31"/>
            <p:cNvSpPr/>
            <p:nvPr/>
          </p:nvSpPr>
          <p:spPr>
            <a:xfrm>
              <a:off x="6740419" y="558609"/>
              <a:ext cx="186068" cy="25404"/>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3" name="Google Shape;3511;p31"/>
            <p:cNvSpPr/>
            <p:nvPr/>
          </p:nvSpPr>
          <p:spPr>
            <a:xfrm>
              <a:off x="6834683" y="502063"/>
              <a:ext cx="158199" cy="27863"/>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4" name="Google Shape;3512;p31"/>
            <p:cNvSpPr/>
            <p:nvPr/>
          </p:nvSpPr>
          <p:spPr>
            <a:xfrm>
              <a:off x="6951078" y="294728"/>
              <a:ext cx="151641" cy="21307"/>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5" name="Google Shape;3513;p31"/>
            <p:cNvSpPr/>
            <p:nvPr/>
          </p:nvSpPr>
          <p:spPr>
            <a:xfrm>
              <a:off x="6785502" y="347996"/>
              <a:ext cx="132789" cy="30321"/>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6" name="Google Shape;3514;p31"/>
            <p:cNvSpPr/>
            <p:nvPr/>
          </p:nvSpPr>
          <p:spPr>
            <a:xfrm>
              <a:off x="7045342" y="350454"/>
              <a:ext cx="138527" cy="22946"/>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7" name="Google Shape;3515;p31"/>
            <p:cNvSpPr/>
            <p:nvPr/>
          </p:nvSpPr>
          <p:spPr>
            <a:xfrm>
              <a:off x="7002718" y="599585"/>
              <a:ext cx="141805" cy="22946"/>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8" name="Google Shape;3516;p31"/>
            <p:cNvSpPr/>
            <p:nvPr/>
          </p:nvSpPr>
          <p:spPr>
            <a:xfrm>
              <a:off x="6859274" y="399625"/>
              <a:ext cx="115575" cy="2458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49" name="Google Shape;3517;p31"/>
            <p:cNvSpPr/>
            <p:nvPr/>
          </p:nvSpPr>
          <p:spPr>
            <a:xfrm>
              <a:off x="7129769" y="294728"/>
              <a:ext cx="115575" cy="22946"/>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0" name="Google Shape;3518;p31"/>
            <p:cNvSpPr/>
            <p:nvPr/>
          </p:nvSpPr>
          <p:spPr>
            <a:xfrm>
              <a:off x="7117474" y="546316"/>
              <a:ext cx="122133" cy="22946"/>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1" name="Google Shape;3519;p31"/>
            <p:cNvSpPr/>
            <p:nvPr/>
          </p:nvSpPr>
          <p:spPr>
            <a:xfrm>
              <a:off x="7012554" y="448795"/>
              <a:ext cx="113936" cy="22947"/>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2" name="Google Shape;3520;p31"/>
            <p:cNvSpPr/>
            <p:nvPr/>
          </p:nvSpPr>
          <p:spPr>
            <a:xfrm>
              <a:off x="7088785" y="501244"/>
              <a:ext cx="98362" cy="22126"/>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3" name="Google Shape;3521;p31"/>
            <p:cNvSpPr/>
            <p:nvPr/>
          </p:nvSpPr>
          <p:spPr>
            <a:xfrm>
              <a:off x="6992063" y="398805"/>
              <a:ext cx="92624" cy="26224"/>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4" name="Google Shape;3522;p31"/>
            <p:cNvSpPr/>
            <p:nvPr/>
          </p:nvSpPr>
          <p:spPr>
            <a:xfrm>
              <a:off x="7101900" y="404542"/>
              <a:ext cx="82788" cy="21307"/>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5" name="Google Shape;3523;p31"/>
            <p:cNvSpPr/>
            <p:nvPr/>
          </p:nvSpPr>
          <p:spPr>
            <a:xfrm>
              <a:off x="6954357" y="552873"/>
              <a:ext cx="87706" cy="19668"/>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6" name="Google Shape;3524;p31"/>
            <p:cNvSpPr/>
            <p:nvPr/>
          </p:nvSpPr>
          <p:spPr>
            <a:xfrm>
              <a:off x="6859274" y="292270"/>
              <a:ext cx="65575" cy="23765"/>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7" name="Google Shape;3525;p31"/>
            <p:cNvSpPr/>
            <p:nvPr/>
          </p:nvSpPr>
          <p:spPr>
            <a:xfrm>
              <a:off x="6944521" y="351274"/>
              <a:ext cx="68853" cy="19668"/>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8" name="Google Shape;3526;p31"/>
            <p:cNvSpPr/>
            <p:nvPr/>
          </p:nvSpPr>
          <p:spPr>
            <a:xfrm>
              <a:off x="6751895" y="511897"/>
              <a:ext cx="70493" cy="20488"/>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59" name="Google Shape;3527;p31"/>
            <p:cNvSpPr/>
            <p:nvPr/>
          </p:nvSpPr>
          <p:spPr>
            <a:xfrm>
              <a:off x="7014194" y="500424"/>
              <a:ext cx="64755" cy="19668"/>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0" name="Google Shape;3528;p31"/>
            <p:cNvSpPr/>
            <p:nvPr/>
          </p:nvSpPr>
          <p:spPr>
            <a:xfrm>
              <a:off x="6871569" y="453712"/>
              <a:ext cx="47542" cy="19669"/>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1" name="Google Shape;3529;p31"/>
            <p:cNvSpPr/>
            <p:nvPr/>
          </p:nvSpPr>
          <p:spPr>
            <a:xfrm>
              <a:off x="6802715" y="452073"/>
              <a:ext cx="45083" cy="22127"/>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2" name="Google Shape;3530;p31"/>
            <p:cNvSpPr/>
            <p:nvPr/>
          </p:nvSpPr>
          <p:spPr>
            <a:xfrm>
              <a:off x="6937143" y="599585"/>
              <a:ext cx="48362" cy="19668"/>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3" name="Google Shape;3531;p31"/>
            <p:cNvSpPr/>
            <p:nvPr/>
          </p:nvSpPr>
          <p:spPr>
            <a:xfrm>
              <a:off x="6943701" y="450434"/>
              <a:ext cx="45083" cy="18849"/>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4" name="Google Shape;3532;p31"/>
            <p:cNvSpPr/>
            <p:nvPr/>
          </p:nvSpPr>
          <p:spPr>
            <a:xfrm>
              <a:off x="7055998" y="547955"/>
              <a:ext cx="34427" cy="18849"/>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5" name="Google Shape;3533;p31"/>
            <p:cNvSpPr/>
            <p:nvPr/>
          </p:nvSpPr>
          <p:spPr>
            <a:xfrm>
              <a:off x="6884684" y="602863"/>
              <a:ext cx="39345" cy="16390"/>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166" name="Google Shape;3534;p31"/>
          <p:cNvGrpSpPr>
            <a:grpSpLocks/>
          </p:cNvGrpSpPr>
          <p:nvPr/>
        </p:nvGrpSpPr>
        <p:grpSpPr bwMode="auto">
          <a:xfrm rot="10800000">
            <a:off x="627066" y="1249363"/>
            <a:ext cx="674687" cy="609600"/>
            <a:chOff x="593975" y="1926100"/>
            <a:chExt cx="917300" cy="826750"/>
          </a:xfrm>
        </p:grpSpPr>
        <p:sp>
          <p:nvSpPr>
            <p:cNvPr id="167" name="Google Shape;3535;p31"/>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8" name="Google Shape;3536;p31"/>
            <p:cNvSpPr/>
            <p:nvPr/>
          </p:nvSpPr>
          <p:spPr>
            <a:xfrm>
              <a:off x="783910" y="2117717"/>
              <a:ext cx="114392" cy="122720"/>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9" name="Google Shape;3537;p31"/>
            <p:cNvSpPr/>
            <p:nvPr/>
          </p:nvSpPr>
          <p:spPr>
            <a:xfrm>
              <a:off x="829235" y="2072504"/>
              <a:ext cx="90651" cy="142098"/>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0" name="Google Shape;3538;p31"/>
            <p:cNvSpPr/>
            <p:nvPr/>
          </p:nvSpPr>
          <p:spPr>
            <a:xfrm>
              <a:off x="881035" y="2038056"/>
              <a:ext cx="88493" cy="150710"/>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1" name="Google Shape;3539;p31"/>
            <p:cNvSpPr/>
            <p:nvPr/>
          </p:nvSpPr>
          <p:spPr>
            <a:xfrm>
              <a:off x="937153" y="2022985"/>
              <a:ext cx="71226" cy="142098"/>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2" name="Google Shape;3540;p31"/>
            <p:cNvSpPr/>
            <p:nvPr/>
          </p:nvSpPr>
          <p:spPr>
            <a:xfrm>
              <a:off x="671676" y="2311487"/>
              <a:ext cx="155402" cy="53824"/>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3" name="Google Shape;3541;p31"/>
            <p:cNvSpPr/>
            <p:nvPr/>
          </p:nvSpPr>
          <p:spPr>
            <a:xfrm>
              <a:off x="701893" y="2376077"/>
              <a:ext cx="144609" cy="38754"/>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4" name="Google Shape;3542;p31"/>
            <p:cNvSpPr/>
            <p:nvPr/>
          </p:nvSpPr>
          <p:spPr>
            <a:xfrm>
              <a:off x="712684" y="2429901"/>
              <a:ext cx="148927" cy="43060"/>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5" name="Google Shape;3543;p31"/>
            <p:cNvSpPr/>
            <p:nvPr/>
          </p:nvSpPr>
          <p:spPr>
            <a:xfrm>
              <a:off x="745060" y="2490185"/>
              <a:ext cx="140292" cy="47366"/>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6" name="Google Shape;3544;p31"/>
            <p:cNvSpPr/>
            <p:nvPr/>
          </p:nvSpPr>
          <p:spPr>
            <a:xfrm>
              <a:off x="919886" y="2548316"/>
              <a:ext cx="38850" cy="111956"/>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7" name="Google Shape;3545;p31"/>
            <p:cNvSpPr/>
            <p:nvPr/>
          </p:nvSpPr>
          <p:spPr>
            <a:xfrm>
              <a:off x="984636" y="2531092"/>
              <a:ext cx="38850" cy="133486"/>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8" name="Google Shape;3546;p31"/>
            <p:cNvSpPr/>
            <p:nvPr/>
          </p:nvSpPr>
          <p:spPr>
            <a:xfrm>
              <a:off x="1060180" y="2522480"/>
              <a:ext cx="21584" cy="139944"/>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79" name="Google Shape;3547;p31"/>
            <p:cNvSpPr/>
            <p:nvPr/>
          </p:nvSpPr>
          <p:spPr>
            <a:xfrm>
              <a:off x="1198314" y="2460043"/>
              <a:ext cx="151085" cy="77508"/>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0" name="Google Shape;3548;p31"/>
            <p:cNvSpPr/>
            <p:nvPr/>
          </p:nvSpPr>
          <p:spPr>
            <a:xfrm>
              <a:off x="1215581" y="2425595"/>
              <a:ext cx="159718" cy="64590"/>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1" name="Google Shape;3549;p31"/>
            <p:cNvSpPr/>
            <p:nvPr/>
          </p:nvSpPr>
          <p:spPr>
            <a:xfrm>
              <a:off x="1243639" y="2376077"/>
              <a:ext cx="164035" cy="71048"/>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2" name="Google Shape;3550;p31"/>
            <p:cNvSpPr/>
            <p:nvPr/>
          </p:nvSpPr>
          <p:spPr>
            <a:xfrm>
              <a:off x="1237165" y="2322251"/>
              <a:ext cx="183459" cy="32296"/>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3" name="Google Shape;3551;p31"/>
            <p:cNvSpPr/>
            <p:nvPr/>
          </p:nvSpPr>
          <p:spPr>
            <a:xfrm>
              <a:off x="1064496" y="2070351"/>
              <a:ext cx="138135" cy="131332"/>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4" name="Google Shape;3552;p31"/>
            <p:cNvSpPr/>
            <p:nvPr/>
          </p:nvSpPr>
          <p:spPr>
            <a:xfrm>
              <a:off x="1118454" y="2111258"/>
              <a:ext cx="114393" cy="94732"/>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5" name="Google Shape;3553;p31"/>
            <p:cNvSpPr/>
            <p:nvPr/>
          </p:nvSpPr>
          <p:spPr>
            <a:xfrm>
              <a:off x="1146514" y="2167235"/>
              <a:ext cx="138135" cy="111956"/>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6" name="Google Shape;3554;p31"/>
            <p:cNvSpPr/>
            <p:nvPr/>
          </p:nvSpPr>
          <p:spPr>
            <a:xfrm>
              <a:off x="803335" y="2154317"/>
              <a:ext cx="435988" cy="396151"/>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7" name="Google Shape;3555;p31"/>
            <p:cNvSpPr/>
            <p:nvPr/>
          </p:nvSpPr>
          <p:spPr>
            <a:xfrm>
              <a:off x="868085" y="2197377"/>
              <a:ext cx="306486" cy="307879"/>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8" name="Google Shape;3556;p31"/>
            <p:cNvSpPr/>
            <p:nvPr/>
          </p:nvSpPr>
          <p:spPr>
            <a:xfrm>
              <a:off x="954420" y="2294263"/>
              <a:ext cx="43167" cy="36600"/>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89" name="Google Shape;3557;p31"/>
            <p:cNvSpPr/>
            <p:nvPr/>
          </p:nvSpPr>
          <p:spPr>
            <a:xfrm>
              <a:off x="1019170" y="2322251"/>
              <a:ext cx="32376" cy="32296"/>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0" name="Google Shape;3558;p31"/>
            <p:cNvSpPr/>
            <p:nvPr/>
          </p:nvSpPr>
          <p:spPr>
            <a:xfrm>
              <a:off x="988953" y="2343781"/>
              <a:ext cx="23743" cy="27990"/>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1" name="Google Shape;3559;p31"/>
            <p:cNvSpPr/>
            <p:nvPr/>
          </p:nvSpPr>
          <p:spPr>
            <a:xfrm>
              <a:off x="984636" y="2382535"/>
              <a:ext cx="41009" cy="36602"/>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2" name="Google Shape;3560;p31"/>
            <p:cNvSpPr/>
            <p:nvPr/>
          </p:nvSpPr>
          <p:spPr>
            <a:xfrm>
              <a:off x="941469" y="2339475"/>
              <a:ext cx="21584" cy="25836"/>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3" name="Google Shape;3561;p31"/>
            <p:cNvSpPr/>
            <p:nvPr/>
          </p:nvSpPr>
          <p:spPr>
            <a:xfrm>
              <a:off x="950103" y="2376077"/>
              <a:ext cx="25900" cy="27988"/>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4" name="Google Shape;3562;p31"/>
            <p:cNvSpPr/>
            <p:nvPr/>
          </p:nvSpPr>
          <p:spPr>
            <a:xfrm>
              <a:off x="1027804" y="2365311"/>
              <a:ext cx="43167" cy="27990"/>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5" name="Google Shape;3563;p31"/>
            <p:cNvSpPr/>
            <p:nvPr/>
          </p:nvSpPr>
          <p:spPr>
            <a:xfrm>
              <a:off x="1036437" y="2416983"/>
              <a:ext cx="21584" cy="21530"/>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6" name="Google Shape;3564;p31"/>
            <p:cNvSpPr/>
            <p:nvPr/>
          </p:nvSpPr>
          <p:spPr>
            <a:xfrm>
              <a:off x="1086080" y="2369617"/>
              <a:ext cx="32375" cy="34448"/>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7" name="Google Shape;3565;p31"/>
            <p:cNvSpPr/>
            <p:nvPr/>
          </p:nvSpPr>
          <p:spPr>
            <a:xfrm>
              <a:off x="1060180" y="2395453"/>
              <a:ext cx="17267" cy="21530"/>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8" name="Google Shape;3566;p31"/>
            <p:cNvSpPr/>
            <p:nvPr/>
          </p:nvSpPr>
          <p:spPr>
            <a:xfrm>
              <a:off x="991112" y="2432054"/>
              <a:ext cx="34534" cy="27988"/>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99" name="Google Shape;3567;p31"/>
            <p:cNvSpPr/>
            <p:nvPr/>
          </p:nvSpPr>
          <p:spPr>
            <a:xfrm>
              <a:off x="967370" y="2410525"/>
              <a:ext cx="17267" cy="17224"/>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0" name="Google Shape;3568;p31"/>
            <p:cNvSpPr/>
            <p:nvPr/>
          </p:nvSpPr>
          <p:spPr>
            <a:xfrm>
              <a:off x="1012696" y="2277039"/>
              <a:ext cx="19425" cy="21530"/>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1" name="Google Shape;3569;p31"/>
            <p:cNvSpPr/>
            <p:nvPr/>
          </p:nvSpPr>
          <p:spPr>
            <a:xfrm>
              <a:off x="1047229" y="2285651"/>
              <a:ext cx="41008" cy="38754"/>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2" name="Google Shape;3570;p31"/>
            <p:cNvSpPr/>
            <p:nvPr/>
          </p:nvSpPr>
          <p:spPr>
            <a:xfrm>
              <a:off x="1079604" y="2326557"/>
              <a:ext cx="23743" cy="21530"/>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203" name="Google Shape;3571;p31"/>
          <p:cNvSpPr/>
          <p:nvPr/>
        </p:nvSpPr>
        <p:spPr>
          <a:xfrm rot="10800000">
            <a:off x="6677028" y="-533400"/>
            <a:ext cx="1077913" cy="889000"/>
          </a:xfrm>
          <a:custGeom>
            <a:avLst/>
            <a:gdLst/>
            <a:ahLst/>
            <a:cxnLst/>
            <a:rect l="l" t="t" r="r" b="b"/>
            <a:pathLst>
              <a:path w="19455" h="16028" extrusionOk="0">
                <a:moveTo>
                  <a:pt x="17597" y="2889"/>
                </a:moveTo>
                <a:cubicBezTo>
                  <a:pt x="19454" y="5324"/>
                  <a:pt x="19137" y="9383"/>
                  <a:pt x="16868" y="11557"/>
                </a:cubicBezTo>
                <a:cubicBezTo>
                  <a:pt x="15547" y="12795"/>
                  <a:pt x="13882" y="13043"/>
                  <a:pt x="12190" y="12795"/>
                </a:cubicBezTo>
                <a:cubicBezTo>
                  <a:pt x="11255" y="12671"/>
                  <a:pt x="10250" y="12437"/>
                  <a:pt x="9301" y="12643"/>
                </a:cubicBezTo>
                <a:cubicBezTo>
                  <a:pt x="8366" y="12850"/>
                  <a:pt x="7788" y="13593"/>
                  <a:pt x="7113" y="14226"/>
                </a:cubicBezTo>
                <a:cubicBezTo>
                  <a:pt x="5752" y="15505"/>
                  <a:pt x="3646" y="16028"/>
                  <a:pt x="2050" y="14941"/>
                </a:cubicBezTo>
                <a:cubicBezTo>
                  <a:pt x="1459" y="14529"/>
                  <a:pt x="922" y="13936"/>
                  <a:pt x="564" y="13276"/>
                </a:cubicBezTo>
                <a:cubicBezTo>
                  <a:pt x="248" y="12891"/>
                  <a:pt x="42" y="12313"/>
                  <a:pt x="28" y="11873"/>
                </a:cubicBezTo>
                <a:cubicBezTo>
                  <a:pt x="1" y="10649"/>
                  <a:pt x="359" y="9286"/>
                  <a:pt x="1487" y="8653"/>
                </a:cubicBezTo>
                <a:cubicBezTo>
                  <a:pt x="2876" y="7883"/>
                  <a:pt x="5049" y="8475"/>
                  <a:pt x="6192" y="7250"/>
                </a:cubicBezTo>
                <a:cubicBezTo>
                  <a:pt x="7306" y="6039"/>
                  <a:pt x="7513" y="4278"/>
                  <a:pt x="8696" y="3095"/>
                </a:cubicBezTo>
                <a:cubicBezTo>
                  <a:pt x="11090" y="674"/>
                  <a:pt x="15382" y="0"/>
                  <a:pt x="17597" y="2889"/>
                </a:cubicBezTo>
                <a:close/>
                <a:moveTo>
                  <a:pt x="10855" y="3000"/>
                </a:moveTo>
                <a:cubicBezTo>
                  <a:pt x="10044" y="3481"/>
                  <a:pt x="9274" y="4113"/>
                  <a:pt x="8833" y="4981"/>
                </a:cubicBezTo>
                <a:cubicBezTo>
                  <a:pt x="8434" y="5764"/>
                  <a:pt x="8118" y="6604"/>
                  <a:pt x="7623" y="7347"/>
                </a:cubicBezTo>
                <a:cubicBezTo>
                  <a:pt x="6480" y="9066"/>
                  <a:pt x="4829" y="9011"/>
                  <a:pt x="3028" y="9286"/>
                </a:cubicBezTo>
                <a:cubicBezTo>
                  <a:pt x="2078" y="9438"/>
                  <a:pt x="1362" y="9782"/>
                  <a:pt x="1101" y="10786"/>
                </a:cubicBezTo>
                <a:cubicBezTo>
                  <a:pt x="1087" y="10842"/>
                  <a:pt x="1074" y="10965"/>
                  <a:pt x="1060" y="11130"/>
                </a:cubicBezTo>
                <a:cubicBezTo>
                  <a:pt x="1239" y="11777"/>
                  <a:pt x="1500" y="12396"/>
                  <a:pt x="1858" y="12918"/>
                </a:cubicBezTo>
                <a:cubicBezTo>
                  <a:pt x="1982" y="12946"/>
                  <a:pt x="2078" y="13056"/>
                  <a:pt x="2064" y="13180"/>
                </a:cubicBezTo>
                <a:cubicBezTo>
                  <a:pt x="2697" y="13964"/>
                  <a:pt x="3605" y="14404"/>
                  <a:pt x="4857" y="14088"/>
                </a:cubicBezTo>
                <a:cubicBezTo>
                  <a:pt x="5875" y="13826"/>
                  <a:pt x="6480" y="12973"/>
                  <a:pt x="7251" y="12286"/>
                </a:cubicBezTo>
                <a:cubicBezTo>
                  <a:pt x="7870" y="11735"/>
                  <a:pt x="8613" y="11364"/>
                  <a:pt x="9424" y="11282"/>
                </a:cubicBezTo>
                <a:cubicBezTo>
                  <a:pt x="10374" y="11172"/>
                  <a:pt x="11295" y="11295"/>
                  <a:pt x="12231" y="11419"/>
                </a:cubicBezTo>
                <a:cubicBezTo>
                  <a:pt x="13084" y="11529"/>
                  <a:pt x="14019" y="11653"/>
                  <a:pt x="14845" y="11254"/>
                </a:cubicBezTo>
                <a:cubicBezTo>
                  <a:pt x="17721" y="9892"/>
                  <a:pt x="18394" y="5091"/>
                  <a:pt x="15877" y="3123"/>
                </a:cubicBezTo>
                <a:cubicBezTo>
                  <a:pt x="14474" y="2022"/>
                  <a:pt x="12396" y="2092"/>
                  <a:pt x="10855" y="3000"/>
                </a:cubicBezTo>
                <a:close/>
              </a:path>
            </a:pathLst>
          </a:custGeom>
          <a:solidFill>
            <a:schemeClr val="l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204" name="Google Shape;3572;p31"/>
          <p:cNvGrpSpPr>
            <a:grpSpLocks/>
          </p:cNvGrpSpPr>
          <p:nvPr/>
        </p:nvGrpSpPr>
        <p:grpSpPr bwMode="auto">
          <a:xfrm rot="1738723">
            <a:off x="2628900" y="6294438"/>
            <a:ext cx="1279525" cy="1077912"/>
            <a:chOff x="1844900" y="831875"/>
            <a:chExt cx="538300" cy="453625"/>
          </a:xfrm>
        </p:grpSpPr>
        <p:sp>
          <p:nvSpPr>
            <p:cNvPr id="205" name="Google Shape;3573;p31"/>
            <p:cNvSpPr/>
            <p:nvPr/>
          </p:nvSpPr>
          <p:spPr>
            <a:xfrm>
              <a:off x="1902354" y="868630"/>
              <a:ext cx="452145" cy="416881"/>
            </a:xfrm>
            <a:custGeom>
              <a:avLst/>
              <a:gdLst/>
              <a:ahLst/>
              <a:cxnLst/>
              <a:rect l="l" t="t" r="r" b="b"/>
              <a:pathLst>
                <a:path w="18092" h="16683" extrusionOk="0">
                  <a:moveTo>
                    <a:pt x="7982" y="1"/>
                  </a:moveTo>
                  <a:cubicBezTo>
                    <a:pt x="7788" y="1"/>
                    <a:pt x="7597" y="94"/>
                    <a:pt x="7402" y="282"/>
                  </a:cubicBezTo>
                  <a:cubicBezTo>
                    <a:pt x="7209" y="474"/>
                    <a:pt x="7057" y="708"/>
                    <a:pt x="6947" y="955"/>
                  </a:cubicBezTo>
                  <a:cubicBezTo>
                    <a:pt x="6782" y="1313"/>
                    <a:pt x="6672" y="1685"/>
                    <a:pt x="6562" y="2070"/>
                  </a:cubicBezTo>
                  <a:cubicBezTo>
                    <a:pt x="6287" y="3144"/>
                    <a:pt x="6149" y="4244"/>
                    <a:pt x="6081" y="5358"/>
                  </a:cubicBezTo>
                  <a:cubicBezTo>
                    <a:pt x="6026" y="6088"/>
                    <a:pt x="5984" y="6831"/>
                    <a:pt x="5971" y="7574"/>
                  </a:cubicBezTo>
                  <a:cubicBezTo>
                    <a:pt x="5971" y="7587"/>
                    <a:pt x="5957" y="7601"/>
                    <a:pt x="5943" y="7614"/>
                  </a:cubicBezTo>
                  <a:cubicBezTo>
                    <a:pt x="5874" y="7559"/>
                    <a:pt x="5847" y="7463"/>
                    <a:pt x="5819" y="7394"/>
                  </a:cubicBezTo>
                  <a:cubicBezTo>
                    <a:pt x="5448" y="6638"/>
                    <a:pt x="5021" y="5895"/>
                    <a:pt x="4568" y="5180"/>
                  </a:cubicBezTo>
                  <a:cubicBezTo>
                    <a:pt x="4278" y="4753"/>
                    <a:pt x="3976" y="4340"/>
                    <a:pt x="3605" y="3969"/>
                  </a:cubicBezTo>
                  <a:cubicBezTo>
                    <a:pt x="3412" y="3762"/>
                    <a:pt x="3205" y="3584"/>
                    <a:pt x="2957" y="3432"/>
                  </a:cubicBezTo>
                  <a:cubicBezTo>
                    <a:pt x="2545" y="3199"/>
                    <a:pt x="2132" y="2992"/>
                    <a:pt x="1651" y="2937"/>
                  </a:cubicBezTo>
                  <a:cubicBezTo>
                    <a:pt x="1601" y="2930"/>
                    <a:pt x="1552" y="2927"/>
                    <a:pt x="1504" y="2927"/>
                  </a:cubicBezTo>
                  <a:cubicBezTo>
                    <a:pt x="1263" y="2927"/>
                    <a:pt x="1048" y="3012"/>
                    <a:pt x="853" y="3184"/>
                  </a:cubicBezTo>
                  <a:cubicBezTo>
                    <a:pt x="716" y="3309"/>
                    <a:pt x="605" y="3459"/>
                    <a:pt x="523" y="3625"/>
                  </a:cubicBezTo>
                  <a:cubicBezTo>
                    <a:pt x="344" y="3941"/>
                    <a:pt x="233" y="4285"/>
                    <a:pt x="151" y="4629"/>
                  </a:cubicBezTo>
                  <a:cubicBezTo>
                    <a:pt x="0" y="5207"/>
                    <a:pt x="0" y="5798"/>
                    <a:pt x="41" y="6390"/>
                  </a:cubicBezTo>
                  <a:cubicBezTo>
                    <a:pt x="123" y="7601"/>
                    <a:pt x="509" y="8702"/>
                    <a:pt x="1141" y="9720"/>
                  </a:cubicBezTo>
                  <a:cubicBezTo>
                    <a:pt x="1774" y="10724"/>
                    <a:pt x="2504" y="11659"/>
                    <a:pt x="3343" y="12499"/>
                  </a:cubicBezTo>
                  <a:cubicBezTo>
                    <a:pt x="3673" y="12842"/>
                    <a:pt x="4003" y="13200"/>
                    <a:pt x="4333" y="13544"/>
                  </a:cubicBezTo>
                  <a:cubicBezTo>
                    <a:pt x="4663" y="13902"/>
                    <a:pt x="5021" y="14218"/>
                    <a:pt x="5393" y="14521"/>
                  </a:cubicBezTo>
                  <a:cubicBezTo>
                    <a:pt x="6054" y="15044"/>
                    <a:pt x="6755" y="15484"/>
                    <a:pt x="7457" y="15924"/>
                  </a:cubicBezTo>
                  <a:cubicBezTo>
                    <a:pt x="7760" y="16117"/>
                    <a:pt x="8075" y="16269"/>
                    <a:pt x="8406" y="16406"/>
                  </a:cubicBezTo>
                  <a:cubicBezTo>
                    <a:pt x="8653" y="16502"/>
                    <a:pt x="8915" y="16584"/>
                    <a:pt x="9176" y="16639"/>
                  </a:cubicBezTo>
                  <a:cubicBezTo>
                    <a:pt x="9298" y="16665"/>
                    <a:pt x="9420" y="16683"/>
                    <a:pt x="9539" y="16683"/>
                  </a:cubicBezTo>
                  <a:cubicBezTo>
                    <a:pt x="9743" y="16683"/>
                    <a:pt x="9938" y="16631"/>
                    <a:pt x="10112" y="16474"/>
                  </a:cubicBezTo>
                  <a:cubicBezTo>
                    <a:pt x="10139" y="16461"/>
                    <a:pt x="10167" y="16447"/>
                    <a:pt x="10208" y="16447"/>
                  </a:cubicBezTo>
                  <a:cubicBezTo>
                    <a:pt x="10621" y="16324"/>
                    <a:pt x="10992" y="16103"/>
                    <a:pt x="11350" y="15841"/>
                  </a:cubicBezTo>
                  <a:cubicBezTo>
                    <a:pt x="12547" y="14920"/>
                    <a:pt x="13648" y="13888"/>
                    <a:pt x="14652" y="12747"/>
                  </a:cubicBezTo>
                  <a:cubicBezTo>
                    <a:pt x="15670" y="11591"/>
                    <a:pt x="16399" y="10256"/>
                    <a:pt x="16895" y="8797"/>
                  </a:cubicBezTo>
                  <a:cubicBezTo>
                    <a:pt x="17156" y="8027"/>
                    <a:pt x="17403" y="7257"/>
                    <a:pt x="17610" y="6473"/>
                  </a:cubicBezTo>
                  <a:cubicBezTo>
                    <a:pt x="17775" y="5826"/>
                    <a:pt x="17926" y="5180"/>
                    <a:pt x="18023" y="4519"/>
                  </a:cubicBezTo>
                  <a:cubicBezTo>
                    <a:pt x="18064" y="4272"/>
                    <a:pt x="18091" y="4037"/>
                    <a:pt x="18091" y="3790"/>
                  </a:cubicBezTo>
                  <a:cubicBezTo>
                    <a:pt x="18091" y="3349"/>
                    <a:pt x="18009" y="2923"/>
                    <a:pt x="17816" y="2524"/>
                  </a:cubicBezTo>
                  <a:cubicBezTo>
                    <a:pt x="17761" y="2414"/>
                    <a:pt x="17693" y="2304"/>
                    <a:pt x="17610" y="2208"/>
                  </a:cubicBezTo>
                  <a:cubicBezTo>
                    <a:pt x="17449" y="2022"/>
                    <a:pt x="17244" y="1914"/>
                    <a:pt x="17005" y="1914"/>
                  </a:cubicBezTo>
                  <a:cubicBezTo>
                    <a:pt x="16978" y="1914"/>
                    <a:pt x="16950" y="1916"/>
                    <a:pt x="16922" y="1919"/>
                  </a:cubicBezTo>
                  <a:cubicBezTo>
                    <a:pt x="16675" y="1933"/>
                    <a:pt x="16454" y="2001"/>
                    <a:pt x="16248" y="2125"/>
                  </a:cubicBezTo>
                  <a:cubicBezTo>
                    <a:pt x="16042" y="2263"/>
                    <a:pt x="15849" y="2414"/>
                    <a:pt x="15670" y="2579"/>
                  </a:cubicBezTo>
                  <a:cubicBezTo>
                    <a:pt x="15340" y="2882"/>
                    <a:pt x="15064" y="3239"/>
                    <a:pt x="14789" y="3584"/>
                  </a:cubicBezTo>
                  <a:cubicBezTo>
                    <a:pt x="14061" y="4547"/>
                    <a:pt x="13510" y="5606"/>
                    <a:pt x="13056" y="6721"/>
                  </a:cubicBezTo>
                  <a:cubicBezTo>
                    <a:pt x="12643" y="7752"/>
                    <a:pt x="12313" y="8812"/>
                    <a:pt x="11983" y="9857"/>
                  </a:cubicBezTo>
                  <a:cubicBezTo>
                    <a:pt x="11707" y="10779"/>
                    <a:pt x="11432" y="11701"/>
                    <a:pt x="11116" y="12609"/>
                  </a:cubicBezTo>
                  <a:cubicBezTo>
                    <a:pt x="11020" y="12884"/>
                    <a:pt x="10924" y="13145"/>
                    <a:pt x="10841" y="13407"/>
                  </a:cubicBezTo>
                  <a:lnTo>
                    <a:pt x="10799" y="13407"/>
                  </a:lnTo>
                  <a:cubicBezTo>
                    <a:pt x="10827" y="13200"/>
                    <a:pt x="10854" y="12994"/>
                    <a:pt x="10869" y="12802"/>
                  </a:cubicBezTo>
                  <a:cubicBezTo>
                    <a:pt x="10992" y="11714"/>
                    <a:pt x="11075" y="10641"/>
                    <a:pt x="11089" y="9555"/>
                  </a:cubicBezTo>
                  <a:cubicBezTo>
                    <a:pt x="11116" y="8385"/>
                    <a:pt x="11034" y="7216"/>
                    <a:pt x="10799" y="6060"/>
                  </a:cubicBezTo>
                  <a:cubicBezTo>
                    <a:pt x="10579" y="5028"/>
                    <a:pt x="10318" y="3997"/>
                    <a:pt x="10029" y="2978"/>
                  </a:cubicBezTo>
                  <a:cubicBezTo>
                    <a:pt x="9906" y="2579"/>
                    <a:pt x="9754" y="2194"/>
                    <a:pt x="9589" y="1823"/>
                  </a:cubicBezTo>
                  <a:cubicBezTo>
                    <a:pt x="9438" y="1451"/>
                    <a:pt x="9245" y="1107"/>
                    <a:pt x="9025" y="790"/>
                  </a:cubicBezTo>
                  <a:cubicBezTo>
                    <a:pt x="8873" y="585"/>
                    <a:pt x="8708" y="392"/>
                    <a:pt x="8516" y="227"/>
                  </a:cubicBezTo>
                  <a:cubicBezTo>
                    <a:pt x="8333" y="77"/>
                    <a:pt x="8156" y="1"/>
                    <a:pt x="7982"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6" name="Google Shape;3574;p31"/>
            <p:cNvSpPr/>
            <p:nvPr/>
          </p:nvSpPr>
          <p:spPr>
            <a:xfrm>
              <a:off x="1844310" y="878062"/>
              <a:ext cx="158952" cy="170360"/>
            </a:xfrm>
            <a:custGeom>
              <a:avLst/>
              <a:gdLst/>
              <a:ahLst/>
              <a:cxnLst/>
              <a:rect l="l" t="t" r="r" b="b"/>
              <a:pathLst>
                <a:path w="6357" h="6820" extrusionOk="0">
                  <a:moveTo>
                    <a:pt x="4075" y="0"/>
                  </a:moveTo>
                  <a:cubicBezTo>
                    <a:pt x="4070" y="0"/>
                    <a:pt x="4065" y="1"/>
                    <a:pt x="4059" y="3"/>
                  </a:cubicBezTo>
                  <a:cubicBezTo>
                    <a:pt x="4017" y="17"/>
                    <a:pt x="3962" y="30"/>
                    <a:pt x="3922" y="58"/>
                  </a:cubicBezTo>
                  <a:cubicBezTo>
                    <a:pt x="3784" y="155"/>
                    <a:pt x="3646" y="250"/>
                    <a:pt x="3522" y="347"/>
                  </a:cubicBezTo>
                  <a:cubicBezTo>
                    <a:pt x="2986" y="746"/>
                    <a:pt x="2738" y="1283"/>
                    <a:pt x="2711" y="1943"/>
                  </a:cubicBezTo>
                  <a:lnTo>
                    <a:pt x="2711" y="2424"/>
                  </a:lnTo>
                  <a:cubicBezTo>
                    <a:pt x="2711" y="2466"/>
                    <a:pt x="2724" y="2521"/>
                    <a:pt x="2656" y="2534"/>
                  </a:cubicBezTo>
                  <a:cubicBezTo>
                    <a:pt x="2586" y="2466"/>
                    <a:pt x="2546" y="2383"/>
                    <a:pt x="2504" y="2301"/>
                  </a:cubicBezTo>
                  <a:cubicBezTo>
                    <a:pt x="2449" y="2204"/>
                    <a:pt x="2394" y="2108"/>
                    <a:pt x="2339" y="2026"/>
                  </a:cubicBezTo>
                  <a:cubicBezTo>
                    <a:pt x="2229" y="1846"/>
                    <a:pt x="2106" y="1695"/>
                    <a:pt x="1968" y="1558"/>
                  </a:cubicBezTo>
                  <a:cubicBezTo>
                    <a:pt x="1944" y="1534"/>
                    <a:pt x="1921" y="1500"/>
                    <a:pt x="1879" y="1500"/>
                  </a:cubicBezTo>
                  <a:cubicBezTo>
                    <a:pt x="1873" y="1500"/>
                    <a:pt x="1866" y="1501"/>
                    <a:pt x="1858" y="1503"/>
                  </a:cubicBezTo>
                  <a:cubicBezTo>
                    <a:pt x="1803" y="1530"/>
                    <a:pt x="1789" y="1571"/>
                    <a:pt x="1789" y="1626"/>
                  </a:cubicBezTo>
                  <a:lnTo>
                    <a:pt x="1789" y="1750"/>
                  </a:lnTo>
                  <a:cubicBezTo>
                    <a:pt x="1789" y="1998"/>
                    <a:pt x="1858" y="2218"/>
                    <a:pt x="1981" y="2424"/>
                  </a:cubicBezTo>
                  <a:cubicBezTo>
                    <a:pt x="2078" y="2589"/>
                    <a:pt x="2161" y="2754"/>
                    <a:pt x="2256" y="2919"/>
                  </a:cubicBezTo>
                  <a:cubicBezTo>
                    <a:pt x="2271" y="2947"/>
                    <a:pt x="2298" y="2989"/>
                    <a:pt x="2271" y="3044"/>
                  </a:cubicBezTo>
                  <a:cubicBezTo>
                    <a:pt x="2078" y="3044"/>
                    <a:pt x="1899" y="3057"/>
                    <a:pt x="1706" y="3071"/>
                  </a:cubicBezTo>
                  <a:cubicBezTo>
                    <a:pt x="1238" y="3099"/>
                    <a:pt x="881" y="3332"/>
                    <a:pt x="620" y="3732"/>
                  </a:cubicBezTo>
                  <a:cubicBezTo>
                    <a:pt x="565" y="3814"/>
                    <a:pt x="523" y="3910"/>
                    <a:pt x="482" y="3992"/>
                  </a:cubicBezTo>
                  <a:cubicBezTo>
                    <a:pt x="248" y="4502"/>
                    <a:pt x="138" y="5038"/>
                    <a:pt x="0" y="5561"/>
                  </a:cubicBezTo>
                  <a:lnTo>
                    <a:pt x="0" y="5588"/>
                  </a:lnTo>
                  <a:cubicBezTo>
                    <a:pt x="14" y="5603"/>
                    <a:pt x="14" y="5616"/>
                    <a:pt x="28" y="5616"/>
                  </a:cubicBezTo>
                  <a:cubicBezTo>
                    <a:pt x="35" y="5623"/>
                    <a:pt x="45" y="5627"/>
                    <a:pt x="54" y="5627"/>
                  </a:cubicBezTo>
                  <a:cubicBezTo>
                    <a:pt x="62" y="5627"/>
                    <a:pt x="69" y="5623"/>
                    <a:pt x="69" y="5616"/>
                  </a:cubicBezTo>
                  <a:cubicBezTo>
                    <a:pt x="97" y="5588"/>
                    <a:pt x="124" y="5548"/>
                    <a:pt x="152" y="5520"/>
                  </a:cubicBezTo>
                  <a:cubicBezTo>
                    <a:pt x="372" y="5148"/>
                    <a:pt x="675" y="4860"/>
                    <a:pt x="1046" y="4667"/>
                  </a:cubicBezTo>
                  <a:cubicBezTo>
                    <a:pt x="1183" y="4598"/>
                    <a:pt x="1321" y="4515"/>
                    <a:pt x="1445" y="4433"/>
                  </a:cubicBezTo>
                  <a:cubicBezTo>
                    <a:pt x="1623" y="4309"/>
                    <a:pt x="1816" y="4199"/>
                    <a:pt x="1954" y="4007"/>
                  </a:cubicBezTo>
                  <a:lnTo>
                    <a:pt x="1954" y="4007"/>
                  </a:lnTo>
                  <a:cubicBezTo>
                    <a:pt x="2009" y="4102"/>
                    <a:pt x="1954" y="4199"/>
                    <a:pt x="1926" y="4282"/>
                  </a:cubicBezTo>
                  <a:cubicBezTo>
                    <a:pt x="1803" y="4640"/>
                    <a:pt x="1761" y="4997"/>
                    <a:pt x="1789" y="5368"/>
                  </a:cubicBezTo>
                  <a:cubicBezTo>
                    <a:pt x="1803" y="5808"/>
                    <a:pt x="1899" y="6263"/>
                    <a:pt x="1954" y="6703"/>
                  </a:cubicBezTo>
                  <a:cubicBezTo>
                    <a:pt x="1954" y="6731"/>
                    <a:pt x="1968" y="6772"/>
                    <a:pt x="1981" y="6799"/>
                  </a:cubicBezTo>
                  <a:cubicBezTo>
                    <a:pt x="1988" y="6813"/>
                    <a:pt x="2006" y="6820"/>
                    <a:pt x="2023" y="6820"/>
                  </a:cubicBezTo>
                  <a:cubicBezTo>
                    <a:pt x="2040" y="6820"/>
                    <a:pt x="2057" y="6813"/>
                    <a:pt x="2064" y="6799"/>
                  </a:cubicBezTo>
                  <a:cubicBezTo>
                    <a:pt x="2091" y="6772"/>
                    <a:pt x="2106" y="6731"/>
                    <a:pt x="2119" y="6689"/>
                  </a:cubicBezTo>
                  <a:cubicBezTo>
                    <a:pt x="2188" y="6511"/>
                    <a:pt x="2284" y="6359"/>
                    <a:pt x="2408" y="6208"/>
                  </a:cubicBezTo>
                  <a:lnTo>
                    <a:pt x="2614" y="5960"/>
                  </a:lnTo>
                  <a:cubicBezTo>
                    <a:pt x="3041" y="5465"/>
                    <a:pt x="3289" y="4887"/>
                    <a:pt x="3316" y="4213"/>
                  </a:cubicBezTo>
                  <a:cubicBezTo>
                    <a:pt x="3316" y="4172"/>
                    <a:pt x="3302" y="4102"/>
                    <a:pt x="3344" y="4062"/>
                  </a:cubicBezTo>
                  <a:cubicBezTo>
                    <a:pt x="3371" y="4075"/>
                    <a:pt x="3384" y="4075"/>
                    <a:pt x="3384" y="4089"/>
                  </a:cubicBezTo>
                  <a:cubicBezTo>
                    <a:pt x="3481" y="4323"/>
                    <a:pt x="3646" y="4502"/>
                    <a:pt x="3839" y="4653"/>
                  </a:cubicBezTo>
                  <a:cubicBezTo>
                    <a:pt x="4224" y="4955"/>
                    <a:pt x="4623" y="5217"/>
                    <a:pt x="5050" y="5465"/>
                  </a:cubicBezTo>
                  <a:lnTo>
                    <a:pt x="5132" y="5506"/>
                  </a:lnTo>
                  <a:cubicBezTo>
                    <a:pt x="5157" y="5517"/>
                    <a:pt x="5180" y="5522"/>
                    <a:pt x="5200" y="5522"/>
                  </a:cubicBezTo>
                  <a:cubicBezTo>
                    <a:pt x="5259" y="5522"/>
                    <a:pt x="5297" y="5478"/>
                    <a:pt x="5297" y="5396"/>
                  </a:cubicBezTo>
                  <a:cubicBezTo>
                    <a:pt x="5283" y="5066"/>
                    <a:pt x="5255" y="4750"/>
                    <a:pt x="5132" y="4447"/>
                  </a:cubicBezTo>
                  <a:cubicBezTo>
                    <a:pt x="5008" y="4130"/>
                    <a:pt x="4843" y="3842"/>
                    <a:pt x="4623" y="3580"/>
                  </a:cubicBezTo>
                  <a:cubicBezTo>
                    <a:pt x="4499" y="3429"/>
                    <a:pt x="4362" y="3305"/>
                    <a:pt x="4224" y="3167"/>
                  </a:cubicBezTo>
                  <a:cubicBezTo>
                    <a:pt x="4210" y="3167"/>
                    <a:pt x="4197" y="3139"/>
                    <a:pt x="4197" y="3126"/>
                  </a:cubicBezTo>
                  <a:cubicBezTo>
                    <a:pt x="4197" y="3099"/>
                    <a:pt x="4224" y="3084"/>
                    <a:pt x="4252" y="3084"/>
                  </a:cubicBezTo>
                  <a:cubicBezTo>
                    <a:pt x="4582" y="3071"/>
                    <a:pt x="4857" y="2906"/>
                    <a:pt x="5118" y="2699"/>
                  </a:cubicBezTo>
                  <a:cubicBezTo>
                    <a:pt x="5448" y="2438"/>
                    <a:pt x="5793" y="2204"/>
                    <a:pt x="6164" y="1998"/>
                  </a:cubicBezTo>
                  <a:cubicBezTo>
                    <a:pt x="6219" y="1971"/>
                    <a:pt x="6274" y="1929"/>
                    <a:pt x="6315" y="1888"/>
                  </a:cubicBezTo>
                  <a:cubicBezTo>
                    <a:pt x="6343" y="1861"/>
                    <a:pt x="6356" y="1833"/>
                    <a:pt x="6343" y="1791"/>
                  </a:cubicBezTo>
                  <a:cubicBezTo>
                    <a:pt x="6329" y="1764"/>
                    <a:pt x="6301" y="1750"/>
                    <a:pt x="6260" y="1736"/>
                  </a:cubicBezTo>
                  <a:cubicBezTo>
                    <a:pt x="6246" y="1736"/>
                    <a:pt x="6219" y="1736"/>
                    <a:pt x="6191" y="1750"/>
                  </a:cubicBezTo>
                  <a:cubicBezTo>
                    <a:pt x="6076" y="1765"/>
                    <a:pt x="5962" y="1771"/>
                    <a:pt x="5849" y="1771"/>
                  </a:cubicBezTo>
                  <a:cubicBezTo>
                    <a:pt x="5652" y="1771"/>
                    <a:pt x="5457" y="1754"/>
                    <a:pt x="5255" y="1736"/>
                  </a:cubicBezTo>
                  <a:cubicBezTo>
                    <a:pt x="5201" y="1733"/>
                    <a:pt x="5148" y="1732"/>
                    <a:pt x="5094" y="1732"/>
                  </a:cubicBezTo>
                  <a:cubicBezTo>
                    <a:pt x="4658" y="1732"/>
                    <a:pt x="4244" y="1833"/>
                    <a:pt x="3852" y="2053"/>
                  </a:cubicBezTo>
                  <a:cubicBezTo>
                    <a:pt x="3811" y="2081"/>
                    <a:pt x="3756" y="2108"/>
                    <a:pt x="3701" y="2121"/>
                  </a:cubicBezTo>
                  <a:cubicBezTo>
                    <a:pt x="3694" y="2125"/>
                    <a:pt x="3687" y="2127"/>
                    <a:pt x="3680" y="2127"/>
                  </a:cubicBezTo>
                  <a:cubicBezTo>
                    <a:pt x="3661" y="2127"/>
                    <a:pt x="3646" y="2114"/>
                    <a:pt x="3646" y="2094"/>
                  </a:cubicBezTo>
                  <a:cubicBezTo>
                    <a:pt x="3632" y="2053"/>
                    <a:pt x="3632" y="1998"/>
                    <a:pt x="3632" y="1943"/>
                  </a:cubicBezTo>
                  <a:cubicBezTo>
                    <a:pt x="3646" y="1544"/>
                    <a:pt x="3729" y="1158"/>
                    <a:pt x="3894" y="787"/>
                  </a:cubicBezTo>
                  <a:cubicBezTo>
                    <a:pt x="3962" y="636"/>
                    <a:pt x="4032" y="485"/>
                    <a:pt x="4087" y="333"/>
                  </a:cubicBezTo>
                  <a:cubicBezTo>
                    <a:pt x="4127" y="250"/>
                    <a:pt x="4155" y="155"/>
                    <a:pt x="4142" y="58"/>
                  </a:cubicBezTo>
                  <a:cubicBezTo>
                    <a:pt x="4142" y="34"/>
                    <a:pt x="4110" y="0"/>
                    <a:pt x="4075"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7" name="Google Shape;3575;p31"/>
            <p:cNvSpPr/>
            <p:nvPr/>
          </p:nvSpPr>
          <p:spPr>
            <a:xfrm>
              <a:off x="2025615" y="831842"/>
              <a:ext cx="143591" cy="110901"/>
            </a:xfrm>
            <a:custGeom>
              <a:avLst/>
              <a:gdLst/>
              <a:ahLst/>
              <a:cxnLst/>
              <a:rect l="l" t="t" r="r" b="b"/>
              <a:pathLst>
                <a:path w="5725" h="4428" extrusionOk="0">
                  <a:moveTo>
                    <a:pt x="3902" y="0"/>
                  </a:moveTo>
                  <a:cubicBezTo>
                    <a:pt x="3886" y="0"/>
                    <a:pt x="3870" y="4"/>
                    <a:pt x="3853" y="10"/>
                  </a:cubicBezTo>
                  <a:cubicBezTo>
                    <a:pt x="3826" y="10"/>
                    <a:pt x="3784" y="24"/>
                    <a:pt x="3756" y="38"/>
                  </a:cubicBezTo>
                  <a:cubicBezTo>
                    <a:pt x="3523" y="134"/>
                    <a:pt x="3344" y="313"/>
                    <a:pt x="3206" y="533"/>
                  </a:cubicBezTo>
                  <a:cubicBezTo>
                    <a:pt x="3041" y="781"/>
                    <a:pt x="2918" y="1056"/>
                    <a:pt x="2821" y="1331"/>
                  </a:cubicBezTo>
                  <a:cubicBezTo>
                    <a:pt x="2793" y="1427"/>
                    <a:pt x="2766" y="1524"/>
                    <a:pt x="2697" y="1606"/>
                  </a:cubicBezTo>
                  <a:cubicBezTo>
                    <a:pt x="2601" y="1551"/>
                    <a:pt x="2491" y="1482"/>
                    <a:pt x="2395" y="1441"/>
                  </a:cubicBezTo>
                  <a:cubicBezTo>
                    <a:pt x="2188" y="1326"/>
                    <a:pt x="1986" y="1271"/>
                    <a:pt x="1789" y="1271"/>
                  </a:cubicBezTo>
                  <a:cubicBezTo>
                    <a:pt x="1514" y="1271"/>
                    <a:pt x="1248" y="1378"/>
                    <a:pt x="991" y="1579"/>
                  </a:cubicBezTo>
                  <a:cubicBezTo>
                    <a:pt x="675" y="1840"/>
                    <a:pt x="372" y="2115"/>
                    <a:pt x="97" y="2432"/>
                  </a:cubicBezTo>
                  <a:cubicBezTo>
                    <a:pt x="56" y="2473"/>
                    <a:pt x="28" y="2514"/>
                    <a:pt x="1" y="2555"/>
                  </a:cubicBezTo>
                  <a:lnTo>
                    <a:pt x="1" y="2597"/>
                  </a:lnTo>
                  <a:cubicBezTo>
                    <a:pt x="14" y="2610"/>
                    <a:pt x="42" y="2624"/>
                    <a:pt x="56" y="2638"/>
                  </a:cubicBezTo>
                  <a:cubicBezTo>
                    <a:pt x="83" y="2638"/>
                    <a:pt x="111" y="2638"/>
                    <a:pt x="139" y="2624"/>
                  </a:cubicBezTo>
                  <a:cubicBezTo>
                    <a:pt x="289" y="2569"/>
                    <a:pt x="454" y="2542"/>
                    <a:pt x="619" y="2514"/>
                  </a:cubicBezTo>
                  <a:cubicBezTo>
                    <a:pt x="1047" y="2445"/>
                    <a:pt x="1487" y="2377"/>
                    <a:pt x="1927" y="2280"/>
                  </a:cubicBezTo>
                  <a:cubicBezTo>
                    <a:pt x="1936" y="2275"/>
                    <a:pt x="1945" y="2274"/>
                    <a:pt x="1955" y="2274"/>
                  </a:cubicBezTo>
                  <a:cubicBezTo>
                    <a:pt x="1974" y="2274"/>
                    <a:pt x="1996" y="2280"/>
                    <a:pt x="2023" y="2280"/>
                  </a:cubicBezTo>
                  <a:cubicBezTo>
                    <a:pt x="2010" y="2267"/>
                    <a:pt x="2023" y="2252"/>
                    <a:pt x="2037" y="2252"/>
                  </a:cubicBezTo>
                  <a:cubicBezTo>
                    <a:pt x="2050" y="2252"/>
                    <a:pt x="2050" y="2267"/>
                    <a:pt x="2050" y="2267"/>
                  </a:cubicBezTo>
                  <a:cubicBezTo>
                    <a:pt x="2050" y="2283"/>
                    <a:pt x="2046" y="2289"/>
                    <a:pt x="2039" y="2289"/>
                  </a:cubicBezTo>
                  <a:cubicBezTo>
                    <a:pt x="2035" y="2289"/>
                    <a:pt x="2029" y="2286"/>
                    <a:pt x="2023" y="2280"/>
                  </a:cubicBezTo>
                  <a:cubicBezTo>
                    <a:pt x="2023" y="2362"/>
                    <a:pt x="1968" y="2390"/>
                    <a:pt x="1927" y="2417"/>
                  </a:cubicBezTo>
                  <a:cubicBezTo>
                    <a:pt x="1597" y="2693"/>
                    <a:pt x="1377" y="3023"/>
                    <a:pt x="1212" y="3422"/>
                  </a:cubicBezTo>
                  <a:cubicBezTo>
                    <a:pt x="1102" y="3683"/>
                    <a:pt x="1032" y="3958"/>
                    <a:pt x="950" y="4220"/>
                  </a:cubicBezTo>
                  <a:cubicBezTo>
                    <a:pt x="936" y="4261"/>
                    <a:pt x="936" y="4289"/>
                    <a:pt x="936" y="4330"/>
                  </a:cubicBezTo>
                  <a:cubicBezTo>
                    <a:pt x="922" y="4358"/>
                    <a:pt x="922" y="4399"/>
                    <a:pt x="964" y="4413"/>
                  </a:cubicBezTo>
                  <a:cubicBezTo>
                    <a:pt x="974" y="4423"/>
                    <a:pt x="985" y="4428"/>
                    <a:pt x="995" y="4428"/>
                  </a:cubicBezTo>
                  <a:cubicBezTo>
                    <a:pt x="1012" y="4428"/>
                    <a:pt x="1029" y="4416"/>
                    <a:pt x="1047" y="4399"/>
                  </a:cubicBezTo>
                  <a:cubicBezTo>
                    <a:pt x="1157" y="4316"/>
                    <a:pt x="1267" y="4220"/>
                    <a:pt x="1390" y="4138"/>
                  </a:cubicBezTo>
                  <a:cubicBezTo>
                    <a:pt x="1707" y="3918"/>
                    <a:pt x="1982" y="3628"/>
                    <a:pt x="2230" y="3325"/>
                  </a:cubicBezTo>
                  <a:cubicBezTo>
                    <a:pt x="2353" y="3175"/>
                    <a:pt x="2463" y="3010"/>
                    <a:pt x="2573" y="2845"/>
                  </a:cubicBezTo>
                  <a:cubicBezTo>
                    <a:pt x="2601" y="2803"/>
                    <a:pt x="2615" y="2748"/>
                    <a:pt x="2670" y="2748"/>
                  </a:cubicBezTo>
                  <a:cubicBezTo>
                    <a:pt x="2711" y="2830"/>
                    <a:pt x="2697" y="2913"/>
                    <a:pt x="2711" y="3010"/>
                  </a:cubicBezTo>
                  <a:cubicBezTo>
                    <a:pt x="2738" y="3518"/>
                    <a:pt x="3013" y="3903"/>
                    <a:pt x="3330" y="4261"/>
                  </a:cubicBezTo>
                  <a:cubicBezTo>
                    <a:pt x="3360" y="4291"/>
                    <a:pt x="3392" y="4305"/>
                    <a:pt x="3422" y="4305"/>
                  </a:cubicBezTo>
                  <a:cubicBezTo>
                    <a:pt x="3462" y="4305"/>
                    <a:pt x="3499" y="4280"/>
                    <a:pt x="3523" y="4234"/>
                  </a:cubicBezTo>
                  <a:cubicBezTo>
                    <a:pt x="3646" y="3931"/>
                    <a:pt x="3743" y="3628"/>
                    <a:pt x="3716" y="3285"/>
                  </a:cubicBezTo>
                  <a:cubicBezTo>
                    <a:pt x="3688" y="3050"/>
                    <a:pt x="3619" y="2830"/>
                    <a:pt x="3509" y="2610"/>
                  </a:cubicBezTo>
                  <a:cubicBezTo>
                    <a:pt x="3481" y="2542"/>
                    <a:pt x="3440" y="2473"/>
                    <a:pt x="3399" y="2390"/>
                  </a:cubicBezTo>
                  <a:cubicBezTo>
                    <a:pt x="3385" y="2362"/>
                    <a:pt x="3358" y="2335"/>
                    <a:pt x="3385" y="2307"/>
                  </a:cubicBezTo>
                  <a:cubicBezTo>
                    <a:pt x="3399" y="2294"/>
                    <a:pt x="3440" y="2280"/>
                    <a:pt x="3454" y="2280"/>
                  </a:cubicBezTo>
                  <a:cubicBezTo>
                    <a:pt x="3495" y="2294"/>
                    <a:pt x="3523" y="2294"/>
                    <a:pt x="3550" y="2294"/>
                  </a:cubicBezTo>
                  <a:cubicBezTo>
                    <a:pt x="3651" y="2313"/>
                    <a:pt x="3751" y="2322"/>
                    <a:pt x="3849" y="2322"/>
                  </a:cubicBezTo>
                  <a:cubicBezTo>
                    <a:pt x="4045" y="2322"/>
                    <a:pt x="4238" y="2285"/>
                    <a:pt x="4431" y="2212"/>
                  </a:cubicBezTo>
                  <a:cubicBezTo>
                    <a:pt x="4734" y="2115"/>
                    <a:pt x="5022" y="1977"/>
                    <a:pt x="5297" y="1799"/>
                  </a:cubicBezTo>
                  <a:cubicBezTo>
                    <a:pt x="5422" y="1730"/>
                    <a:pt x="5532" y="1647"/>
                    <a:pt x="5655" y="1564"/>
                  </a:cubicBezTo>
                  <a:cubicBezTo>
                    <a:pt x="5724" y="1496"/>
                    <a:pt x="5710" y="1414"/>
                    <a:pt x="5627" y="1386"/>
                  </a:cubicBezTo>
                  <a:cubicBezTo>
                    <a:pt x="5352" y="1276"/>
                    <a:pt x="5077" y="1179"/>
                    <a:pt x="4774" y="1152"/>
                  </a:cubicBezTo>
                  <a:cubicBezTo>
                    <a:pt x="4734" y="1150"/>
                    <a:pt x="4694" y="1149"/>
                    <a:pt x="4655" y="1149"/>
                  </a:cubicBezTo>
                  <a:cubicBezTo>
                    <a:pt x="4451" y="1149"/>
                    <a:pt x="4253" y="1177"/>
                    <a:pt x="4046" y="1234"/>
                  </a:cubicBezTo>
                  <a:cubicBezTo>
                    <a:pt x="3982" y="1255"/>
                    <a:pt x="3927" y="1285"/>
                    <a:pt x="3867" y="1285"/>
                  </a:cubicBezTo>
                  <a:cubicBezTo>
                    <a:pt x="3849" y="1285"/>
                    <a:pt x="3830" y="1282"/>
                    <a:pt x="3811" y="1276"/>
                  </a:cubicBezTo>
                  <a:cubicBezTo>
                    <a:pt x="3798" y="1262"/>
                    <a:pt x="3798" y="1249"/>
                    <a:pt x="3798" y="1234"/>
                  </a:cubicBezTo>
                  <a:cubicBezTo>
                    <a:pt x="3798" y="1152"/>
                    <a:pt x="3826" y="1097"/>
                    <a:pt x="3853" y="1028"/>
                  </a:cubicBezTo>
                  <a:cubicBezTo>
                    <a:pt x="3936" y="849"/>
                    <a:pt x="4004" y="656"/>
                    <a:pt x="4018" y="451"/>
                  </a:cubicBezTo>
                  <a:cubicBezTo>
                    <a:pt x="4031" y="326"/>
                    <a:pt x="4031" y="203"/>
                    <a:pt x="4004" y="93"/>
                  </a:cubicBezTo>
                  <a:cubicBezTo>
                    <a:pt x="3983" y="31"/>
                    <a:pt x="3947" y="0"/>
                    <a:pt x="3902"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8" name="Google Shape;3576;p31"/>
            <p:cNvSpPr/>
            <p:nvPr/>
          </p:nvSpPr>
          <p:spPr>
            <a:xfrm>
              <a:off x="2265015" y="874441"/>
              <a:ext cx="117544" cy="100212"/>
            </a:xfrm>
            <a:custGeom>
              <a:avLst/>
              <a:gdLst/>
              <a:ahLst/>
              <a:cxnLst/>
              <a:rect l="l" t="t" r="r" b="b"/>
              <a:pathLst>
                <a:path w="4706" h="3991" extrusionOk="0">
                  <a:moveTo>
                    <a:pt x="2504" y="0"/>
                  </a:moveTo>
                  <a:cubicBezTo>
                    <a:pt x="2462" y="0"/>
                    <a:pt x="2449" y="41"/>
                    <a:pt x="2435" y="69"/>
                  </a:cubicBezTo>
                  <a:cubicBezTo>
                    <a:pt x="2422" y="83"/>
                    <a:pt x="2422" y="96"/>
                    <a:pt x="2422" y="110"/>
                  </a:cubicBezTo>
                  <a:cubicBezTo>
                    <a:pt x="2380" y="358"/>
                    <a:pt x="2312" y="591"/>
                    <a:pt x="2229" y="826"/>
                  </a:cubicBezTo>
                  <a:cubicBezTo>
                    <a:pt x="2187" y="936"/>
                    <a:pt x="2174" y="1059"/>
                    <a:pt x="2147" y="1169"/>
                  </a:cubicBezTo>
                  <a:cubicBezTo>
                    <a:pt x="2132" y="1211"/>
                    <a:pt x="2147" y="1266"/>
                    <a:pt x="2105" y="1279"/>
                  </a:cubicBezTo>
                  <a:cubicBezTo>
                    <a:pt x="2050" y="1279"/>
                    <a:pt x="2022" y="1239"/>
                    <a:pt x="1982" y="1211"/>
                  </a:cubicBezTo>
                  <a:cubicBezTo>
                    <a:pt x="1857" y="1114"/>
                    <a:pt x="1720" y="1032"/>
                    <a:pt x="1582" y="963"/>
                  </a:cubicBezTo>
                  <a:cubicBezTo>
                    <a:pt x="1211" y="771"/>
                    <a:pt x="798" y="729"/>
                    <a:pt x="386" y="729"/>
                  </a:cubicBezTo>
                  <a:cubicBezTo>
                    <a:pt x="303" y="729"/>
                    <a:pt x="206" y="743"/>
                    <a:pt x="124" y="757"/>
                  </a:cubicBezTo>
                  <a:cubicBezTo>
                    <a:pt x="41" y="771"/>
                    <a:pt x="0" y="853"/>
                    <a:pt x="28" y="936"/>
                  </a:cubicBezTo>
                  <a:cubicBezTo>
                    <a:pt x="28" y="949"/>
                    <a:pt x="28" y="963"/>
                    <a:pt x="41" y="977"/>
                  </a:cubicBezTo>
                  <a:cubicBezTo>
                    <a:pt x="206" y="1321"/>
                    <a:pt x="426" y="1609"/>
                    <a:pt x="757" y="1789"/>
                  </a:cubicBezTo>
                  <a:cubicBezTo>
                    <a:pt x="977" y="1899"/>
                    <a:pt x="1197" y="1995"/>
                    <a:pt x="1431" y="2077"/>
                  </a:cubicBezTo>
                  <a:cubicBezTo>
                    <a:pt x="1582" y="2132"/>
                    <a:pt x="1582" y="2160"/>
                    <a:pt x="1486" y="2284"/>
                  </a:cubicBezTo>
                  <a:cubicBezTo>
                    <a:pt x="1389" y="2407"/>
                    <a:pt x="1307" y="2518"/>
                    <a:pt x="1211" y="2628"/>
                  </a:cubicBezTo>
                  <a:cubicBezTo>
                    <a:pt x="936" y="2972"/>
                    <a:pt x="812" y="3385"/>
                    <a:pt x="729" y="3811"/>
                  </a:cubicBezTo>
                  <a:cubicBezTo>
                    <a:pt x="716" y="3838"/>
                    <a:pt x="716" y="3866"/>
                    <a:pt x="716" y="3893"/>
                  </a:cubicBezTo>
                  <a:cubicBezTo>
                    <a:pt x="716" y="3946"/>
                    <a:pt x="755" y="3990"/>
                    <a:pt x="804" y="3990"/>
                  </a:cubicBezTo>
                  <a:cubicBezTo>
                    <a:pt x="820" y="3990"/>
                    <a:pt x="837" y="3986"/>
                    <a:pt x="853" y="3976"/>
                  </a:cubicBezTo>
                  <a:cubicBezTo>
                    <a:pt x="922" y="3948"/>
                    <a:pt x="1004" y="3908"/>
                    <a:pt x="1073" y="3866"/>
                  </a:cubicBezTo>
                  <a:cubicBezTo>
                    <a:pt x="1444" y="3605"/>
                    <a:pt x="1761" y="3275"/>
                    <a:pt x="2022" y="2890"/>
                  </a:cubicBezTo>
                  <a:cubicBezTo>
                    <a:pt x="2064" y="2820"/>
                    <a:pt x="2105" y="2738"/>
                    <a:pt x="2187" y="2669"/>
                  </a:cubicBezTo>
                  <a:cubicBezTo>
                    <a:pt x="2229" y="2683"/>
                    <a:pt x="2242" y="2724"/>
                    <a:pt x="2257" y="2765"/>
                  </a:cubicBezTo>
                  <a:cubicBezTo>
                    <a:pt x="2352" y="3040"/>
                    <a:pt x="2545" y="3247"/>
                    <a:pt x="2738" y="3426"/>
                  </a:cubicBezTo>
                  <a:cubicBezTo>
                    <a:pt x="2958" y="3632"/>
                    <a:pt x="3205" y="3756"/>
                    <a:pt x="3453" y="3921"/>
                  </a:cubicBezTo>
                  <a:cubicBezTo>
                    <a:pt x="3467" y="3935"/>
                    <a:pt x="3495" y="3948"/>
                    <a:pt x="3522" y="3948"/>
                  </a:cubicBezTo>
                  <a:cubicBezTo>
                    <a:pt x="3539" y="3954"/>
                    <a:pt x="3556" y="3957"/>
                    <a:pt x="3571" y="3957"/>
                  </a:cubicBezTo>
                  <a:cubicBezTo>
                    <a:pt x="3631" y="3957"/>
                    <a:pt x="3679" y="3915"/>
                    <a:pt x="3701" y="3838"/>
                  </a:cubicBezTo>
                  <a:cubicBezTo>
                    <a:pt x="3728" y="3756"/>
                    <a:pt x="3756" y="3660"/>
                    <a:pt x="3743" y="3563"/>
                  </a:cubicBezTo>
                  <a:cubicBezTo>
                    <a:pt x="3715" y="3398"/>
                    <a:pt x="3673" y="3233"/>
                    <a:pt x="3591" y="3082"/>
                  </a:cubicBezTo>
                  <a:cubicBezTo>
                    <a:pt x="3453" y="2862"/>
                    <a:pt x="3315" y="2642"/>
                    <a:pt x="3137" y="2462"/>
                  </a:cubicBezTo>
                  <a:cubicBezTo>
                    <a:pt x="3095" y="2422"/>
                    <a:pt x="3055" y="2367"/>
                    <a:pt x="3013" y="2325"/>
                  </a:cubicBezTo>
                  <a:lnTo>
                    <a:pt x="3013" y="2284"/>
                  </a:lnTo>
                  <a:cubicBezTo>
                    <a:pt x="3013" y="2270"/>
                    <a:pt x="3040" y="2257"/>
                    <a:pt x="3055" y="2257"/>
                  </a:cubicBezTo>
                  <a:cubicBezTo>
                    <a:pt x="3150" y="2257"/>
                    <a:pt x="3247" y="2257"/>
                    <a:pt x="3343" y="2242"/>
                  </a:cubicBezTo>
                  <a:cubicBezTo>
                    <a:pt x="3838" y="2202"/>
                    <a:pt x="4265" y="2009"/>
                    <a:pt x="4623" y="1651"/>
                  </a:cubicBezTo>
                  <a:cubicBezTo>
                    <a:pt x="4651" y="1624"/>
                    <a:pt x="4664" y="1596"/>
                    <a:pt x="4691" y="1569"/>
                  </a:cubicBezTo>
                  <a:cubicBezTo>
                    <a:pt x="4706" y="1541"/>
                    <a:pt x="4691" y="1486"/>
                    <a:pt x="4664" y="1459"/>
                  </a:cubicBezTo>
                  <a:cubicBezTo>
                    <a:pt x="4636" y="1444"/>
                    <a:pt x="4596" y="1431"/>
                    <a:pt x="4568" y="1431"/>
                  </a:cubicBezTo>
                  <a:cubicBezTo>
                    <a:pt x="4351" y="1401"/>
                    <a:pt x="4135" y="1375"/>
                    <a:pt x="3919" y="1375"/>
                  </a:cubicBezTo>
                  <a:cubicBezTo>
                    <a:pt x="3736" y="1375"/>
                    <a:pt x="3554" y="1394"/>
                    <a:pt x="3371" y="1444"/>
                  </a:cubicBezTo>
                  <a:cubicBezTo>
                    <a:pt x="3275" y="1486"/>
                    <a:pt x="3165" y="1499"/>
                    <a:pt x="3055" y="1527"/>
                  </a:cubicBezTo>
                  <a:cubicBezTo>
                    <a:pt x="3047" y="1530"/>
                    <a:pt x="3039" y="1531"/>
                    <a:pt x="3032" y="1531"/>
                  </a:cubicBezTo>
                  <a:cubicBezTo>
                    <a:pt x="2999" y="1531"/>
                    <a:pt x="2972" y="1506"/>
                    <a:pt x="2972" y="1472"/>
                  </a:cubicBezTo>
                  <a:cubicBezTo>
                    <a:pt x="2958" y="1046"/>
                    <a:pt x="2793" y="661"/>
                    <a:pt x="2655" y="276"/>
                  </a:cubicBezTo>
                  <a:cubicBezTo>
                    <a:pt x="2628" y="193"/>
                    <a:pt x="2587" y="110"/>
                    <a:pt x="2559" y="41"/>
                  </a:cubicBezTo>
                  <a:cubicBezTo>
                    <a:pt x="2545" y="28"/>
                    <a:pt x="2518" y="0"/>
                    <a:pt x="2504" y="0"/>
                  </a:cubicBezTo>
                  <a:close/>
                </a:path>
              </a:pathLst>
            </a:custGeom>
            <a:solidFill>
              <a:schemeClr val="accent6"/>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09" name="Google Shape;3577;p31"/>
            <p:cNvSpPr/>
            <p:nvPr/>
          </p:nvSpPr>
          <p:spPr>
            <a:xfrm>
              <a:off x="2281426" y="1087856"/>
              <a:ext cx="20036" cy="25387"/>
            </a:xfrm>
            <a:custGeom>
              <a:avLst/>
              <a:gdLst/>
              <a:ahLst/>
              <a:cxnLst/>
              <a:rect l="l" t="t" r="r" b="b"/>
              <a:pathLst>
                <a:path w="799" h="1001" extrusionOk="0">
                  <a:moveTo>
                    <a:pt x="633" y="1"/>
                  </a:moveTo>
                  <a:cubicBezTo>
                    <a:pt x="551" y="1"/>
                    <a:pt x="496" y="56"/>
                    <a:pt x="441" y="138"/>
                  </a:cubicBezTo>
                  <a:cubicBezTo>
                    <a:pt x="331" y="331"/>
                    <a:pt x="221" y="551"/>
                    <a:pt x="55" y="729"/>
                  </a:cubicBezTo>
                  <a:cubicBezTo>
                    <a:pt x="0" y="784"/>
                    <a:pt x="15" y="881"/>
                    <a:pt x="55" y="936"/>
                  </a:cubicBezTo>
                  <a:cubicBezTo>
                    <a:pt x="82" y="979"/>
                    <a:pt x="129" y="1001"/>
                    <a:pt x="181" y="1001"/>
                  </a:cubicBezTo>
                  <a:cubicBezTo>
                    <a:pt x="212" y="1001"/>
                    <a:pt x="245" y="993"/>
                    <a:pt x="276" y="977"/>
                  </a:cubicBezTo>
                  <a:cubicBezTo>
                    <a:pt x="331" y="950"/>
                    <a:pt x="372" y="909"/>
                    <a:pt x="400" y="854"/>
                  </a:cubicBezTo>
                  <a:cubicBezTo>
                    <a:pt x="523" y="674"/>
                    <a:pt x="633" y="482"/>
                    <a:pt x="743" y="289"/>
                  </a:cubicBezTo>
                  <a:cubicBezTo>
                    <a:pt x="758" y="262"/>
                    <a:pt x="771" y="234"/>
                    <a:pt x="785" y="193"/>
                  </a:cubicBezTo>
                  <a:cubicBezTo>
                    <a:pt x="798" y="111"/>
                    <a:pt x="730" y="1"/>
                    <a:pt x="633"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0" name="Google Shape;3578;p31"/>
            <p:cNvSpPr/>
            <p:nvPr/>
          </p:nvSpPr>
          <p:spPr>
            <a:xfrm>
              <a:off x="1957694" y="1106194"/>
              <a:ext cx="18700" cy="22047"/>
            </a:xfrm>
            <a:custGeom>
              <a:avLst/>
              <a:gdLst/>
              <a:ahLst/>
              <a:cxnLst/>
              <a:rect l="l" t="t" r="r" b="b"/>
              <a:pathLst>
                <a:path w="758" h="866" extrusionOk="0">
                  <a:moveTo>
                    <a:pt x="207" y="0"/>
                  </a:moveTo>
                  <a:cubicBezTo>
                    <a:pt x="138" y="0"/>
                    <a:pt x="83" y="13"/>
                    <a:pt x="55" y="68"/>
                  </a:cubicBezTo>
                  <a:cubicBezTo>
                    <a:pt x="14" y="123"/>
                    <a:pt x="0" y="193"/>
                    <a:pt x="28" y="234"/>
                  </a:cubicBezTo>
                  <a:lnTo>
                    <a:pt x="440" y="811"/>
                  </a:lnTo>
                  <a:cubicBezTo>
                    <a:pt x="469" y="848"/>
                    <a:pt x="510" y="865"/>
                    <a:pt x="552" y="865"/>
                  </a:cubicBezTo>
                  <a:cubicBezTo>
                    <a:pt x="590" y="865"/>
                    <a:pt x="628" y="852"/>
                    <a:pt x="660" y="826"/>
                  </a:cubicBezTo>
                  <a:cubicBezTo>
                    <a:pt x="730" y="771"/>
                    <a:pt x="757" y="688"/>
                    <a:pt x="702" y="606"/>
                  </a:cubicBezTo>
                  <a:cubicBezTo>
                    <a:pt x="578" y="413"/>
                    <a:pt x="440" y="234"/>
                    <a:pt x="303" y="55"/>
                  </a:cubicBezTo>
                  <a:cubicBezTo>
                    <a:pt x="275" y="28"/>
                    <a:pt x="235" y="13"/>
                    <a:pt x="207"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1" name="Google Shape;3579;p31"/>
            <p:cNvSpPr/>
            <p:nvPr/>
          </p:nvSpPr>
          <p:spPr>
            <a:xfrm>
              <a:off x="2259448" y="1070957"/>
              <a:ext cx="14025" cy="22715"/>
            </a:xfrm>
            <a:custGeom>
              <a:avLst/>
              <a:gdLst/>
              <a:ahLst/>
              <a:cxnLst/>
              <a:rect l="l" t="t" r="r" b="b"/>
              <a:pathLst>
                <a:path w="579" h="922" extrusionOk="0">
                  <a:moveTo>
                    <a:pt x="411" y="0"/>
                  </a:moveTo>
                  <a:cubicBezTo>
                    <a:pt x="355" y="0"/>
                    <a:pt x="305" y="27"/>
                    <a:pt x="276" y="95"/>
                  </a:cubicBezTo>
                  <a:cubicBezTo>
                    <a:pt x="179" y="288"/>
                    <a:pt x="97" y="495"/>
                    <a:pt x="14" y="700"/>
                  </a:cubicBezTo>
                  <a:cubicBezTo>
                    <a:pt x="1" y="715"/>
                    <a:pt x="1" y="728"/>
                    <a:pt x="1" y="742"/>
                  </a:cubicBezTo>
                  <a:cubicBezTo>
                    <a:pt x="1" y="811"/>
                    <a:pt x="28" y="880"/>
                    <a:pt x="97" y="907"/>
                  </a:cubicBezTo>
                  <a:cubicBezTo>
                    <a:pt x="116" y="917"/>
                    <a:pt x="135" y="922"/>
                    <a:pt x="154" y="922"/>
                  </a:cubicBezTo>
                  <a:cubicBezTo>
                    <a:pt x="189" y="922"/>
                    <a:pt x="221" y="906"/>
                    <a:pt x="248" y="880"/>
                  </a:cubicBezTo>
                  <a:cubicBezTo>
                    <a:pt x="289" y="852"/>
                    <a:pt x="331" y="797"/>
                    <a:pt x="358" y="742"/>
                  </a:cubicBezTo>
                  <a:cubicBezTo>
                    <a:pt x="413" y="605"/>
                    <a:pt x="469" y="467"/>
                    <a:pt x="537" y="330"/>
                  </a:cubicBezTo>
                  <a:cubicBezTo>
                    <a:pt x="551" y="288"/>
                    <a:pt x="564" y="247"/>
                    <a:pt x="564" y="219"/>
                  </a:cubicBezTo>
                  <a:cubicBezTo>
                    <a:pt x="579" y="123"/>
                    <a:pt x="551" y="54"/>
                    <a:pt x="482" y="13"/>
                  </a:cubicBezTo>
                  <a:cubicBezTo>
                    <a:pt x="458" y="5"/>
                    <a:pt x="434" y="0"/>
                    <a:pt x="411"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2" name="Google Shape;3580;p31"/>
            <p:cNvSpPr/>
            <p:nvPr/>
          </p:nvSpPr>
          <p:spPr>
            <a:xfrm>
              <a:off x="2068477" y="1204755"/>
              <a:ext cx="17365" cy="21379"/>
            </a:xfrm>
            <a:custGeom>
              <a:avLst/>
              <a:gdLst/>
              <a:ahLst/>
              <a:cxnLst/>
              <a:rect l="l" t="t" r="r" b="b"/>
              <a:pathLst>
                <a:path w="701" h="849" extrusionOk="0">
                  <a:moveTo>
                    <a:pt x="162" y="1"/>
                  </a:moveTo>
                  <a:cubicBezTo>
                    <a:pt x="133" y="1"/>
                    <a:pt x="106" y="8"/>
                    <a:pt x="83" y="19"/>
                  </a:cubicBezTo>
                  <a:cubicBezTo>
                    <a:pt x="28" y="46"/>
                    <a:pt x="1" y="129"/>
                    <a:pt x="1" y="197"/>
                  </a:cubicBezTo>
                  <a:cubicBezTo>
                    <a:pt x="15" y="239"/>
                    <a:pt x="28" y="280"/>
                    <a:pt x="56" y="307"/>
                  </a:cubicBezTo>
                  <a:cubicBezTo>
                    <a:pt x="152" y="459"/>
                    <a:pt x="263" y="610"/>
                    <a:pt x="373" y="762"/>
                  </a:cubicBezTo>
                  <a:cubicBezTo>
                    <a:pt x="400" y="803"/>
                    <a:pt x="441" y="830"/>
                    <a:pt x="483" y="844"/>
                  </a:cubicBezTo>
                  <a:cubicBezTo>
                    <a:pt x="493" y="847"/>
                    <a:pt x="504" y="848"/>
                    <a:pt x="514" y="848"/>
                  </a:cubicBezTo>
                  <a:cubicBezTo>
                    <a:pt x="613" y="848"/>
                    <a:pt x="700" y="737"/>
                    <a:pt x="675" y="637"/>
                  </a:cubicBezTo>
                  <a:cubicBezTo>
                    <a:pt x="661" y="597"/>
                    <a:pt x="648" y="555"/>
                    <a:pt x="620" y="527"/>
                  </a:cubicBezTo>
                  <a:lnTo>
                    <a:pt x="331" y="115"/>
                  </a:lnTo>
                  <a:cubicBezTo>
                    <a:pt x="318" y="87"/>
                    <a:pt x="290" y="60"/>
                    <a:pt x="276" y="46"/>
                  </a:cubicBezTo>
                  <a:cubicBezTo>
                    <a:pt x="244" y="14"/>
                    <a:pt x="202" y="1"/>
                    <a:pt x="1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3" name="Google Shape;3581;p31"/>
            <p:cNvSpPr/>
            <p:nvPr/>
          </p:nvSpPr>
          <p:spPr>
            <a:xfrm>
              <a:off x="2139722" y="1123074"/>
              <a:ext cx="10018" cy="22046"/>
            </a:xfrm>
            <a:custGeom>
              <a:avLst/>
              <a:gdLst/>
              <a:ahLst/>
              <a:cxnLst/>
              <a:rect l="l" t="t" r="r" b="b"/>
              <a:pathLst>
                <a:path w="400" h="885" extrusionOk="0">
                  <a:moveTo>
                    <a:pt x="160" y="0"/>
                  </a:moveTo>
                  <a:cubicBezTo>
                    <a:pt x="148" y="0"/>
                    <a:pt x="136" y="2"/>
                    <a:pt x="125" y="4"/>
                  </a:cubicBezTo>
                  <a:cubicBezTo>
                    <a:pt x="70" y="18"/>
                    <a:pt x="28" y="59"/>
                    <a:pt x="15" y="114"/>
                  </a:cubicBezTo>
                  <a:cubicBezTo>
                    <a:pt x="0" y="156"/>
                    <a:pt x="0" y="183"/>
                    <a:pt x="0" y="224"/>
                  </a:cubicBezTo>
                  <a:cubicBezTo>
                    <a:pt x="28" y="389"/>
                    <a:pt x="42" y="554"/>
                    <a:pt x="70" y="719"/>
                  </a:cubicBezTo>
                  <a:cubicBezTo>
                    <a:pt x="83" y="829"/>
                    <a:pt x="138" y="884"/>
                    <a:pt x="220" y="884"/>
                  </a:cubicBezTo>
                  <a:cubicBezTo>
                    <a:pt x="303" y="884"/>
                    <a:pt x="385" y="816"/>
                    <a:pt x="400" y="692"/>
                  </a:cubicBezTo>
                  <a:lnTo>
                    <a:pt x="400" y="609"/>
                  </a:lnTo>
                  <a:cubicBezTo>
                    <a:pt x="385" y="472"/>
                    <a:pt x="358" y="334"/>
                    <a:pt x="345" y="183"/>
                  </a:cubicBezTo>
                  <a:cubicBezTo>
                    <a:pt x="330" y="141"/>
                    <a:pt x="317" y="101"/>
                    <a:pt x="303" y="73"/>
                  </a:cubicBezTo>
                  <a:cubicBezTo>
                    <a:pt x="280" y="27"/>
                    <a:pt x="219" y="0"/>
                    <a:pt x="16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4" name="Google Shape;3582;p31"/>
            <p:cNvSpPr/>
            <p:nvPr/>
          </p:nvSpPr>
          <p:spPr>
            <a:xfrm>
              <a:off x="2113990" y="1009029"/>
              <a:ext cx="10018" cy="22046"/>
            </a:xfrm>
            <a:custGeom>
              <a:avLst/>
              <a:gdLst/>
              <a:ahLst/>
              <a:cxnLst/>
              <a:rect l="l" t="t" r="r" b="b"/>
              <a:pathLst>
                <a:path w="401" h="886" extrusionOk="0">
                  <a:moveTo>
                    <a:pt x="180" y="0"/>
                  </a:moveTo>
                  <a:cubicBezTo>
                    <a:pt x="170" y="0"/>
                    <a:pt x="161" y="1"/>
                    <a:pt x="153" y="3"/>
                  </a:cubicBezTo>
                  <a:cubicBezTo>
                    <a:pt x="70" y="3"/>
                    <a:pt x="15" y="71"/>
                    <a:pt x="1" y="154"/>
                  </a:cubicBezTo>
                  <a:cubicBezTo>
                    <a:pt x="1" y="361"/>
                    <a:pt x="28" y="566"/>
                    <a:pt x="70" y="773"/>
                  </a:cubicBezTo>
                  <a:cubicBezTo>
                    <a:pt x="82" y="846"/>
                    <a:pt x="136" y="886"/>
                    <a:pt x="205" y="886"/>
                  </a:cubicBezTo>
                  <a:cubicBezTo>
                    <a:pt x="215" y="886"/>
                    <a:pt x="225" y="885"/>
                    <a:pt x="235" y="883"/>
                  </a:cubicBezTo>
                  <a:cubicBezTo>
                    <a:pt x="318" y="883"/>
                    <a:pt x="373" y="814"/>
                    <a:pt x="400" y="649"/>
                  </a:cubicBezTo>
                  <a:cubicBezTo>
                    <a:pt x="373" y="511"/>
                    <a:pt x="358" y="306"/>
                    <a:pt x="318" y="113"/>
                  </a:cubicBezTo>
                  <a:cubicBezTo>
                    <a:pt x="305" y="41"/>
                    <a:pt x="241" y="0"/>
                    <a:pt x="18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5" name="Google Shape;3583;p31"/>
            <p:cNvSpPr/>
            <p:nvPr/>
          </p:nvSpPr>
          <p:spPr>
            <a:xfrm>
              <a:off x="2203773" y="1159603"/>
              <a:ext cx="14025" cy="19374"/>
            </a:xfrm>
            <a:custGeom>
              <a:avLst/>
              <a:gdLst/>
              <a:ahLst/>
              <a:cxnLst/>
              <a:rect l="l" t="t" r="r" b="b"/>
              <a:pathLst>
                <a:path w="579" h="769" extrusionOk="0">
                  <a:moveTo>
                    <a:pt x="400" y="0"/>
                  </a:moveTo>
                  <a:cubicBezTo>
                    <a:pt x="353" y="0"/>
                    <a:pt x="307" y="22"/>
                    <a:pt x="275" y="62"/>
                  </a:cubicBezTo>
                  <a:cubicBezTo>
                    <a:pt x="152" y="213"/>
                    <a:pt x="83" y="378"/>
                    <a:pt x="14" y="530"/>
                  </a:cubicBezTo>
                  <a:cubicBezTo>
                    <a:pt x="0" y="640"/>
                    <a:pt x="28" y="708"/>
                    <a:pt x="97" y="750"/>
                  </a:cubicBezTo>
                  <a:cubicBezTo>
                    <a:pt x="118" y="762"/>
                    <a:pt x="142" y="768"/>
                    <a:pt x="166" y="768"/>
                  </a:cubicBezTo>
                  <a:cubicBezTo>
                    <a:pt x="220" y="768"/>
                    <a:pt x="275" y="738"/>
                    <a:pt x="303" y="680"/>
                  </a:cubicBezTo>
                  <a:cubicBezTo>
                    <a:pt x="385" y="543"/>
                    <a:pt x="468" y="392"/>
                    <a:pt x="537" y="240"/>
                  </a:cubicBezTo>
                  <a:cubicBezTo>
                    <a:pt x="578" y="158"/>
                    <a:pt x="550" y="75"/>
                    <a:pt x="495" y="34"/>
                  </a:cubicBezTo>
                  <a:cubicBezTo>
                    <a:pt x="467" y="11"/>
                    <a:pt x="433" y="0"/>
                    <a:pt x="40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6" name="Google Shape;3584;p31"/>
            <p:cNvSpPr/>
            <p:nvPr/>
          </p:nvSpPr>
          <p:spPr>
            <a:xfrm>
              <a:off x="2321088" y="1020621"/>
              <a:ext cx="13357" cy="18038"/>
            </a:xfrm>
            <a:custGeom>
              <a:avLst/>
              <a:gdLst/>
              <a:ahLst/>
              <a:cxnLst/>
              <a:rect l="l" t="t" r="r" b="b"/>
              <a:pathLst>
                <a:path w="524" h="719" extrusionOk="0">
                  <a:moveTo>
                    <a:pt x="344" y="0"/>
                  </a:moveTo>
                  <a:cubicBezTo>
                    <a:pt x="300" y="0"/>
                    <a:pt x="260" y="16"/>
                    <a:pt x="234" y="58"/>
                  </a:cubicBezTo>
                  <a:cubicBezTo>
                    <a:pt x="138" y="210"/>
                    <a:pt x="56" y="361"/>
                    <a:pt x="14" y="540"/>
                  </a:cubicBezTo>
                  <a:cubicBezTo>
                    <a:pt x="1" y="608"/>
                    <a:pt x="56" y="678"/>
                    <a:pt x="111" y="705"/>
                  </a:cubicBezTo>
                  <a:cubicBezTo>
                    <a:pt x="133" y="714"/>
                    <a:pt x="156" y="719"/>
                    <a:pt x="178" y="719"/>
                  </a:cubicBezTo>
                  <a:cubicBezTo>
                    <a:pt x="222" y="719"/>
                    <a:pt x="262" y="700"/>
                    <a:pt x="289" y="663"/>
                  </a:cubicBezTo>
                  <a:cubicBezTo>
                    <a:pt x="303" y="650"/>
                    <a:pt x="317" y="623"/>
                    <a:pt x="331" y="608"/>
                  </a:cubicBezTo>
                  <a:cubicBezTo>
                    <a:pt x="399" y="485"/>
                    <a:pt x="454" y="361"/>
                    <a:pt x="496" y="278"/>
                  </a:cubicBezTo>
                  <a:cubicBezTo>
                    <a:pt x="523" y="140"/>
                    <a:pt x="496" y="58"/>
                    <a:pt x="427" y="17"/>
                  </a:cubicBezTo>
                  <a:cubicBezTo>
                    <a:pt x="400" y="7"/>
                    <a:pt x="371" y="0"/>
                    <a:pt x="344"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7" name="Google Shape;3585;p31"/>
            <p:cNvSpPr/>
            <p:nvPr/>
          </p:nvSpPr>
          <p:spPr>
            <a:xfrm>
              <a:off x="2092998" y="1048670"/>
              <a:ext cx="9350" cy="16034"/>
            </a:xfrm>
            <a:custGeom>
              <a:avLst/>
              <a:gdLst/>
              <a:ahLst/>
              <a:cxnLst/>
              <a:rect l="l" t="t" r="r" b="b"/>
              <a:pathLst>
                <a:path w="373" h="655" extrusionOk="0">
                  <a:moveTo>
                    <a:pt x="164" y="1"/>
                  </a:moveTo>
                  <a:cubicBezTo>
                    <a:pt x="150" y="1"/>
                    <a:pt x="137" y="3"/>
                    <a:pt x="125" y="6"/>
                  </a:cubicBezTo>
                  <a:cubicBezTo>
                    <a:pt x="55" y="33"/>
                    <a:pt x="0" y="74"/>
                    <a:pt x="0" y="143"/>
                  </a:cubicBezTo>
                  <a:cubicBezTo>
                    <a:pt x="0" y="294"/>
                    <a:pt x="14" y="432"/>
                    <a:pt x="70" y="569"/>
                  </a:cubicBezTo>
                  <a:cubicBezTo>
                    <a:pt x="93" y="617"/>
                    <a:pt x="158" y="655"/>
                    <a:pt x="211" y="655"/>
                  </a:cubicBezTo>
                  <a:cubicBezTo>
                    <a:pt x="219" y="655"/>
                    <a:pt x="227" y="654"/>
                    <a:pt x="235" y="652"/>
                  </a:cubicBezTo>
                  <a:cubicBezTo>
                    <a:pt x="303" y="624"/>
                    <a:pt x="358" y="584"/>
                    <a:pt x="372" y="474"/>
                  </a:cubicBezTo>
                  <a:cubicBezTo>
                    <a:pt x="372" y="364"/>
                    <a:pt x="358" y="212"/>
                    <a:pt x="290" y="74"/>
                  </a:cubicBezTo>
                  <a:cubicBezTo>
                    <a:pt x="257" y="21"/>
                    <a:pt x="209" y="1"/>
                    <a:pt x="164"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8" name="Google Shape;3586;p31"/>
            <p:cNvSpPr/>
            <p:nvPr/>
          </p:nvSpPr>
          <p:spPr>
            <a:xfrm>
              <a:off x="2030280" y="1135991"/>
              <a:ext cx="12022" cy="14030"/>
            </a:xfrm>
            <a:custGeom>
              <a:avLst/>
              <a:gdLst/>
              <a:ahLst/>
              <a:cxnLst/>
              <a:rect l="l" t="t" r="r" b="b"/>
              <a:pathLst>
                <a:path w="481" h="576" extrusionOk="0">
                  <a:moveTo>
                    <a:pt x="181" y="0"/>
                  </a:moveTo>
                  <a:cubicBezTo>
                    <a:pt x="141" y="0"/>
                    <a:pt x="100" y="15"/>
                    <a:pt x="68" y="39"/>
                  </a:cubicBezTo>
                  <a:cubicBezTo>
                    <a:pt x="28" y="80"/>
                    <a:pt x="0" y="163"/>
                    <a:pt x="13" y="218"/>
                  </a:cubicBezTo>
                  <a:cubicBezTo>
                    <a:pt x="55" y="341"/>
                    <a:pt x="123" y="438"/>
                    <a:pt x="220" y="534"/>
                  </a:cubicBezTo>
                  <a:cubicBezTo>
                    <a:pt x="246" y="561"/>
                    <a:pt x="278" y="576"/>
                    <a:pt x="313" y="576"/>
                  </a:cubicBezTo>
                  <a:cubicBezTo>
                    <a:pt x="332" y="576"/>
                    <a:pt x="351" y="571"/>
                    <a:pt x="371" y="561"/>
                  </a:cubicBezTo>
                  <a:cubicBezTo>
                    <a:pt x="440" y="534"/>
                    <a:pt x="468" y="493"/>
                    <a:pt x="481" y="424"/>
                  </a:cubicBezTo>
                  <a:lnTo>
                    <a:pt x="481" y="383"/>
                  </a:lnTo>
                  <a:cubicBezTo>
                    <a:pt x="440" y="245"/>
                    <a:pt x="371" y="121"/>
                    <a:pt x="261" y="25"/>
                  </a:cubicBezTo>
                  <a:cubicBezTo>
                    <a:pt x="238" y="8"/>
                    <a:pt x="210" y="0"/>
                    <a:pt x="181"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9" name="Google Shape;3587;p31"/>
            <p:cNvSpPr/>
            <p:nvPr/>
          </p:nvSpPr>
          <p:spPr>
            <a:xfrm>
              <a:off x="1983053" y="1046974"/>
              <a:ext cx="11354" cy="13362"/>
            </a:xfrm>
            <a:custGeom>
              <a:avLst/>
              <a:gdLst/>
              <a:ahLst/>
              <a:cxnLst/>
              <a:rect l="l" t="t" r="r" b="b"/>
              <a:pathLst>
                <a:path w="456" h="541" extrusionOk="0">
                  <a:moveTo>
                    <a:pt x="170" y="0"/>
                  </a:moveTo>
                  <a:cubicBezTo>
                    <a:pt x="90" y="0"/>
                    <a:pt x="11" y="67"/>
                    <a:pt x="1" y="149"/>
                  </a:cubicBezTo>
                  <a:cubicBezTo>
                    <a:pt x="1" y="273"/>
                    <a:pt x="138" y="507"/>
                    <a:pt x="248" y="534"/>
                  </a:cubicBezTo>
                  <a:cubicBezTo>
                    <a:pt x="263" y="538"/>
                    <a:pt x="278" y="540"/>
                    <a:pt x="292" y="540"/>
                  </a:cubicBezTo>
                  <a:cubicBezTo>
                    <a:pt x="372" y="540"/>
                    <a:pt x="443" y="479"/>
                    <a:pt x="455" y="397"/>
                  </a:cubicBezTo>
                  <a:lnTo>
                    <a:pt x="455" y="356"/>
                  </a:lnTo>
                  <a:cubicBezTo>
                    <a:pt x="413" y="218"/>
                    <a:pt x="345" y="108"/>
                    <a:pt x="248" y="26"/>
                  </a:cubicBezTo>
                  <a:cubicBezTo>
                    <a:pt x="224" y="8"/>
                    <a:pt x="197" y="0"/>
                    <a:pt x="170" y="0"/>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220" name="Google Shape;3588;p31"/>
          <p:cNvSpPr/>
          <p:nvPr/>
        </p:nvSpPr>
        <p:spPr>
          <a:xfrm rot="10800000">
            <a:off x="-2697161" y="6253163"/>
            <a:ext cx="5224463" cy="1160462"/>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accen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221" name="Google Shape;3589;p31"/>
          <p:cNvSpPr/>
          <p:nvPr/>
        </p:nvSpPr>
        <p:spPr>
          <a:xfrm rot="10800000">
            <a:off x="-211137" y="5827717"/>
            <a:ext cx="519113" cy="274637"/>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lt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222" name="Google Shape;3590;p31"/>
          <p:cNvGrpSpPr>
            <a:grpSpLocks/>
          </p:cNvGrpSpPr>
          <p:nvPr/>
        </p:nvGrpSpPr>
        <p:grpSpPr bwMode="auto">
          <a:xfrm rot="-6067296">
            <a:off x="8291513" y="-787400"/>
            <a:ext cx="1601788" cy="1576387"/>
            <a:chOff x="960250" y="302050"/>
            <a:chExt cx="721300" cy="710500"/>
          </a:xfrm>
        </p:grpSpPr>
        <p:sp>
          <p:nvSpPr>
            <p:cNvPr id="223" name="Google Shape;3591;p31"/>
            <p:cNvSpPr/>
            <p:nvPr/>
          </p:nvSpPr>
          <p:spPr>
            <a:xfrm>
              <a:off x="960745" y="305030"/>
              <a:ext cx="721300" cy="706923"/>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4" name="Google Shape;3592;p31"/>
            <p:cNvSpPr/>
            <p:nvPr/>
          </p:nvSpPr>
          <p:spPr>
            <a:xfrm>
              <a:off x="960745" y="305030"/>
              <a:ext cx="721300" cy="706923"/>
            </a:xfrm>
            <a:custGeom>
              <a:avLst/>
              <a:gdLst/>
              <a:ahLst/>
              <a:cxnLst/>
              <a:rect l="l" t="t" r="r" b="b"/>
              <a:pathLst>
                <a:path w="28852" h="28282" extrusionOk="0">
                  <a:moveTo>
                    <a:pt x="9750" y="1"/>
                  </a:moveTo>
                  <a:cubicBezTo>
                    <a:pt x="9632" y="1"/>
                    <a:pt x="9501" y="114"/>
                    <a:pt x="9370" y="167"/>
                  </a:cubicBezTo>
                  <a:cubicBezTo>
                    <a:pt x="9439" y="277"/>
                    <a:pt x="9494" y="401"/>
                    <a:pt x="9563" y="511"/>
                  </a:cubicBezTo>
                  <a:cubicBezTo>
                    <a:pt x="9796" y="841"/>
                    <a:pt x="10113" y="1144"/>
                    <a:pt x="10251" y="1515"/>
                  </a:cubicBezTo>
                  <a:cubicBezTo>
                    <a:pt x="10609" y="2492"/>
                    <a:pt x="10870" y="3496"/>
                    <a:pt x="11187" y="4473"/>
                  </a:cubicBezTo>
                  <a:cubicBezTo>
                    <a:pt x="11585" y="5697"/>
                    <a:pt x="11984" y="6936"/>
                    <a:pt x="12452" y="8133"/>
                  </a:cubicBezTo>
                  <a:cubicBezTo>
                    <a:pt x="12700" y="8752"/>
                    <a:pt x="13113" y="9289"/>
                    <a:pt x="13456" y="9894"/>
                  </a:cubicBezTo>
                  <a:cubicBezTo>
                    <a:pt x="13333" y="9839"/>
                    <a:pt x="13208" y="9797"/>
                    <a:pt x="13098" y="9756"/>
                  </a:cubicBezTo>
                  <a:cubicBezTo>
                    <a:pt x="12287" y="9481"/>
                    <a:pt x="11502" y="9151"/>
                    <a:pt x="10677" y="8958"/>
                  </a:cubicBezTo>
                  <a:cubicBezTo>
                    <a:pt x="9645" y="8711"/>
                    <a:pt x="8627" y="8580"/>
                    <a:pt x="7622" y="8580"/>
                  </a:cubicBezTo>
                  <a:cubicBezTo>
                    <a:pt x="5893" y="8580"/>
                    <a:pt x="4205" y="8967"/>
                    <a:pt x="2560" y="9811"/>
                  </a:cubicBezTo>
                  <a:cubicBezTo>
                    <a:pt x="1914" y="10142"/>
                    <a:pt x="1267" y="10472"/>
                    <a:pt x="634" y="10815"/>
                  </a:cubicBezTo>
                  <a:cubicBezTo>
                    <a:pt x="56" y="11105"/>
                    <a:pt x="1" y="11490"/>
                    <a:pt x="510" y="11861"/>
                  </a:cubicBezTo>
                  <a:cubicBezTo>
                    <a:pt x="1804" y="12811"/>
                    <a:pt x="3083" y="13774"/>
                    <a:pt x="4431" y="14640"/>
                  </a:cubicBezTo>
                  <a:cubicBezTo>
                    <a:pt x="6041" y="15686"/>
                    <a:pt x="7775" y="16456"/>
                    <a:pt x="9673" y="16800"/>
                  </a:cubicBezTo>
                  <a:cubicBezTo>
                    <a:pt x="10237" y="16896"/>
                    <a:pt x="10801" y="16966"/>
                    <a:pt x="11352" y="17048"/>
                  </a:cubicBezTo>
                  <a:cubicBezTo>
                    <a:pt x="11297" y="17144"/>
                    <a:pt x="11214" y="17158"/>
                    <a:pt x="11145" y="17186"/>
                  </a:cubicBezTo>
                  <a:cubicBezTo>
                    <a:pt x="8586" y="18217"/>
                    <a:pt x="6729" y="19965"/>
                    <a:pt x="5766" y="22564"/>
                  </a:cubicBezTo>
                  <a:cubicBezTo>
                    <a:pt x="5353" y="23707"/>
                    <a:pt x="5064" y="24890"/>
                    <a:pt x="4761" y="26059"/>
                  </a:cubicBezTo>
                  <a:cubicBezTo>
                    <a:pt x="4610" y="26637"/>
                    <a:pt x="4541" y="27229"/>
                    <a:pt x="4473" y="27820"/>
                  </a:cubicBezTo>
                  <a:cubicBezTo>
                    <a:pt x="4458" y="27972"/>
                    <a:pt x="4596" y="28192"/>
                    <a:pt x="4734" y="28275"/>
                  </a:cubicBezTo>
                  <a:cubicBezTo>
                    <a:pt x="4743" y="28279"/>
                    <a:pt x="4754" y="28281"/>
                    <a:pt x="4767" y="28281"/>
                  </a:cubicBezTo>
                  <a:cubicBezTo>
                    <a:pt x="4865" y="28281"/>
                    <a:pt x="5050" y="28152"/>
                    <a:pt x="5161" y="28054"/>
                  </a:cubicBezTo>
                  <a:cubicBezTo>
                    <a:pt x="5366" y="27862"/>
                    <a:pt x="5546" y="27600"/>
                    <a:pt x="5752" y="27394"/>
                  </a:cubicBezTo>
                  <a:cubicBezTo>
                    <a:pt x="7676" y="25483"/>
                    <a:pt x="9988" y="24587"/>
                    <a:pt x="12673" y="24587"/>
                  </a:cubicBezTo>
                  <a:cubicBezTo>
                    <a:pt x="12714" y="24587"/>
                    <a:pt x="12755" y="24587"/>
                    <a:pt x="12796" y="24587"/>
                  </a:cubicBezTo>
                  <a:cubicBezTo>
                    <a:pt x="13044" y="24591"/>
                    <a:pt x="13294" y="24592"/>
                    <a:pt x="13544" y="24592"/>
                  </a:cubicBezTo>
                  <a:cubicBezTo>
                    <a:pt x="14303" y="24592"/>
                    <a:pt x="15067" y="24577"/>
                    <a:pt x="15822" y="24546"/>
                  </a:cubicBezTo>
                  <a:cubicBezTo>
                    <a:pt x="17708" y="24463"/>
                    <a:pt x="19399" y="23844"/>
                    <a:pt x="20830" y="22619"/>
                  </a:cubicBezTo>
                  <a:cubicBezTo>
                    <a:pt x="21753" y="21822"/>
                    <a:pt x="22633" y="20983"/>
                    <a:pt x="23499" y="20130"/>
                  </a:cubicBezTo>
                  <a:cubicBezTo>
                    <a:pt x="24985" y="18644"/>
                    <a:pt x="26388" y="17076"/>
                    <a:pt x="28535" y="16511"/>
                  </a:cubicBezTo>
                  <a:cubicBezTo>
                    <a:pt x="28672" y="16483"/>
                    <a:pt x="28852" y="16278"/>
                    <a:pt x="28852" y="16153"/>
                  </a:cubicBezTo>
                  <a:cubicBezTo>
                    <a:pt x="28852" y="16016"/>
                    <a:pt x="28686" y="15851"/>
                    <a:pt x="28549" y="15768"/>
                  </a:cubicBezTo>
                  <a:cubicBezTo>
                    <a:pt x="28136" y="15520"/>
                    <a:pt x="27696" y="15328"/>
                    <a:pt x="27296" y="15080"/>
                  </a:cubicBezTo>
                  <a:cubicBezTo>
                    <a:pt x="25838" y="14214"/>
                    <a:pt x="24917" y="12866"/>
                    <a:pt x="24146" y="11407"/>
                  </a:cubicBezTo>
                  <a:cubicBezTo>
                    <a:pt x="23514" y="10182"/>
                    <a:pt x="22921" y="8931"/>
                    <a:pt x="22275" y="7706"/>
                  </a:cubicBezTo>
                  <a:cubicBezTo>
                    <a:pt x="21876" y="6977"/>
                    <a:pt x="21463" y="6234"/>
                    <a:pt x="20955" y="5560"/>
                  </a:cubicBezTo>
                  <a:cubicBezTo>
                    <a:pt x="18698" y="2616"/>
                    <a:pt x="15712" y="855"/>
                    <a:pt x="12040" y="304"/>
                  </a:cubicBezTo>
                  <a:cubicBezTo>
                    <a:pt x="11282" y="194"/>
                    <a:pt x="10526" y="84"/>
                    <a:pt x="9769" y="2"/>
                  </a:cubicBezTo>
                  <a:cubicBezTo>
                    <a:pt x="9763" y="1"/>
                    <a:pt x="9756" y="1"/>
                    <a:pt x="9750"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5" name="Google Shape;3593;p31"/>
            <p:cNvSpPr/>
            <p:nvPr/>
          </p:nvSpPr>
          <p:spPr>
            <a:xfrm>
              <a:off x="961431" y="563112"/>
              <a:ext cx="49326" cy="51517"/>
            </a:xfrm>
            <a:custGeom>
              <a:avLst/>
              <a:gdLst/>
              <a:ahLst/>
              <a:cxnLst/>
              <a:rect l="l" t="t" r="r" b="b"/>
              <a:pathLst>
                <a:path w="1968" h="2064" extrusionOk="0">
                  <a:moveTo>
                    <a:pt x="1569" y="1"/>
                  </a:moveTo>
                  <a:lnTo>
                    <a:pt x="1569" y="1"/>
                  </a:lnTo>
                  <a:cubicBezTo>
                    <a:pt x="1101" y="249"/>
                    <a:pt x="634" y="496"/>
                    <a:pt x="151" y="744"/>
                  </a:cubicBezTo>
                  <a:cubicBezTo>
                    <a:pt x="96" y="896"/>
                    <a:pt x="41" y="1033"/>
                    <a:pt x="1" y="1184"/>
                  </a:cubicBezTo>
                  <a:cubicBezTo>
                    <a:pt x="289" y="1474"/>
                    <a:pt x="592" y="1762"/>
                    <a:pt x="894" y="2037"/>
                  </a:cubicBezTo>
                  <a:cubicBezTo>
                    <a:pt x="913" y="2056"/>
                    <a:pt x="951" y="2063"/>
                    <a:pt x="993" y="2063"/>
                  </a:cubicBezTo>
                  <a:cubicBezTo>
                    <a:pt x="1043" y="2063"/>
                    <a:pt x="1099" y="2052"/>
                    <a:pt x="1129" y="2037"/>
                  </a:cubicBezTo>
                  <a:cubicBezTo>
                    <a:pt x="1720" y="1707"/>
                    <a:pt x="1968" y="634"/>
                    <a:pt x="1569"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6" name="Google Shape;3594;p31"/>
            <p:cNvSpPr/>
            <p:nvPr/>
          </p:nvSpPr>
          <p:spPr>
            <a:xfrm>
              <a:off x="1369937" y="484495"/>
              <a:ext cx="97222" cy="89438"/>
            </a:xfrm>
            <a:custGeom>
              <a:avLst/>
              <a:gdLst/>
              <a:ahLst/>
              <a:cxnLst/>
              <a:rect l="l" t="t" r="r" b="b"/>
              <a:pathLst>
                <a:path w="3881" h="3565" extrusionOk="0">
                  <a:moveTo>
                    <a:pt x="1766" y="0"/>
                  </a:moveTo>
                  <a:cubicBezTo>
                    <a:pt x="1100" y="0"/>
                    <a:pt x="583" y="399"/>
                    <a:pt x="331" y="1135"/>
                  </a:cubicBezTo>
                  <a:cubicBezTo>
                    <a:pt x="1" y="2098"/>
                    <a:pt x="496" y="3171"/>
                    <a:pt x="1417" y="3473"/>
                  </a:cubicBezTo>
                  <a:cubicBezTo>
                    <a:pt x="1597" y="3535"/>
                    <a:pt x="1779" y="3564"/>
                    <a:pt x="1959" y="3564"/>
                  </a:cubicBezTo>
                  <a:cubicBezTo>
                    <a:pt x="2662" y="3564"/>
                    <a:pt x="3320" y="3118"/>
                    <a:pt x="3551" y="2428"/>
                  </a:cubicBezTo>
                  <a:cubicBezTo>
                    <a:pt x="3881" y="1437"/>
                    <a:pt x="3399" y="447"/>
                    <a:pt x="2422" y="116"/>
                  </a:cubicBezTo>
                  <a:cubicBezTo>
                    <a:pt x="2192" y="39"/>
                    <a:pt x="1972" y="0"/>
                    <a:pt x="1766"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7" name="Google Shape;3595;p31"/>
            <p:cNvSpPr/>
            <p:nvPr/>
          </p:nvSpPr>
          <p:spPr>
            <a:xfrm>
              <a:off x="1443473" y="640241"/>
              <a:ext cx="89358" cy="74413"/>
            </a:xfrm>
            <a:custGeom>
              <a:avLst/>
              <a:gdLst/>
              <a:ahLst/>
              <a:cxnLst/>
              <a:rect l="l" t="t" r="r" b="b"/>
              <a:pathLst>
                <a:path w="3564" h="2977" extrusionOk="0">
                  <a:moveTo>
                    <a:pt x="1841" y="1"/>
                  </a:moveTo>
                  <a:cubicBezTo>
                    <a:pt x="1157" y="1"/>
                    <a:pt x="503" y="399"/>
                    <a:pt x="276" y="1027"/>
                  </a:cubicBezTo>
                  <a:cubicBezTo>
                    <a:pt x="1" y="1770"/>
                    <a:pt x="441" y="2609"/>
                    <a:pt x="1239" y="2885"/>
                  </a:cubicBezTo>
                  <a:cubicBezTo>
                    <a:pt x="1418" y="2947"/>
                    <a:pt x="1604" y="2977"/>
                    <a:pt x="1788" y="2977"/>
                  </a:cubicBezTo>
                  <a:cubicBezTo>
                    <a:pt x="2450" y="2977"/>
                    <a:pt x="3087" y="2593"/>
                    <a:pt x="3303" y="1990"/>
                  </a:cubicBezTo>
                  <a:cubicBezTo>
                    <a:pt x="3563" y="1206"/>
                    <a:pt x="3165" y="366"/>
                    <a:pt x="2395" y="91"/>
                  </a:cubicBezTo>
                  <a:cubicBezTo>
                    <a:pt x="2213" y="30"/>
                    <a:pt x="2026" y="1"/>
                    <a:pt x="1841"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8" name="Google Shape;3596;p31"/>
            <p:cNvSpPr/>
            <p:nvPr/>
          </p:nvSpPr>
          <p:spPr>
            <a:xfrm>
              <a:off x="1395991" y="837685"/>
              <a:ext cx="93648" cy="74413"/>
            </a:xfrm>
            <a:custGeom>
              <a:avLst/>
              <a:gdLst/>
              <a:ahLst/>
              <a:cxnLst/>
              <a:rect l="l" t="t" r="r" b="b"/>
              <a:pathLst>
                <a:path w="3756" h="2958" extrusionOk="0">
                  <a:moveTo>
                    <a:pt x="2059" y="0"/>
                  </a:moveTo>
                  <a:cubicBezTo>
                    <a:pt x="1399" y="0"/>
                    <a:pt x="858" y="278"/>
                    <a:pt x="468" y="833"/>
                  </a:cubicBezTo>
                  <a:cubicBezTo>
                    <a:pt x="0" y="1493"/>
                    <a:pt x="178" y="2166"/>
                    <a:pt x="440" y="2841"/>
                  </a:cubicBezTo>
                  <a:cubicBezTo>
                    <a:pt x="464" y="2899"/>
                    <a:pt x="634" y="2957"/>
                    <a:pt x="753" y="2957"/>
                  </a:cubicBezTo>
                  <a:cubicBezTo>
                    <a:pt x="774" y="2957"/>
                    <a:pt x="794" y="2955"/>
                    <a:pt x="811" y="2951"/>
                  </a:cubicBezTo>
                  <a:cubicBezTo>
                    <a:pt x="1747" y="2676"/>
                    <a:pt x="2572" y="2208"/>
                    <a:pt x="3315" y="1589"/>
                  </a:cubicBezTo>
                  <a:cubicBezTo>
                    <a:pt x="3742" y="1245"/>
                    <a:pt x="3755" y="928"/>
                    <a:pt x="3370" y="530"/>
                  </a:cubicBezTo>
                  <a:cubicBezTo>
                    <a:pt x="3205" y="350"/>
                    <a:pt x="2985" y="240"/>
                    <a:pt x="2834" y="130"/>
                  </a:cubicBezTo>
                  <a:cubicBezTo>
                    <a:pt x="2587" y="75"/>
                    <a:pt x="2421" y="20"/>
                    <a:pt x="2242" y="7"/>
                  </a:cubicBezTo>
                  <a:cubicBezTo>
                    <a:pt x="2180" y="2"/>
                    <a:pt x="2119" y="0"/>
                    <a:pt x="2059"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9" name="Google Shape;3597;p31"/>
            <p:cNvSpPr/>
            <p:nvPr/>
          </p:nvSpPr>
          <p:spPr>
            <a:xfrm>
              <a:off x="1172657" y="589196"/>
              <a:ext cx="82210" cy="77275"/>
            </a:xfrm>
            <a:custGeom>
              <a:avLst/>
              <a:gdLst/>
              <a:ahLst/>
              <a:cxnLst/>
              <a:rect l="l" t="t" r="r" b="b"/>
              <a:pathLst>
                <a:path w="3289" h="3091" extrusionOk="0">
                  <a:moveTo>
                    <a:pt x="1368" y="1"/>
                  </a:moveTo>
                  <a:cubicBezTo>
                    <a:pt x="914" y="1"/>
                    <a:pt x="494" y="298"/>
                    <a:pt x="317" y="809"/>
                  </a:cubicBezTo>
                  <a:cubicBezTo>
                    <a:pt x="1" y="1703"/>
                    <a:pt x="454" y="2639"/>
                    <a:pt x="1349" y="2982"/>
                  </a:cubicBezTo>
                  <a:cubicBezTo>
                    <a:pt x="1537" y="3055"/>
                    <a:pt x="1725" y="3091"/>
                    <a:pt x="1906" y="3091"/>
                  </a:cubicBezTo>
                  <a:cubicBezTo>
                    <a:pt x="2308" y="3091"/>
                    <a:pt x="2675" y="2915"/>
                    <a:pt x="2931" y="2584"/>
                  </a:cubicBezTo>
                  <a:cubicBezTo>
                    <a:pt x="3275" y="2157"/>
                    <a:pt x="3289" y="1551"/>
                    <a:pt x="2890" y="1043"/>
                  </a:cubicBezTo>
                  <a:cubicBezTo>
                    <a:pt x="2656" y="726"/>
                    <a:pt x="2353" y="451"/>
                    <a:pt x="2023" y="217"/>
                  </a:cubicBezTo>
                  <a:cubicBezTo>
                    <a:pt x="1813" y="70"/>
                    <a:pt x="1587" y="1"/>
                    <a:pt x="1368"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0" name="Google Shape;3598;p31"/>
            <p:cNvSpPr/>
            <p:nvPr/>
          </p:nvSpPr>
          <p:spPr>
            <a:xfrm>
              <a:off x="1244562" y="769839"/>
              <a:ext cx="92933" cy="67973"/>
            </a:xfrm>
            <a:custGeom>
              <a:avLst/>
              <a:gdLst/>
              <a:ahLst/>
              <a:cxnLst/>
              <a:rect l="l" t="t" r="r" b="b"/>
              <a:pathLst>
                <a:path w="3715" h="2717" extrusionOk="0">
                  <a:moveTo>
                    <a:pt x="2095" y="0"/>
                  </a:moveTo>
                  <a:cubicBezTo>
                    <a:pt x="1539" y="0"/>
                    <a:pt x="950" y="239"/>
                    <a:pt x="605" y="634"/>
                  </a:cubicBezTo>
                  <a:cubicBezTo>
                    <a:pt x="0" y="1349"/>
                    <a:pt x="248" y="2298"/>
                    <a:pt x="1114" y="2615"/>
                  </a:cubicBezTo>
                  <a:cubicBezTo>
                    <a:pt x="1305" y="2683"/>
                    <a:pt x="1508" y="2716"/>
                    <a:pt x="1711" y="2716"/>
                  </a:cubicBezTo>
                  <a:cubicBezTo>
                    <a:pt x="2325" y="2716"/>
                    <a:pt x="2944" y="2417"/>
                    <a:pt x="3275" y="1900"/>
                  </a:cubicBezTo>
                  <a:cubicBezTo>
                    <a:pt x="3715" y="1212"/>
                    <a:pt x="3440" y="372"/>
                    <a:pt x="2669" y="97"/>
                  </a:cubicBezTo>
                  <a:cubicBezTo>
                    <a:pt x="2491" y="31"/>
                    <a:pt x="2295" y="0"/>
                    <a:pt x="2095"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1" name="Google Shape;3599;p31"/>
            <p:cNvSpPr/>
            <p:nvPr/>
          </p:nvSpPr>
          <p:spPr>
            <a:xfrm>
              <a:off x="1190794" y="302498"/>
              <a:ext cx="81495" cy="80137"/>
            </a:xfrm>
            <a:custGeom>
              <a:avLst/>
              <a:gdLst/>
              <a:ahLst/>
              <a:cxnLst/>
              <a:rect l="l" t="t" r="r" b="b"/>
              <a:pathLst>
                <a:path w="3235" h="3205" extrusionOk="0">
                  <a:moveTo>
                    <a:pt x="339" y="1"/>
                  </a:moveTo>
                  <a:cubicBezTo>
                    <a:pt x="226" y="1"/>
                    <a:pt x="42" y="103"/>
                    <a:pt x="28" y="181"/>
                  </a:cubicBezTo>
                  <a:cubicBezTo>
                    <a:pt x="1" y="291"/>
                    <a:pt x="111" y="442"/>
                    <a:pt x="180" y="552"/>
                  </a:cubicBezTo>
                  <a:cubicBezTo>
                    <a:pt x="413" y="924"/>
                    <a:pt x="703" y="1254"/>
                    <a:pt x="895" y="1640"/>
                  </a:cubicBezTo>
                  <a:cubicBezTo>
                    <a:pt x="1088" y="2052"/>
                    <a:pt x="1226" y="2506"/>
                    <a:pt x="1363" y="2946"/>
                  </a:cubicBezTo>
                  <a:cubicBezTo>
                    <a:pt x="1420" y="3118"/>
                    <a:pt x="1506" y="3204"/>
                    <a:pt x="1660" y="3204"/>
                  </a:cubicBezTo>
                  <a:cubicBezTo>
                    <a:pt x="1691" y="3204"/>
                    <a:pt x="1725" y="3201"/>
                    <a:pt x="1762" y="3194"/>
                  </a:cubicBezTo>
                  <a:cubicBezTo>
                    <a:pt x="2381" y="3071"/>
                    <a:pt x="2835" y="2754"/>
                    <a:pt x="3069" y="2107"/>
                  </a:cubicBezTo>
                  <a:cubicBezTo>
                    <a:pt x="3234" y="1612"/>
                    <a:pt x="3179" y="1089"/>
                    <a:pt x="2972" y="567"/>
                  </a:cubicBezTo>
                  <a:cubicBezTo>
                    <a:pt x="2932" y="470"/>
                    <a:pt x="2807" y="346"/>
                    <a:pt x="2697" y="332"/>
                  </a:cubicBezTo>
                  <a:cubicBezTo>
                    <a:pt x="1927" y="209"/>
                    <a:pt x="1143" y="99"/>
                    <a:pt x="358" y="2"/>
                  </a:cubicBezTo>
                  <a:cubicBezTo>
                    <a:pt x="352" y="1"/>
                    <a:pt x="346" y="1"/>
                    <a:pt x="339"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2" name="Google Shape;3600;p31"/>
            <p:cNvSpPr/>
            <p:nvPr/>
          </p:nvSpPr>
          <p:spPr>
            <a:xfrm>
              <a:off x="1502985" y="541064"/>
              <a:ext cx="80065" cy="88723"/>
            </a:xfrm>
            <a:custGeom>
              <a:avLst/>
              <a:gdLst/>
              <a:ahLst/>
              <a:cxnLst/>
              <a:rect l="l" t="t" r="r" b="b"/>
              <a:pathLst>
                <a:path w="3193" h="3543" extrusionOk="0">
                  <a:moveTo>
                    <a:pt x="1159" y="0"/>
                  </a:moveTo>
                  <a:cubicBezTo>
                    <a:pt x="1121" y="0"/>
                    <a:pt x="1089" y="7"/>
                    <a:pt x="1074" y="22"/>
                  </a:cubicBezTo>
                  <a:cubicBezTo>
                    <a:pt x="813" y="256"/>
                    <a:pt x="524" y="490"/>
                    <a:pt x="358" y="793"/>
                  </a:cubicBezTo>
                  <a:cubicBezTo>
                    <a:pt x="1" y="1481"/>
                    <a:pt x="166" y="2237"/>
                    <a:pt x="730" y="2815"/>
                  </a:cubicBezTo>
                  <a:cubicBezTo>
                    <a:pt x="1188" y="3282"/>
                    <a:pt x="1840" y="3543"/>
                    <a:pt x="2454" y="3543"/>
                  </a:cubicBezTo>
                  <a:cubicBezTo>
                    <a:pt x="2708" y="3543"/>
                    <a:pt x="2955" y="3499"/>
                    <a:pt x="3179" y="3407"/>
                  </a:cubicBezTo>
                  <a:cubicBezTo>
                    <a:pt x="3179" y="3379"/>
                    <a:pt x="3193" y="3352"/>
                    <a:pt x="3193" y="3337"/>
                  </a:cubicBezTo>
                  <a:cubicBezTo>
                    <a:pt x="2615" y="2251"/>
                    <a:pt x="2037" y="1178"/>
                    <a:pt x="1432" y="105"/>
                  </a:cubicBezTo>
                  <a:cubicBezTo>
                    <a:pt x="1402" y="45"/>
                    <a:pt x="1258" y="0"/>
                    <a:pt x="1159"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3" name="Google Shape;3601;p31"/>
            <p:cNvSpPr/>
            <p:nvPr/>
          </p:nvSpPr>
          <p:spPr>
            <a:xfrm>
              <a:off x="1556308" y="713392"/>
              <a:ext cx="80780" cy="76559"/>
            </a:xfrm>
            <a:custGeom>
              <a:avLst/>
              <a:gdLst/>
              <a:ahLst/>
              <a:cxnLst/>
              <a:rect l="l" t="t" r="r" b="b"/>
              <a:pathLst>
                <a:path w="3233" h="3056" extrusionOk="0">
                  <a:moveTo>
                    <a:pt x="1756" y="0"/>
                  </a:moveTo>
                  <a:cubicBezTo>
                    <a:pt x="1731" y="0"/>
                    <a:pt x="1705" y="1"/>
                    <a:pt x="1679" y="2"/>
                  </a:cubicBezTo>
                  <a:cubicBezTo>
                    <a:pt x="1046" y="15"/>
                    <a:pt x="633" y="373"/>
                    <a:pt x="358" y="923"/>
                  </a:cubicBezTo>
                  <a:cubicBezTo>
                    <a:pt x="0" y="1653"/>
                    <a:pt x="151" y="2341"/>
                    <a:pt x="509" y="3056"/>
                  </a:cubicBezTo>
                  <a:cubicBezTo>
                    <a:pt x="1417" y="2299"/>
                    <a:pt x="2312" y="1570"/>
                    <a:pt x="3233" y="827"/>
                  </a:cubicBezTo>
                  <a:cubicBezTo>
                    <a:pt x="2862" y="325"/>
                    <a:pt x="2391" y="0"/>
                    <a:pt x="1756"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4" name="Google Shape;3602;p31"/>
            <p:cNvSpPr/>
            <p:nvPr/>
          </p:nvSpPr>
          <p:spPr>
            <a:xfrm>
              <a:off x="1026734" y="637407"/>
              <a:ext cx="94362" cy="65827"/>
            </a:xfrm>
            <a:custGeom>
              <a:avLst/>
              <a:gdLst/>
              <a:ahLst/>
              <a:cxnLst/>
              <a:rect l="l" t="t" r="r" b="b"/>
              <a:pathLst>
                <a:path w="3771" h="2638" extrusionOk="0">
                  <a:moveTo>
                    <a:pt x="1252" y="1"/>
                  </a:moveTo>
                  <a:cubicBezTo>
                    <a:pt x="840" y="1"/>
                    <a:pt x="424" y="125"/>
                    <a:pt x="0" y="437"/>
                  </a:cubicBezTo>
                  <a:cubicBezTo>
                    <a:pt x="1253" y="1262"/>
                    <a:pt x="2436" y="2046"/>
                    <a:pt x="3770" y="2638"/>
                  </a:cubicBezTo>
                  <a:cubicBezTo>
                    <a:pt x="3770" y="1565"/>
                    <a:pt x="3165" y="560"/>
                    <a:pt x="2299" y="230"/>
                  </a:cubicBezTo>
                  <a:cubicBezTo>
                    <a:pt x="1950" y="91"/>
                    <a:pt x="1602" y="1"/>
                    <a:pt x="1252"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5" name="Google Shape;3603;p31"/>
            <p:cNvSpPr/>
            <p:nvPr/>
          </p:nvSpPr>
          <p:spPr>
            <a:xfrm>
              <a:off x="1395931" y="742003"/>
              <a:ext cx="64338" cy="55810"/>
            </a:xfrm>
            <a:custGeom>
              <a:avLst/>
              <a:gdLst/>
              <a:ahLst/>
              <a:cxnLst/>
              <a:rect l="l" t="t" r="r" b="b"/>
              <a:pathLst>
                <a:path w="2560" h="2244" extrusionOk="0">
                  <a:moveTo>
                    <a:pt x="1299" y="0"/>
                  </a:moveTo>
                  <a:cubicBezTo>
                    <a:pt x="829" y="0"/>
                    <a:pt x="392" y="266"/>
                    <a:pt x="221" y="715"/>
                  </a:cubicBezTo>
                  <a:cubicBezTo>
                    <a:pt x="1" y="1293"/>
                    <a:pt x="318" y="1967"/>
                    <a:pt x="881" y="2174"/>
                  </a:cubicBezTo>
                  <a:cubicBezTo>
                    <a:pt x="1007" y="2222"/>
                    <a:pt x="1138" y="2244"/>
                    <a:pt x="1267" y="2244"/>
                  </a:cubicBezTo>
                  <a:cubicBezTo>
                    <a:pt x="1731" y="2244"/>
                    <a:pt x="2182" y="1954"/>
                    <a:pt x="2354" y="1513"/>
                  </a:cubicBezTo>
                  <a:cubicBezTo>
                    <a:pt x="2560" y="949"/>
                    <a:pt x="2257" y="261"/>
                    <a:pt x="1707" y="68"/>
                  </a:cubicBezTo>
                  <a:cubicBezTo>
                    <a:pt x="1572" y="22"/>
                    <a:pt x="1434" y="0"/>
                    <a:pt x="1299"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6" name="Google Shape;3604;p31"/>
            <p:cNvSpPr/>
            <p:nvPr/>
          </p:nvSpPr>
          <p:spPr>
            <a:xfrm>
              <a:off x="1139937" y="516318"/>
              <a:ext cx="77921" cy="36491"/>
            </a:xfrm>
            <a:custGeom>
              <a:avLst/>
              <a:gdLst/>
              <a:ahLst/>
              <a:cxnLst/>
              <a:rect l="l" t="t" r="r" b="b"/>
              <a:pathLst>
                <a:path w="3123" h="1460" extrusionOk="0">
                  <a:moveTo>
                    <a:pt x="0" y="1"/>
                  </a:moveTo>
                  <a:lnTo>
                    <a:pt x="0" y="1"/>
                  </a:lnTo>
                  <a:cubicBezTo>
                    <a:pt x="206" y="799"/>
                    <a:pt x="633" y="1212"/>
                    <a:pt x="1279" y="1391"/>
                  </a:cubicBezTo>
                  <a:cubicBezTo>
                    <a:pt x="1449" y="1436"/>
                    <a:pt x="1615" y="1460"/>
                    <a:pt x="1775" y="1460"/>
                  </a:cubicBezTo>
                  <a:cubicBezTo>
                    <a:pt x="2199" y="1460"/>
                    <a:pt x="2583" y="1296"/>
                    <a:pt x="2903" y="936"/>
                  </a:cubicBezTo>
                  <a:cubicBezTo>
                    <a:pt x="3027" y="799"/>
                    <a:pt x="3123" y="566"/>
                    <a:pt x="3095" y="386"/>
                  </a:cubicBezTo>
                  <a:cubicBezTo>
                    <a:pt x="3082" y="290"/>
                    <a:pt x="2779" y="235"/>
                    <a:pt x="2614" y="180"/>
                  </a:cubicBezTo>
                  <a:cubicBezTo>
                    <a:pt x="2559" y="153"/>
                    <a:pt x="2504" y="153"/>
                    <a:pt x="2462" y="153"/>
                  </a:cubicBezTo>
                  <a:cubicBezTo>
                    <a:pt x="1679" y="98"/>
                    <a:pt x="881" y="56"/>
                    <a:pt x="0"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7" name="Google Shape;3605;p31"/>
            <p:cNvSpPr/>
            <p:nvPr/>
          </p:nvSpPr>
          <p:spPr>
            <a:xfrm>
              <a:off x="1119784" y="779840"/>
              <a:ext cx="59334" cy="61534"/>
            </a:xfrm>
            <a:custGeom>
              <a:avLst/>
              <a:gdLst/>
              <a:ahLst/>
              <a:cxnLst/>
              <a:rect l="l" t="t" r="r" b="b"/>
              <a:pathLst>
                <a:path w="2354" h="2457" extrusionOk="0">
                  <a:moveTo>
                    <a:pt x="1831" y="0"/>
                  </a:moveTo>
                  <a:cubicBezTo>
                    <a:pt x="1184" y="551"/>
                    <a:pt x="633" y="1156"/>
                    <a:pt x="207" y="1871"/>
                  </a:cubicBezTo>
                  <a:cubicBezTo>
                    <a:pt x="0" y="2216"/>
                    <a:pt x="70" y="2326"/>
                    <a:pt x="468" y="2422"/>
                  </a:cubicBezTo>
                  <a:cubicBezTo>
                    <a:pt x="561" y="2446"/>
                    <a:pt x="657" y="2457"/>
                    <a:pt x="755" y="2457"/>
                  </a:cubicBezTo>
                  <a:cubicBezTo>
                    <a:pt x="1224" y="2457"/>
                    <a:pt x="1725" y="2194"/>
                    <a:pt x="2009" y="1761"/>
                  </a:cubicBezTo>
                  <a:cubicBezTo>
                    <a:pt x="2354" y="1253"/>
                    <a:pt x="2312" y="620"/>
                    <a:pt x="1831"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8" name="Google Shape;3606;p31"/>
            <p:cNvSpPr/>
            <p:nvPr/>
          </p:nvSpPr>
          <p:spPr>
            <a:xfrm>
              <a:off x="1074472" y="902511"/>
              <a:ext cx="47181" cy="68689"/>
            </a:xfrm>
            <a:custGeom>
              <a:avLst/>
              <a:gdLst/>
              <a:ahLst/>
              <a:cxnLst/>
              <a:rect l="l" t="t" r="r" b="b"/>
              <a:pathLst>
                <a:path w="1872" h="2766" extrusionOk="0">
                  <a:moveTo>
                    <a:pt x="826" y="0"/>
                  </a:moveTo>
                  <a:cubicBezTo>
                    <a:pt x="734" y="0"/>
                    <a:pt x="666" y="69"/>
                    <a:pt x="619" y="254"/>
                  </a:cubicBezTo>
                  <a:cubicBezTo>
                    <a:pt x="509" y="667"/>
                    <a:pt x="358" y="1065"/>
                    <a:pt x="262" y="1465"/>
                  </a:cubicBezTo>
                  <a:cubicBezTo>
                    <a:pt x="152" y="1878"/>
                    <a:pt x="97" y="2290"/>
                    <a:pt x="1" y="2758"/>
                  </a:cubicBezTo>
                  <a:cubicBezTo>
                    <a:pt x="57" y="2763"/>
                    <a:pt x="111" y="2765"/>
                    <a:pt x="164" y="2765"/>
                  </a:cubicBezTo>
                  <a:cubicBezTo>
                    <a:pt x="708" y="2765"/>
                    <a:pt x="1089" y="2513"/>
                    <a:pt x="1390" y="2125"/>
                  </a:cubicBezTo>
                  <a:cubicBezTo>
                    <a:pt x="1872" y="1465"/>
                    <a:pt x="1720" y="515"/>
                    <a:pt x="1087" y="102"/>
                  </a:cubicBezTo>
                  <a:cubicBezTo>
                    <a:pt x="985" y="42"/>
                    <a:pt x="898" y="0"/>
                    <a:pt x="826"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39" name="Google Shape;3607;p31"/>
            <p:cNvSpPr/>
            <p:nvPr/>
          </p:nvSpPr>
          <p:spPr>
            <a:xfrm>
              <a:off x="1242252" y="433329"/>
              <a:ext cx="50041" cy="62965"/>
            </a:xfrm>
            <a:custGeom>
              <a:avLst/>
              <a:gdLst/>
              <a:ahLst/>
              <a:cxnLst/>
              <a:rect l="l" t="t" r="r" b="b"/>
              <a:pathLst>
                <a:path w="2017" h="2517" extrusionOk="0">
                  <a:moveTo>
                    <a:pt x="412" y="0"/>
                  </a:moveTo>
                  <a:cubicBezTo>
                    <a:pt x="84" y="0"/>
                    <a:pt x="0" y="147"/>
                    <a:pt x="118" y="535"/>
                  </a:cubicBezTo>
                  <a:cubicBezTo>
                    <a:pt x="283" y="1058"/>
                    <a:pt x="476" y="1553"/>
                    <a:pt x="668" y="2063"/>
                  </a:cubicBezTo>
                  <a:cubicBezTo>
                    <a:pt x="723" y="2241"/>
                    <a:pt x="847" y="2516"/>
                    <a:pt x="944" y="2516"/>
                  </a:cubicBezTo>
                  <a:cubicBezTo>
                    <a:pt x="1122" y="2516"/>
                    <a:pt x="1315" y="2366"/>
                    <a:pt x="1466" y="2241"/>
                  </a:cubicBezTo>
                  <a:cubicBezTo>
                    <a:pt x="1576" y="2145"/>
                    <a:pt x="1632" y="1980"/>
                    <a:pt x="1672" y="1911"/>
                  </a:cubicBezTo>
                  <a:cubicBezTo>
                    <a:pt x="2017" y="976"/>
                    <a:pt x="1494" y="109"/>
                    <a:pt x="599" y="12"/>
                  </a:cubicBezTo>
                  <a:cubicBezTo>
                    <a:pt x="530" y="5"/>
                    <a:pt x="467" y="0"/>
                    <a:pt x="412"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0" name="Google Shape;3608;p31"/>
            <p:cNvSpPr/>
            <p:nvPr/>
          </p:nvSpPr>
          <p:spPr>
            <a:xfrm>
              <a:off x="1240605" y="890115"/>
              <a:ext cx="66483" cy="35775"/>
            </a:xfrm>
            <a:custGeom>
              <a:avLst/>
              <a:gdLst/>
              <a:ahLst/>
              <a:cxnLst/>
              <a:rect l="l" t="t" r="r" b="b"/>
              <a:pathLst>
                <a:path w="2655" h="1435" extrusionOk="0">
                  <a:moveTo>
                    <a:pt x="1232" y="1"/>
                  </a:moveTo>
                  <a:cubicBezTo>
                    <a:pt x="1202" y="1"/>
                    <a:pt x="1172" y="2"/>
                    <a:pt x="1141" y="4"/>
                  </a:cubicBezTo>
                  <a:cubicBezTo>
                    <a:pt x="468" y="73"/>
                    <a:pt x="0" y="679"/>
                    <a:pt x="68" y="1435"/>
                  </a:cubicBezTo>
                  <a:cubicBezTo>
                    <a:pt x="936" y="1407"/>
                    <a:pt x="1789" y="1380"/>
                    <a:pt x="2655" y="1339"/>
                  </a:cubicBezTo>
                  <a:cubicBezTo>
                    <a:pt x="2602" y="600"/>
                    <a:pt x="1930" y="1"/>
                    <a:pt x="1232"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1" name="Google Shape;3609;p31"/>
            <p:cNvSpPr/>
            <p:nvPr/>
          </p:nvSpPr>
          <p:spPr>
            <a:xfrm>
              <a:off x="1402186" y="369882"/>
              <a:ext cx="57904" cy="45793"/>
            </a:xfrm>
            <a:custGeom>
              <a:avLst/>
              <a:gdLst/>
              <a:ahLst/>
              <a:cxnLst/>
              <a:rect l="l" t="t" r="r" b="b"/>
              <a:pathLst>
                <a:path w="2312" h="1838" extrusionOk="0">
                  <a:moveTo>
                    <a:pt x="315" y="0"/>
                  </a:moveTo>
                  <a:cubicBezTo>
                    <a:pt x="303" y="0"/>
                    <a:pt x="294" y="3"/>
                    <a:pt x="289" y="8"/>
                  </a:cubicBezTo>
                  <a:cubicBezTo>
                    <a:pt x="179" y="118"/>
                    <a:pt x="83" y="297"/>
                    <a:pt x="68" y="463"/>
                  </a:cubicBezTo>
                  <a:cubicBezTo>
                    <a:pt x="0" y="958"/>
                    <a:pt x="234" y="1343"/>
                    <a:pt x="646" y="1604"/>
                  </a:cubicBezTo>
                  <a:cubicBezTo>
                    <a:pt x="894" y="1755"/>
                    <a:pt x="1148" y="1838"/>
                    <a:pt x="1422" y="1838"/>
                  </a:cubicBezTo>
                  <a:cubicBezTo>
                    <a:pt x="1695" y="1838"/>
                    <a:pt x="1988" y="1755"/>
                    <a:pt x="2312" y="1576"/>
                  </a:cubicBezTo>
                  <a:cubicBezTo>
                    <a:pt x="1719" y="1081"/>
                    <a:pt x="1211" y="628"/>
                    <a:pt x="674" y="187"/>
                  </a:cubicBezTo>
                  <a:cubicBezTo>
                    <a:pt x="579" y="104"/>
                    <a:pt x="391" y="0"/>
                    <a:pt x="315"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2" name="Google Shape;3610;p31"/>
            <p:cNvSpPr/>
            <p:nvPr/>
          </p:nvSpPr>
          <p:spPr>
            <a:xfrm>
              <a:off x="1090132" y="576973"/>
              <a:ext cx="45036" cy="40784"/>
            </a:xfrm>
            <a:custGeom>
              <a:avLst/>
              <a:gdLst/>
              <a:ahLst/>
              <a:cxnLst/>
              <a:rect l="l" t="t" r="r" b="b"/>
              <a:pathLst>
                <a:path w="1817" h="1629" extrusionOk="0">
                  <a:moveTo>
                    <a:pt x="950" y="1"/>
                  </a:moveTo>
                  <a:cubicBezTo>
                    <a:pt x="607" y="1"/>
                    <a:pt x="286" y="224"/>
                    <a:pt x="153" y="590"/>
                  </a:cubicBezTo>
                  <a:cubicBezTo>
                    <a:pt x="1" y="1003"/>
                    <a:pt x="180" y="1429"/>
                    <a:pt x="579" y="1581"/>
                  </a:cubicBezTo>
                  <a:cubicBezTo>
                    <a:pt x="667" y="1613"/>
                    <a:pt x="759" y="1628"/>
                    <a:pt x="852" y="1628"/>
                  </a:cubicBezTo>
                  <a:cubicBezTo>
                    <a:pt x="1193" y="1628"/>
                    <a:pt x="1533" y="1421"/>
                    <a:pt x="1652" y="1086"/>
                  </a:cubicBezTo>
                  <a:cubicBezTo>
                    <a:pt x="1817" y="659"/>
                    <a:pt x="1611" y="178"/>
                    <a:pt x="1198" y="40"/>
                  </a:cubicBezTo>
                  <a:cubicBezTo>
                    <a:pt x="1116" y="14"/>
                    <a:pt x="1032" y="1"/>
                    <a:pt x="950"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3" name="Google Shape;3611;p31"/>
            <p:cNvSpPr/>
            <p:nvPr/>
          </p:nvSpPr>
          <p:spPr>
            <a:xfrm>
              <a:off x="1353659" y="646158"/>
              <a:ext cx="43607" cy="37922"/>
            </a:xfrm>
            <a:custGeom>
              <a:avLst/>
              <a:gdLst/>
              <a:ahLst/>
              <a:cxnLst/>
              <a:rect l="l" t="t" r="r" b="b"/>
              <a:pathLst>
                <a:path w="1748" h="1519" extrusionOk="0">
                  <a:moveTo>
                    <a:pt x="936" y="0"/>
                  </a:moveTo>
                  <a:cubicBezTo>
                    <a:pt x="601" y="0"/>
                    <a:pt x="250" y="212"/>
                    <a:pt x="138" y="515"/>
                  </a:cubicBezTo>
                  <a:cubicBezTo>
                    <a:pt x="1" y="914"/>
                    <a:pt x="206" y="1340"/>
                    <a:pt x="619" y="1478"/>
                  </a:cubicBezTo>
                  <a:cubicBezTo>
                    <a:pt x="695" y="1506"/>
                    <a:pt x="775" y="1519"/>
                    <a:pt x="856" y="1519"/>
                  </a:cubicBezTo>
                  <a:cubicBezTo>
                    <a:pt x="1169" y="1519"/>
                    <a:pt x="1487" y="1319"/>
                    <a:pt x="1597" y="1024"/>
                  </a:cubicBezTo>
                  <a:cubicBezTo>
                    <a:pt x="1747" y="625"/>
                    <a:pt x="1541" y="171"/>
                    <a:pt x="1156" y="34"/>
                  </a:cubicBezTo>
                  <a:cubicBezTo>
                    <a:pt x="1085" y="11"/>
                    <a:pt x="1011" y="0"/>
                    <a:pt x="936"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4" name="Google Shape;3612;p31"/>
            <p:cNvSpPr/>
            <p:nvPr/>
          </p:nvSpPr>
          <p:spPr>
            <a:xfrm>
              <a:off x="1315570" y="392472"/>
              <a:ext cx="39318" cy="35060"/>
            </a:xfrm>
            <a:custGeom>
              <a:avLst/>
              <a:gdLst/>
              <a:ahLst/>
              <a:cxnLst/>
              <a:rect l="l" t="t" r="r" b="b"/>
              <a:pathLst>
                <a:path w="1584" h="1397" extrusionOk="0">
                  <a:moveTo>
                    <a:pt x="770" y="0"/>
                  </a:moveTo>
                  <a:cubicBezTo>
                    <a:pt x="493" y="0"/>
                    <a:pt x="234" y="170"/>
                    <a:pt x="138" y="445"/>
                  </a:cubicBezTo>
                  <a:cubicBezTo>
                    <a:pt x="0" y="817"/>
                    <a:pt x="180" y="1216"/>
                    <a:pt x="510" y="1353"/>
                  </a:cubicBezTo>
                  <a:cubicBezTo>
                    <a:pt x="589" y="1382"/>
                    <a:pt x="671" y="1396"/>
                    <a:pt x="753" y="1396"/>
                  </a:cubicBezTo>
                  <a:cubicBezTo>
                    <a:pt x="1059" y="1396"/>
                    <a:pt x="1362" y="1206"/>
                    <a:pt x="1459" y="913"/>
                  </a:cubicBezTo>
                  <a:cubicBezTo>
                    <a:pt x="1583" y="570"/>
                    <a:pt x="1376" y="184"/>
                    <a:pt x="1019" y="47"/>
                  </a:cubicBezTo>
                  <a:cubicBezTo>
                    <a:pt x="937" y="15"/>
                    <a:pt x="852" y="0"/>
                    <a:pt x="770"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45" name="Google Shape;3613;p31"/>
            <p:cNvSpPr/>
            <p:nvPr/>
          </p:nvSpPr>
          <p:spPr>
            <a:xfrm>
              <a:off x="1294194" y="606017"/>
              <a:ext cx="30024" cy="25043"/>
            </a:xfrm>
            <a:custGeom>
              <a:avLst/>
              <a:gdLst/>
              <a:ahLst/>
              <a:cxnLst/>
              <a:rect l="l" t="t" r="r" b="b"/>
              <a:pathLst>
                <a:path w="1184" h="1015" extrusionOk="0">
                  <a:moveTo>
                    <a:pt x="596" y="1"/>
                  </a:moveTo>
                  <a:cubicBezTo>
                    <a:pt x="376" y="1"/>
                    <a:pt x="174" y="133"/>
                    <a:pt x="96" y="355"/>
                  </a:cubicBezTo>
                  <a:cubicBezTo>
                    <a:pt x="0" y="630"/>
                    <a:pt x="151" y="905"/>
                    <a:pt x="441" y="988"/>
                  </a:cubicBezTo>
                  <a:cubicBezTo>
                    <a:pt x="506" y="1006"/>
                    <a:pt x="568" y="1015"/>
                    <a:pt x="625" y="1015"/>
                  </a:cubicBezTo>
                  <a:cubicBezTo>
                    <a:pt x="829" y="1015"/>
                    <a:pt x="976" y="900"/>
                    <a:pt x="1073" y="685"/>
                  </a:cubicBezTo>
                  <a:cubicBezTo>
                    <a:pt x="1183" y="423"/>
                    <a:pt x="1032" y="120"/>
                    <a:pt x="756" y="25"/>
                  </a:cubicBezTo>
                  <a:cubicBezTo>
                    <a:pt x="703" y="9"/>
                    <a:pt x="649" y="1"/>
                    <a:pt x="596"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246" name="Google Shape;3614;p31"/>
          <p:cNvSpPr/>
          <p:nvPr/>
        </p:nvSpPr>
        <p:spPr>
          <a:xfrm rot="13859263">
            <a:off x="9032084" y="6700045"/>
            <a:ext cx="498475" cy="265112"/>
          </a:xfrm>
          <a:custGeom>
            <a:avLst/>
            <a:gdLst/>
            <a:ahLst/>
            <a:cxnLst/>
            <a:rect l="l" t="t" r="r" b="b"/>
            <a:pathLst>
              <a:path w="19001" h="10097" extrusionOk="0">
                <a:moveTo>
                  <a:pt x="16281" y="1"/>
                </a:moveTo>
                <a:cubicBezTo>
                  <a:pt x="16161" y="1"/>
                  <a:pt x="16041" y="11"/>
                  <a:pt x="15919" y="33"/>
                </a:cubicBezTo>
                <a:cubicBezTo>
                  <a:pt x="14213" y="349"/>
                  <a:pt x="13635" y="2234"/>
                  <a:pt x="12370" y="3170"/>
                </a:cubicBezTo>
                <a:cubicBezTo>
                  <a:pt x="11649" y="3706"/>
                  <a:pt x="10680" y="3893"/>
                  <a:pt x="9712" y="3893"/>
                </a:cubicBezTo>
                <a:cubicBezTo>
                  <a:pt x="9017" y="3893"/>
                  <a:pt x="8323" y="3797"/>
                  <a:pt x="7720" y="3665"/>
                </a:cubicBezTo>
                <a:cubicBezTo>
                  <a:pt x="6171" y="3307"/>
                  <a:pt x="4683" y="2509"/>
                  <a:pt x="3122" y="2509"/>
                </a:cubicBezTo>
                <a:cubicBezTo>
                  <a:pt x="3004" y="2509"/>
                  <a:pt x="2886" y="2513"/>
                  <a:pt x="2767" y="2523"/>
                </a:cubicBezTo>
                <a:cubicBezTo>
                  <a:pt x="2257" y="2565"/>
                  <a:pt x="1749" y="2715"/>
                  <a:pt x="1322" y="3005"/>
                </a:cubicBezTo>
                <a:cubicBezTo>
                  <a:pt x="111" y="3844"/>
                  <a:pt x="1" y="5715"/>
                  <a:pt x="758" y="6967"/>
                </a:cubicBezTo>
                <a:cubicBezTo>
                  <a:pt x="1529" y="8233"/>
                  <a:pt x="2918" y="8962"/>
                  <a:pt x="4308" y="9429"/>
                </a:cubicBezTo>
                <a:cubicBezTo>
                  <a:pt x="5653" y="9874"/>
                  <a:pt x="7075" y="10096"/>
                  <a:pt x="8495" y="10096"/>
                </a:cubicBezTo>
                <a:cubicBezTo>
                  <a:pt x="11604" y="10096"/>
                  <a:pt x="14698" y="9028"/>
                  <a:pt x="16937" y="6885"/>
                </a:cubicBezTo>
                <a:cubicBezTo>
                  <a:pt x="18065" y="5812"/>
                  <a:pt x="19001" y="4381"/>
                  <a:pt x="18932" y="2825"/>
                </a:cubicBezTo>
                <a:cubicBezTo>
                  <a:pt x="18869" y="1407"/>
                  <a:pt x="17663" y="1"/>
                  <a:pt x="16281" y="1"/>
                </a:cubicBezTo>
                <a:close/>
              </a:path>
            </a:pathLst>
          </a:custGeom>
          <a:solidFill>
            <a:schemeClr val="accent6"/>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Tree>
    <p:extLst>
      <p:ext uri="{BB962C8B-B14F-4D97-AF65-F5344CB8AC3E}">
        <p14:creationId xmlns:p14="http://schemas.microsoft.com/office/powerpoint/2010/main" val="31797400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84"/>
        <p:cNvGrpSpPr/>
        <p:nvPr/>
      </p:nvGrpSpPr>
      <p:grpSpPr>
        <a:xfrm>
          <a:off x="0" y="0"/>
          <a:ext cx="0" cy="0"/>
          <a:chOff x="0" y="0"/>
          <a:chExt cx="0" cy="0"/>
        </a:xfrm>
      </p:grpSpPr>
      <p:sp>
        <p:nvSpPr>
          <p:cNvPr id="12" name="Google Shape;1395;p13"/>
          <p:cNvSpPr/>
          <p:nvPr/>
        </p:nvSpPr>
        <p:spPr>
          <a:xfrm rot="18900000">
            <a:off x="-1343024" y="3043242"/>
            <a:ext cx="2306639" cy="1843087"/>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dk2"/>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1396;p13"/>
          <p:cNvSpPr/>
          <p:nvPr/>
        </p:nvSpPr>
        <p:spPr>
          <a:xfrm>
            <a:off x="-1808164" y="-106363"/>
            <a:ext cx="4149727" cy="920751"/>
          </a:xfrm>
          <a:custGeom>
            <a:avLst/>
            <a:gdLst/>
            <a:ahLst/>
            <a:cxnLst/>
            <a:rect l="l" t="t" r="r" b="b"/>
            <a:pathLst>
              <a:path w="44673" h="9916" extrusionOk="0">
                <a:moveTo>
                  <a:pt x="0" y="0"/>
                </a:moveTo>
                <a:cubicBezTo>
                  <a:pt x="165" y="2793"/>
                  <a:pt x="1596" y="5531"/>
                  <a:pt x="3784" y="7320"/>
                </a:cubicBezTo>
                <a:cubicBezTo>
                  <a:pt x="5957" y="9070"/>
                  <a:pt x="8755" y="9916"/>
                  <a:pt x="11555" y="9916"/>
                </a:cubicBezTo>
                <a:cubicBezTo>
                  <a:pt x="12584" y="9916"/>
                  <a:pt x="13613" y="9801"/>
                  <a:pt x="14611" y="9576"/>
                </a:cubicBezTo>
                <a:cubicBezTo>
                  <a:pt x="17630" y="8885"/>
                  <a:pt x="20475" y="7263"/>
                  <a:pt x="23566" y="7263"/>
                </a:cubicBezTo>
                <a:cubicBezTo>
                  <a:pt x="23617" y="7263"/>
                  <a:pt x="23668" y="7264"/>
                  <a:pt x="23719" y="7265"/>
                </a:cubicBezTo>
                <a:cubicBezTo>
                  <a:pt x="26430" y="7320"/>
                  <a:pt x="28961" y="8668"/>
                  <a:pt x="31643" y="9081"/>
                </a:cubicBezTo>
                <a:cubicBezTo>
                  <a:pt x="32189" y="9163"/>
                  <a:pt x="32740" y="9203"/>
                  <a:pt x="33291" y="9203"/>
                </a:cubicBezTo>
                <a:cubicBezTo>
                  <a:pt x="36616" y="9203"/>
                  <a:pt x="39942" y="7740"/>
                  <a:pt x="42114" y="5214"/>
                </a:cubicBezTo>
                <a:cubicBezTo>
                  <a:pt x="43407" y="3743"/>
                  <a:pt x="44273" y="1912"/>
                  <a:pt x="44673" y="0"/>
                </a:cubicBezTo>
                <a:close/>
              </a:path>
            </a:pathLst>
          </a:custGeom>
          <a:solidFill>
            <a:schemeClr val="accent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4" name="Google Shape;1397;p13"/>
          <p:cNvGrpSpPr>
            <a:grpSpLocks/>
          </p:cNvGrpSpPr>
          <p:nvPr/>
        </p:nvGrpSpPr>
        <p:grpSpPr bwMode="auto">
          <a:xfrm rot="-2700000">
            <a:off x="8085140" y="5675313"/>
            <a:ext cx="6834187" cy="3854450"/>
            <a:chOff x="4092125" y="1569400"/>
            <a:chExt cx="941025" cy="530900"/>
          </a:xfrm>
        </p:grpSpPr>
        <p:sp>
          <p:nvSpPr>
            <p:cNvPr id="15" name="Google Shape;1398;p13"/>
            <p:cNvSpPr/>
            <p:nvPr/>
          </p:nvSpPr>
          <p:spPr>
            <a:xfrm>
              <a:off x="4092125" y="1569400"/>
              <a:ext cx="941025" cy="530900"/>
            </a:xfrm>
            <a:custGeom>
              <a:avLst/>
              <a:gdLst/>
              <a:ahLst/>
              <a:cxnLst/>
              <a:rect l="l" t="t" r="r" b="b"/>
              <a:pathLst>
                <a:path w="37641" h="21236" extrusionOk="0">
                  <a:moveTo>
                    <a:pt x="23164" y="1"/>
                  </a:moveTo>
                  <a:cubicBezTo>
                    <a:pt x="20756" y="1"/>
                    <a:pt x="18712" y="1275"/>
                    <a:pt x="17287" y="3072"/>
                  </a:cubicBezTo>
                  <a:cubicBezTo>
                    <a:pt x="16178" y="4436"/>
                    <a:pt x="14980" y="4668"/>
                    <a:pt x="13495" y="4668"/>
                  </a:cubicBezTo>
                  <a:cubicBezTo>
                    <a:pt x="12731" y="4668"/>
                    <a:pt x="11890" y="4606"/>
                    <a:pt x="10945" y="4606"/>
                  </a:cubicBezTo>
                  <a:cubicBezTo>
                    <a:pt x="10534" y="4606"/>
                    <a:pt x="10103" y="4618"/>
                    <a:pt x="9651" y="4651"/>
                  </a:cubicBezTo>
                  <a:cubicBezTo>
                    <a:pt x="6142" y="4918"/>
                    <a:pt x="4387" y="7550"/>
                    <a:pt x="4212" y="10792"/>
                  </a:cubicBezTo>
                  <a:cubicBezTo>
                    <a:pt x="3952" y="14126"/>
                    <a:pt x="1" y="12814"/>
                    <a:pt x="267" y="17284"/>
                  </a:cubicBezTo>
                  <a:cubicBezTo>
                    <a:pt x="604" y="20983"/>
                    <a:pt x="5934" y="21061"/>
                    <a:pt x="6379" y="21061"/>
                  </a:cubicBezTo>
                  <a:cubicBezTo>
                    <a:pt x="6398" y="21061"/>
                    <a:pt x="6408" y="21060"/>
                    <a:pt x="6408" y="21060"/>
                  </a:cubicBezTo>
                  <a:cubicBezTo>
                    <a:pt x="6408" y="21060"/>
                    <a:pt x="11757" y="21236"/>
                    <a:pt x="17463" y="21236"/>
                  </a:cubicBezTo>
                  <a:lnTo>
                    <a:pt x="30355" y="21236"/>
                  </a:lnTo>
                  <a:cubicBezTo>
                    <a:pt x="33605" y="21236"/>
                    <a:pt x="36763" y="19832"/>
                    <a:pt x="37114" y="16056"/>
                  </a:cubicBezTo>
                  <a:cubicBezTo>
                    <a:pt x="37641" y="12112"/>
                    <a:pt x="35184" y="9655"/>
                    <a:pt x="32636" y="8511"/>
                  </a:cubicBezTo>
                  <a:cubicBezTo>
                    <a:pt x="30004" y="7459"/>
                    <a:pt x="30096" y="2286"/>
                    <a:pt x="26320" y="707"/>
                  </a:cubicBezTo>
                  <a:cubicBezTo>
                    <a:pt x="25217" y="218"/>
                    <a:pt x="24159" y="1"/>
                    <a:pt x="23164"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1399;p13"/>
            <p:cNvSpPr/>
            <p:nvPr/>
          </p:nvSpPr>
          <p:spPr>
            <a:xfrm>
              <a:off x="4836622" y="1629447"/>
              <a:ext cx="122847" cy="98177"/>
            </a:xfrm>
            <a:custGeom>
              <a:avLst/>
              <a:gdLst/>
              <a:ahLst/>
              <a:cxnLst/>
              <a:rect l="l" t="t" r="r" b="b"/>
              <a:pathLst>
                <a:path w="4914" h="3927" extrusionOk="0">
                  <a:moveTo>
                    <a:pt x="2538" y="0"/>
                  </a:moveTo>
                  <a:cubicBezTo>
                    <a:pt x="2226" y="0"/>
                    <a:pt x="1901" y="97"/>
                    <a:pt x="1579" y="318"/>
                  </a:cubicBezTo>
                  <a:cubicBezTo>
                    <a:pt x="0" y="1455"/>
                    <a:pt x="1488" y="3125"/>
                    <a:pt x="1488" y="3125"/>
                  </a:cubicBezTo>
                  <a:cubicBezTo>
                    <a:pt x="1765" y="3587"/>
                    <a:pt x="2481" y="3927"/>
                    <a:pt x="3161" y="3927"/>
                  </a:cubicBezTo>
                  <a:cubicBezTo>
                    <a:pt x="3772" y="3927"/>
                    <a:pt x="4353" y="3653"/>
                    <a:pt x="4562" y="2950"/>
                  </a:cubicBezTo>
                  <a:cubicBezTo>
                    <a:pt x="4913" y="1676"/>
                    <a:pt x="3839" y="0"/>
                    <a:pt x="2538" y="0"/>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7" name="Google Shape;1400;p13"/>
          <p:cNvSpPr/>
          <p:nvPr/>
        </p:nvSpPr>
        <p:spPr>
          <a:xfrm rot="15833129">
            <a:off x="10570370" y="-1226344"/>
            <a:ext cx="1227138" cy="18954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sp>
        <p:nvSpPr>
          <p:cNvPr id="18" name="Google Shape;1401;p13"/>
          <p:cNvSpPr/>
          <p:nvPr/>
        </p:nvSpPr>
        <p:spPr>
          <a:xfrm rot="1666954">
            <a:off x="11323639" y="5889629"/>
            <a:ext cx="1168400" cy="1806575"/>
          </a:xfrm>
          <a:custGeom>
            <a:avLst/>
            <a:gdLst/>
            <a:ahLst/>
            <a:cxnLst/>
            <a:rect l="l" t="t" r="r" b="b"/>
            <a:pathLst>
              <a:path w="19868" h="30685" extrusionOk="0">
                <a:moveTo>
                  <a:pt x="12356" y="20283"/>
                </a:moveTo>
                <a:cubicBezTo>
                  <a:pt x="12655" y="20283"/>
                  <a:pt x="12835" y="20548"/>
                  <a:pt x="12760" y="20898"/>
                </a:cubicBezTo>
                <a:cubicBezTo>
                  <a:pt x="12686" y="21266"/>
                  <a:pt x="12465" y="21530"/>
                  <a:pt x="12186" y="21751"/>
                </a:cubicBezTo>
                <a:cubicBezTo>
                  <a:pt x="11641" y="22178"/>
                  <a:pt x="11008" y="22384"/>
                  <a:pt x="10243" y="22384"/>
                </a:cubicBezTo>
                <a:lnTo>
                  <a:pt x="9846" y="22384"/>
                </a:lnTo>
                <a:cubicBezTo>
                  <a:pt x="9713" y="22384"/>
                  <a:pt x="9669" y="22325"/>
                  <a:pt x="9743" y="22222"/>
                </a:cubicBezTo>
                <a:cubicBezTo>
                  <a:pt x="10346" y="21310"/>
                  <a:pt x="11111" y="20603"/>
                  <a:pt x="12186" y="20309"/>
                </a:cubicBezTo>
                <a:cubicBezTo>
                  <a:pt x="12246" y="20291"/>
                  <a:pt x="12303" y="20283"/>
                  <a:pt x="12356" y="20283"/>
                </a:cubicBezTo>
                <a:close/>
                <a:moveTo>
                  <a:pt x="6490" y="0"/>
                </a:moveTo>
                <a:cubicBezTo>
                  <a:pt x="5092" y="0"/>
                  <a:pt x="3886" y="545"/>
                  <a:pt x="2870" y="1501"/>
                </a:cubicBezTo>
                <a:cubicBezTo>
                  <a:pt x="1707" y="2590"/>
                  <a:pt x="942" y="3944"/>
                  <a:pt x="427" y="5445"/>
                </a:cubicBezTo>
                <a:cubicBezTo>
                  <a:pt x="206" y="6063"/>
                  <a:pt x="103" y="6711"/>
                  <a:pt x="0" y="7359"/>
                </a:cubicBezTo>
                <a:lnTo>
                  <a:pt x="0" y="8771"/>
                </a:lnTo>
                <a:cubicBezTo>
                  <a:pt x="15" y="8815"/>
                  <a:pt x="30" y="8860"/>
                  <a:pt x="30" y="8889"/>
                </a:cubicBezTo>
                <a:cubicBezTo>
                  <a:pt x="206" y="10140"/>
                  <a:pt x="663" y="11258"/>
                  <a:pt x="1516" y="12200"/>
                </a:cubicBezTo>
                <a:cubicBezTo>
                  <a:pt x="2471" y="13234"/>
                  <a:pt x="3635" y="13755"/>
                  <a:pt x="4998" y="13755"/>
                </a:cubicBezTo>
                <a:cubicBezTo>
                  <a:pt x="5168" y="13755"/>
                  <a:pt x="5342" y="13747"/>
                  <a:pt x="5519" y="13731"/>
                </a:cubicBezTo>
                <a:cubicBezTo>
                  <a:pt x="5799" y="13701"/>
                  <a:pt x="6064" y="13613"/>
                  <a:pt x="6373" y="13554"/>
                </a:cubicBezTo>
                <a:lnTo>
                  <a:pt x="6373" y="13554"/>
                </a:lnTo>
                <a:cubicBezTo>
                  <a:pt x="6270" y="13745"/>
                  <a:pt x="6167" y="13893"/>
                  <a:pt x="6108" y="14055"/>
                </a:cubicBezTo>
                <a:cubicBezTo>
                  <a:pt x="5092" y="16233"/>
                  <a:pt x="5210" y="18352"/>
                  <a:pt x="6476" y="20397"/>
                </a:cubicBezTo>
                <a:cubicBezTo>
                  <a:pt x="7079" y="21354"/>
                  <a:pt x="7903" y="22060"/>
                  <a:pt x="8977" y="22458"/>
                </a:cubicBezTo>
                <a:cubicBezTo>
                  <a:pt x="9257" y="22546"/>
                  <a:pt x="9257" y="22546"/>
                  <a:pt x="9139" y="22811"/>
                </a:cubicBezTo>
                <a:cubicBezTo>
                  <a:pt x="8713" y="23797"/>
                  <a:pt x="8551" y="24827"/>
                  <a:pt x="8786" y="25872"/>
                </a:cubicBezTo>
                <a:cubicBezTo>
                  <a:pt x="9257" y="28050"/>
                  <a:pt x="10626" y="29463"/>
                  <a:pt x="12642" y="30287"/>
                </a:cubicBezTo>
                <a:cubicBezTo>
                  <a:pt x="13201" y="30508"/>
                  <a:pt x="13775" y="30596"/>
                  <a:pt x="14364" y="30684"/>
                </a:cubicBezTo>
                <a:lnTo>
                  <a:pt x="15453" y="30684"/>
                </a:lnTo>
                <a:cubicBezTo>
                  <a:pt x="15512" y="30669"/>
                  <a:pt x="15570" y="30655"/>
                  <a:pt x="15629" y="30640"/>
                </a:cubicBezTo>
                <a:cubicBezTo>
                  <a:pt x="17130" y="30463"/>
                  <a:pt x="18499" y="29919"/>
                  <a:pt x="19676" y="28962"/>
                </a:cubicBezTo>
                <a:cubicBezTo>
                  <a:pt x="19750" y="28903"/>
                  <a:pt x="19868" y="28830"/>
                  <a:pt x="19779" y="28712"/>
                </a:cubicBezTo>
                <a:cubicBezTo>
                  <a:pt x="19750" y="28668"/>
                  <a:pt x="19720" y="28652"/>
                  <a:pt x="19692" y="28652"/>
                </a:cubicBezTo>
                <a:cubicBezTo>
                  <a:pt x="19634" y="28652"/>
                  <a:pt x="19578" y="28717"/>
                  <a:pt x="19529" y="28756"/>
                </a:cubicBezTo>
                <a:cubicBezTo>
                  <a:pt x="19205" y="29006"/>
                  <a:pt x="18867" y="29242"/>
                  <a:pt x="18499" y="29448"/>
                </a:cubicBezTo>
                <a:cubicBezTo>
                  <a:pt x="17380" y="30089"/>
                  <a:pt x="16186" y="30419"/>
                  <a:pt x="14926" y="30419"/>
                </a:cubicBezTo>
                <a:cubicBezTo>
                  <a:pt x="14711" y="30419"/>
                  <a:pt x="14494" y="30409"/>
                  <a:pt x="14275" y="30390"/>
                </a:cubicBezTo>
                <a:cubicBezTo>
                  <a:pt x="12730" y="30257"/>
                  <a:pt x="11435" y="29566"/>
                  <a:pt x="10375" y="28433"/>
                </a:cubicBezTo>
                <a:cubicBezTo>
                  <a:pt x="8933" y="26887"/>
                  <a:pt x="8551" y="24783"/>
                  <a:pt x="9404" y="22855"/>
                </a:cubicBezTo>
                <a:cubicBezTo>
                  <a:pt x="9466" y="22694"/>
                  <a:pt x="9549" y="22627"/>
                  <a:pt x="9695" y="22627"/>
                </a:cubicBezTo>
                <a:cubicBezTo>
                  <a:pt x="9723" y="22627"/>
                  <a:pt x="9754" y="22630"/>
                  <a:pt x="9787" y="22634"/>
                </a:cubicBezTo>
                <a:cubicBezTo>
                  <a:pt x="9948" y="22654"/>
                  <a:pt x="10106" y="22664"/>
                  <a:pt x="10262" y="22664"/>
                </a:cubicBezTo>
                <a:cubicBezTo>
                  <a:pt x="11047" y="22664"/>
                  <a:pt x="11768" y="22414"/>
                  <a:pt x="12406" y="21898"/>
                </a:cubicBezTo>
                <a:cubicBezTo>
                  <a:pt x="12701" y="21648"/>
                  <a:pt x="12936" y="21354"/>
                  <a:pt x="13024" y="20957"/>
                </a:cubicBezTo>
                <a:cubicBezTo>
                  <a:pt x="13136" y="20426"/>
                  <a:pt x="12837" y="20041"/>
                  <a:pt x="12315" y="20041"/>
                </a:cubicBezTo>
                <a:cubicBezTo>
                  <a:pt x="12287" y="20041"/>
                  <a:pt x="12259" y="20042"/>
                  <a:pt x="12230" y="20044"/>
                </a:cubicBezTo>
                <a:cubicBezTo>
                  <a:pt x="12053" y="20044"/>
                  <a:pt x="11891" y="20103"/>
                  <a:pt x="11744" y="20162"/>
                </a:cubicBezTo>
                <a:cubicBezTo>
                  <a:pt x="10788" y="20559"/>
                  <a:pt x="10066" y="21207"/>
                  <a:pt x="9522" y="22075"/>
                </a:cubicBezTo>
                <a:cubicBezTo>
                  <a:pt x="9443" y="22204"/>
                  <a:pt x="9370" y="22259"/>
                  <a:pt x="9273" y="22259"/>
                </a:cubicBezTo>
                <a:cubicBezTo>
                  <a:pt x="9225" y="22259"/>
                  <a:pt x="9172" y="22246"/>
                  <a:pt x="9110" y="22222"/>
                </a:cubicBezTo>
                <a:cubicBezTo>
                  <a:pt x="8197" y="21913"/>
                  <a:pt x="7491" y="21339"/>
                  <a:pt x="6917" y="20574"/>
                </a:cubicBezTo>
                <a:cubicBezTo>
                  <a:pt x="6005" y="19352"/>
                  <a:pt x="5607" y="17954"/>
                  <a:pt x="5725" y="16424"/>
                </a:cubicBezTo>
                <a:cubicBezTo>
                  <a:pt x="5784" y="15497"/>
                  <a:pt x="6034" y="14628"/>
                  <a:pt x="6520" y="13834"/>
                </a:cubicBezTo>
                <a:cubicBezTo>
                  <a:pt x="6711" y="13510"/>
                  <a:pt x="6947" y="13230"/>
                  <a:pt x="7256" y="13010"/>
                </a:cubicBezTo>
                <a:cubicBezTo>
                  <a:pt x="7359" y="12936"/>
                  <a:pt x="7550" y="12848"/>
                  <a:pt x="7432" y="12686"/>
                </a:cubicBezTo>
                <a:cubicBezTo>
                  <a:pt x="7400" y="12650"/>
                  <a:pt x="7368" y="12635"/>
                  <a:pt x="7336" y="12635"/>
                </a:cubicBezTo>
                <a:cubicBezTo>
                  <a:pt x="7251" y="12635"/>
                  <a:pt x="7169" y="12735"/>
                  <a:pt x="7094" y="12789"/>
                </a:cubicBezTo>
                <a:cubicBezTo>
                  <a:pt x="7050" y="12818"/>
                  <a:pt x="7005" y="12848"/>
                  <a:pt x="6976" y="12892"/>
                </a:cubicBezTo>
                <a:cubicBezTo>
                  <a:pt x="6770" y="13098"/>
                  <a:pt x="6505" y="13201"/>
                  <a:pt x="6225" y="13304"/>
                </a:cubicBezTo>
                <a:cubicBezTo>
                  <a:pt x="5835" y="13436"/>
                  <a:pt x="5422" y="13500"/>
                  <a:pt x="5005" y="13500"/>
                </a:cubicBezTo>
                <a:cubicBezTo>
                  <a:pt x="3753" y="13500"/>
                  <a:pt x="2462" y="12929"/>
                  <a:pt x="1634" y="11935"/>
                </a:cubicBezTo>
                <a:cubicBezTo>
                  <a:pt x="457" y="10537"/>
                  <a:pt x="59" y="8918"/>
                  <a:pt x="309" y="7138"/>
                </a:cubicBezTo>
                <a:cubicBezTo>
                  <a:pt x="618" y="5004"/>
                  <a:pt x="1516" y="3150"/>
                  <a:pt x="3091" y="1649"/>
                </a:cubicBezTo>
                <a:cubicBezTo>
                  <a:pt x="3974" y="810"/>
                  <a:pt x="5019" y="324"/>
                  <a:pt x="6240" y="280"/>
                </a:cubicBezTo>
                <a:cubicBezTo>
                  <a:pt x="6314" y="277"/>
                  <a:pt x="6388" y="276"/>
                  <a:pt x="6462" y="276"/>
                </a:cubicBezTo>
                <a:cubicBezTo>
                  <a:pt x="8030" y="276"/>
                  <a:pt x="9385" y="874"/>
                  <a:pt x="10537" y="1943"/>
                </a:cubicBezTo>
                <a:cubicBezTo>
                  <a:pt x="11744" y="3047"/>
                  <a:pt x="12465" y="4459"/>
                  <a:pt x="12936" y="6005"/>
                </a:cubicBezTo>
                <a:cubicBezTo>
                  <a:pt x="12995" y="6211"/>
                  <a:pt x="13039" y="6417"/>
                  <a:pt x="13098" y="6623"/>
                </a:cubicBezTo>
                <a:cubicBezTo>
                  <a:pt x="13125" y="6703"/>
                  <a:pt x="13152" y="6772"/>
                  <a:pt x="13235" y="6772"/>
                </a:cubicBezTo>
                <a:cubicBezTo>
                  <a:pt x="13243" y="6772"/>
                  <a:pt x="13251" y="6771"/>
                  <a:pt x="13260" y="6770"/>
                </a:cubicBezTo>
                <a:cubicBezTo>
                  <a:pt x="13378" y="6740"/>
                  <a:pt x="13363" y="6652"/>
                  <a:pt x="13348" y="6564"/>
                </a:cubicBezTo>
                <a:cubicBezTo>
                  <a:pt x="13333" y="6446"/>
                  <a:pt x="13304" y="6343"/>
                  <a:pt x="13275" y="6240"/>
                </a:cubicBezTo>
                <a:cubicBezTo>
                  <a:pt x="12745" y="4386"/>
                  <a:pt x="11906" y="2723"/>
                  <a:pt x="10390" y="1472"/>
                </a:cubicBezTo>
                <a:cubicBezTo>
                  <a:pt x="9257" y="530"/>
                  <a:pt x="7962" y="15"/>
                  <a:pt x="6490" y="0"/>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19" name="Google Shape;1402;p13"/>
          <p:cNvGrpSpPr>
            <a:grpSpLocks/>
          </p:cNvGrpSpPr>
          <p:nvPr/>
        </p:nvGrpSpPr>
        <p:grpSpPr bwMode="auto">
          <a:xfrm flipH="1">
            <a:off x="-180976" y="1577975"/>
            <a:ext cx="768351" cy="920750"/>
            <a:chOff x="5937150" y="5007400"/>
            <a:chExt cx="373225" cy="447450"/>
          </a:xfrm>
        </p:grpSpPr>
        <p:sp>
          <p:nvSpPr>
            <p:cNvPr id="20" name="Google Shape;1403;p13"/>
            <p:cNvSpPr/>
            <p:nvPr/>
          </p:nvSpPr>
          <p:spPr>
            <a:xfrm>
              <a:off x="5937150" y="5007400"/>
              <a:ext cx="373225" cy="445136"/>
            </a:xfrm>
            <a:custGeom>
              <a:avLst/>
              <a:gdLst/>
              <a:ahLst/>
              <a:cxnLst/>
              <a:rect l="l" t="t" r="r" b="b"/>
              <a:pathLst>
                <a:path w="14929" h="17793" extrusionOk="0">
                  <a:moveTo>
                    <a:pt x="1044" y="0"/>
                  </a:moveTo>
                  <a:cubicBezTo>
                    <a:pt x="1011" y="0"/>
                    <a:pt x="984" y="4"/>
                    <a:pt x="978" y="10"/>
                  </a:cubicBezTo>
                  <a:cubicBezTo>
                    <a:pt x="951" y="93"/>
                    <a:pt x="936" y="188"/>
                    <a:pt x="964" y="243"/>
                  </a:cubicBezTo>
                  <a:cubicBezTo>
                    <a:pt x="1666" y="1854"/>
                    <a:pt x="2395" y="3449"/>
                    <a:pt x="3097" y="5045"/>
                  </a:cubicBezTo>
                  <a:cubicBezTo>
                    <a:pt x="4060" y="7205"/>
                    <a:pt x="5311" y="9173"/>
                    <a:pt x="6825" y="10989"/>
                  </a:cubicBezTo>
                  <a:cubicBezTo>
                    <a:pt x="7252" y="11497"/>
                    <a:pt x="7692" y="12007"/>
                    <a:pt x="8132" y="12530"/>
                  </a:cubicBezTo>
                  <a:lnTo>
                    <a:pt x="8090" y="12530"/>
                  </a:lnTo>
                  <a:cubicBezTo>
                    <a:pt x="8050" y="12502"/>
                    <a:pt x="7995" y="12460"/>
                    <a:pt x="7940" y="12433"/>
                  </a:cubicBezTo>
                  <a:cubicBezTo>
                    <a:pt x="6907" y="11772"/>
                    <a:pt x="5821" y="11209"/>
                    <a:pt x="4596" y="10947"/>
                  </a:cubicBezTo>
                  <a:cubicBezTo>
                    <a:pt x="3922" y="10809"/>
                    <a:pt x="3248" y="10686"/>
                    <a:pt x="2587" y="10534"/>
                  </a:cubicBezTo>
                  <a:cubicBezTo>
                    <a:pt x="1859" y="10383"/>
                    <a:pt x="1143" y="10204"/>
                    <a:pt x="413" y="10026"/>
                  </a:cubicBezTo>
                  <a:cubicBezTo>
                    <a:pt x="369" y="10016"/>
                    <a:pt x="323" y="10008"/>
                    <a:pt x="278" y="10008"/>
                  </a:cubicBezTo>
                  <a:cubicBezTo>
                    <a:pt x="200" y="10008"/>
                    <a:pt x="128" y="10033"/>
                    <a:pt x="83" y="10121"/>
                  </a:cubicBezTo>
                  <a:cubicBezTo>
                    <a:pt x="1" y="10259"/>
                    <a:pt x="98" y="10369"/>
                    <a:pt x="193" y="10452"/>
                  </a:cubicBezTo>
                  <a:cubicBezTo>
                    <a:pt x="331" y="10562"/>
                    <a:pt x="455" y="10672"/>
                    <a:pt x="593" y="10769"/>
                  </a:cubicBezTo>
                  <a:cubicBezTo>
                    <a:pt x="2079" y="11759"/>
                    <a:pt x="3495" y="12832"/>
                    <a:pt x="4871" y="13960"/>
                  </a:cubicBezTo>
                  <a:cubicBezTo>
                    <a:pt x="5463" y="14456"/>
                    <a:pt x="6096" y="14924"/>
                    <a:pt x="6756" y="15336"/>
                  </a:cubicBezTo>
                  <a:cubicBezTo>
                    <a:pt x="7953" y="16092"/>
                    <a:pt x="9273" y="16588"/>
                    <a:pt x="10609" y="17015"/>
                  </a:cubicBezTo>
                  <a:cubicBezTo>
                    <a:pt x="11667" y="17358"/>
                    <a:pt x="12727" y="17648"/>
                    <a:pt x="13841" y="17758"/>
                  </a:cubicBezTo>
                  <a:cubicBezTo>
                    <a:pt x="13874" y="17761"/>
                    <a:pt x="13907" y="17761"/>
                    <a:pt x="13940" y="17761"/>
                  </a:cubicBezTo>
                  <a:cubicBezTo>
                    <a:pt x="14003" y="17761"/>
                    <a:pt x="14066" y="17758"/>
                    <a:pt x="14129" y="17758"/>
                  </a:cubicBezTo>
                  <a:cubicBezTo>
                    <a:pt x="14184" y="17758"/>
                    <a:pt x="14240" y="17761"/>
                    <a:pt x="14296" y="17771"/>
                  </a:cubicBezTo>
                  <a:cubicBezTo>
                    <a:pt x="14355" y="17785"/>
                    <a:pt x="14405" y="17793"/>
                    <a:pt x="14447" y="17793"/>
                  </a:cubicBezTo>
                  <a:cubicBezTo>
                    <a:pt x="14570" y="17793"/>
                    <a:pt x="14629" y="17726"/>
                    <a:pt x="14681" y="17551"/>
                  </a:cubicBezTo>
                  <a:cubicBezTo>
                    <a:pt x="14694" y="17496"/>
                    <a:pt x="14708" y="17427"/>
                    <a:pt x="14722" y="17358"/>
                  </a:cubicBezTo>
                  <a:cubicBezTo>
                    <a:pt x="14928" y="16010"/>
                    <a:pt x="14832" y="14676"/>
                    <a:pt x="14584" y="13328"/>
                  </a:cubicBezTo>
                  <a:cubicBezTo>
                    <a:pt x="14351" y="12062"/>
                    <a:pt x="14034" y="10809"/>
                    <a:pt x="13608" y="9585"/>
                  </a:cubicBezTo>
                  <a:cubicBezTo>
                    <a:pt x="13195" y="8360"/>
                    <a:pt x="12645" y="7192"/>
                    <a:pt x="11915" y="6118"/>
                  </a:cubicBezTo>
                  <a:cubicBezTo>
                    <a:pt x="10994" y="4770"/>
                    <a:pt x="9948" y="3518"/>
                    <a:pt x="8958" y="2224"/>
                  </a:cubicBezTo>
                  <a:cubicBezTo>
                    <a:pt x="8943" y="2211"/>
                    <a:pt x="8930" y="2184"/>
                    <a:pt x="8916" y="2184"/>
                  </a:cubicBezTo>
                  <a:cubicBezTo>
                    <a:pt x="8871" y="2161"/>
                    <a:pt x="8816" y="2138"/>
                    <a:pt x="8775" y="2138"/>
                  </a:cubicBezTo>
                  <a:cubicBezTo>
                    <a:pt x="8766" y="2138"/>
                    <a:pt x="8758" y="2140"/>
                    <a:pt x="8751" y="2142"/>
                  </a:cubicBezTo>
                  <a:cubicBezTo>
                    <a:pt x="8710" y="2156"/>
                    <a:pt x="8668" y="2252"/>
                    <a:pt x="8682" y="2294"/>
                  </a:cubicBezTo>
                  <a:cubicBezTo>
                    <a:pt x="8682" y="2376"/>
                    <a:pt x="8723" y="2459"/>
                    <a:pt x="8751" y="2527"/>
                  </a:cubicBezTo>
                  <a:cubicBezTo>
                    <a:pt x="9040" y="3312"/>
                    <a:pt x="9356" y="4096"/>
                    <a:pt x="9604" y="4893"/>
                  </a:cubicBezTo>
                  <a:cubicBezTo>
                    <a:pt x="9906" y="5857"/>
                    <a:pt x="10141" y="6820"/>
                    <a:pt x="10402" y="7797"/>
                  </a:cubicBezTo>
                  <a:cubicBezTo>
                    <a:pt x="10732" y="9103"/>
                    <a:pt x="11200" y="10383"/>
                    <a:pt x="11709" y="11622"/>
                  </a:cubicBezTo>
                  <a:cubicBezTo>
                    <a:pt x="11832" y="11897"/>
                    <a:pt x="11942" y="12172"/>
                    <a:pt x="12053" y="12447"/>
                  </a:cubicBezTo>
                  <a:cubicBezTo>
                    <a:pt x="11832" y="12103"/>
                    <a:pt x="11640" y="11745"/>
                    <a:pt x="11434" y="11387"/>
                  </a:cubicBezTo>
                  <a:cubicBezTo>
                    <a:pt x="10609" y="9846"/>
                    <a:pt x="9686" y="8375"/>
                    <a:pt x="8586" y="7012"/>
                  </a:cubicBezTo>
                  <a:cubicBezTo>
                    <a:pt x="6949" y="5031"/>
                    <a:pt x="5133" y="3202"/>
                    <a:pt x="3137" y="1564"/>
                  </a:cubicBezTo>
                  <a:cubicBezTo>
                    <a:pt x="2505" y="1028"/>
                    <a:pt x="1831" y="533"/>
                    <a:pt x="1171" y="23"/>
                  </a:cubicBezTo>
                  <a:cubicBezTo>
                    <a:pt x="1146" y="7"/>
                    <a:pt x="1090" y="0"/>
                    <a:pt x="1044"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1404;p13"/>
            <p:cNvSpPr/>
            <p:nvPr/>
          </p:nvSpPr>
          <p:spPr>
            <a:xfrm>
              <a:off x="5993442" y="5046745"/>
              <a:ext cx="307680" cy="398847"/>
            </a:xfrm>
            <a:custGeom>
              <a:avLst/>
              <a:gdLst/>
              <a:ahLst/>
              <a:cxnLst/>
              <a:rect l="l" t="t" r="r" b="b"/>
              <a:pathLst>
                <a:path w="12301" h="15953" extrusionOk="0">
                  <a:moveTo>
                    <a:pt x="145" y="0"/>
                  </a:moveTo>
                  <a:cubicBezTo>
                    <a:pt x="103" y="0"/>
                    <a:pt x="55" y="9"/>
                    <a:pt x="15" y="9"/>
                  </a:cubicBezTo>
                  <a:cubicBezTo>
                    <a:pt x="15" y="78"/>
                    <a:pt x="1" y="160"/>
                    <a:pt x="28" y="215"/>
                  </a:cubicBezTo>
                  <a:cubicBezTo>
                    <a:pt x="469" y="903"/>
                    <a:pt x="937" y="1563"/>
                    <a:pt x="1336" y="2266"/>
                  </a:cubicBezTo>
                  <a:cubicBezTo>
                    <a:pt x="2285" y="3917"/>
                    <a:pt x="3193" y="5608"/>
                    <a:pt x="4128" y="7259"/>
                  </a:cubicBezTo>
                  <a:cubicBezTo>
                    <a:pt x="5532" y="9708"/>
                    <a:pt x="7183" y="11951"/>
                    <a:pt x="9411" y="13740"/>
                  </a:cubicBezTo>
                  <a:cubicBezTo>
                    <a:pt x="9494" y="13808"/>
                    <a:pt x="9576" y="13877"/>
                    <a:pt x="9659" y="13960"/>
                  </a:cubicBezTo>
                  <a:lnTo>
                    <a:pt x="9631" y="13987"/>
                  </a:lnTo>
                  <a:cubicBezTo>
                    <a:pt x="9563" y="13946"/>
                    <a:pt x="9494" y="13891"/>
                    <a:pt x="9426" y="13850"/>
                  </a:cubicBezTo>
                  <a:cubicBezTo>
                    <a:pt x="8160" y="13010"/>
                    <a:pt x="6867" y="12185"/>
                    <a:pt x="5477" y="11538"/>
                  </a:cubicBezTo>
                  <a:cubicBezTo>
                    <a:pt x="4348" y="11016"/>
                    <a:pt x="3180" y="10603"/>
                    <a:pt x="1996" y="10203"/>
                  </a:cubicBezTo>
                  <a:cubicBezTo>
                    <a:pt x="1584" y="10066"/>
                    <a:pt x="1184" y="9888"/>
                    <a:pt x="786" y="9736"/>
                  </a:cubicBezTo>
                  <a:cubicBezTo>
                    <a:pt x="769" y="9733"/>
                    <a:pt x="750" y="9731"/>
                    <a:pt x="730" y="9731"/>
                  </a:cubicBezTo>
                  <a:cubicBezTo>
                    <a:pt x="662" y="9731"/>
                    <a:pt x="580" y="9749"/>
                    <a:pt x="538" y="9791"/>
                  </a:cubicBezTo>
                  <a:cubicBezTo>
                    <a:pt x="511" y="9818"/>
                    <a:pt x="551" y="9943"/>
                    <a:pt x="579" y="10011"/>
                  </a:cubicBezTo>
                  <a:cubicBezTo>
                    <a:pt x="606" y="10066"/>
                    <a:pt x="676" y="10108"/>
                    <a:pt x="731" y="10148"/>
                  </a:cubicBezTo>
                  <a:cubicBezTo>
                    <a:pt x="909" y="10273"/>
                    <a:pt x="1088" y="10396"/>
                    <a:pt x="1267" y="10534"/>
                  </a:cubicBezTo>
                  <a:cubicBezTo>
                    <a:pt x="2877" y="11649"/>
                    <a:pt x="4514" y="12707"/>
                    <a:pt x="6220" y="13643"/>
                  </a:cubicBezTo>
                  <a:cubicBezTo>
                    <a:pt x="8036" y="14648"/>
                    <a:pt x="9948" y="15363"/>
                    <a:pt x="11915" y="15941"/>
                  </a:cubicBezTo>
                  <a:cubicBezTo>
                    <a:pt x="11948" y="15949"/>
                    <a:pt x="11976" y="15953"/>
                    <a:pt x="12002" y="15953"/>
                  </a:cubicBezTo>
                  <a:cubicBezTo>
                    <a:pt x="12105" y="15953"/>
                    <a:pt x="12152" y="15889"/>
                    <a:pt x="12163" y="15789"/>
                  </a:cubicBezTo>
                  <a:cubicBezTo>
                    <a:pt x="12218" y="15541"/>
                    <a:pt x="12260" y="15294"/>
                    <a:pt x="12260" y="15046"/>
                  </a:cubicBezTo>
                  <a:cubicBezTo>
                    <a:pt x="12300" y="13987"/>
                    <a:pt x="12095" y="12955"/>
                    <a:pt x="11902" y="11924"/>
                  </a:cubicBezTo>
                  <a:cubicBezTo>
                    <a:pt x="11682" y="10713"/>
                    <a:pt x="11297" y="9543"/>
                    <a:pt x="10856" y="8402"/>
                  </a:cubicBezTo>
                  <a:cubicBezTo>
                    <a:pt x="10141" y="6571"/>
                    <a:pt x="9274" y="4825"/>
                    <a:pt x="8201" y="3187"/>
                  </a:cubicBezTo>
                  <a:cubicBezTo>
                    <a:pt x="8036" y="2939"/>
                    <a:pt x="7885" y="2678"/>
                    <a:pt x="7720" y="2444"/>
                  </a:cubicBezTo>
                  <a:cubicBezTo>
                    <a:pt x="7692" y="2389"/>
                    <a:pt x="7595" y="2376"/>
                    <a:pt x="7527" y="2348"/>
                  </a:cubicBezTo>
                  <a:cubicBezTo>
                    <a:pt x="7500" y="2416"/>
                    <a:pt x="7458" y="2486"/>
                    <a:pt x="7458" y="2554"/>
                  </a:cubicBezTo>
                  <a:cubicBezTo>
                    <a:pt x="7458" y="2609"/>
                    <a:pt x="7485" y="2678"/>
                    <a:pt x="7513" y="2747"/>
                  </a:cubicBezTo>
                  <a:cubicBezTo>
                    <a:pt x="7665" y="3174"/>
                    <a:pt x="7830" y="3614"/>
                    <a:pt x="7981" y="4040"/>
                  </a:cubicBezTo>
                  <a:cubicBezTo>
                    <a:pt x="8545" y="5678"/>
                    <a:pt x="9109" y="7301"/>
                    <a:pt x="9659" y="8938"/>
                  </a:cubicBezTo>
                  <a:cubicBezTo>
                    <a:pt x="10003" y="9970"/>
                    <a:pt x="10347" y="11016"/>
                    <a:pt x="10677" y="12061"/>
                  </a:cubicBezTo>
                  <a:cubicBezTo>
                    <a:pt x="10980" y="12982"/>
                    <a:pt x="11255" y="13918"/>
                    <a:pt x="11530" y="14854"/>
                  </a:cubicBezTo>
                  <a:cubicBezTo>
                    <a:pt x="11544" y="14881"/>
                    <a:pt x="11544" y="14923"/>
                    <a:pt x="11544" y="14950"/>
                  </a:cubicBezTo>
                  <a:cubicBezTo>
                    <a:pt x="11255" y="14551"/>
                    <a:pt x="10994" y="14125"/>
                    <a:pt x="10746" y="13712"/>
                  </a:cubicBezTo>
                  <a:cubicBezTo>
                    <a:pt x="9728" y="12061"/>
                    <a:pt x="8738" y="10410"/>
                    <a:pt x="7705" y="8773"/>
                  </a:cubicBezTo>
                  <a:cubicBezTo>
                    <a:pt x="6770" y="7314"/>
                    <a:pt x="5766" y="5898"/>
                    <a:pt x="4638" y="4590"/>
                  </a:cubicBezTo>
                  <a:cubicBezTo>
                    <a:pt x="3400" y="3146"/>
                    <a:pt x="2051" y="1825"/>
                    <a:pt x="703" y="490"/>
                  </a:cubicBezTo>
                  <a:cubicBezTo>
                    <a:pt x="551" y="340"/>
                    <a:pt x="401" y="174"/>
                    <a:pt x="221" y="23"/>
                  </a:cubicBezTo>
                  <a:cubicBezTo>
                    <a:pt x="204" y="5"/>
                    <a:pt x="176" y="0"/>
                    <a:pt x="145"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1405;p13"/>
            <p:cNvSpPr/>
            <p:nvPr/>
          </p:nvSpPr>
          <p:spPr>
            <a:xfrm>
              <a:off x="5937150" y="5008172"/>
              <a:ext cx="363971" cy="446678"/>
            </a:xfrm>
            <a:custGeom>
              <a:avLst/>
              <a:gdLst/>
              <a:ahLst/>
              <a:cxnLst/>
              <a:rect l="l" t="t" r="r" b="b"/>
              <a:pathLst>
                <a:path w="14568" h="17857" extrusionOk="0">
                  <a:moveTo>
                    <a:pt x="966" y="1"/>
                  </a:moveTo>
                  <a:cubicBezTo>
                    <a:pt x="932" y="1"/>
                    <a:pt x="896" y="16"/>
                    <a:pt x="854" y="52"/>
                  </a:cubicBezTo>
                  <a:cubicBezTo>
                    <a:pt x="1074" y="340"/>
                    <a:pt x="1266" y="629"/>
                    <a:pt x="1487" y="905"/>
                  </a:cubicBezTo>
                  <a:cubicBezTo>
                    <a:pt x="2657" y="2335"/>
                    <a:pt x="3743" y="3821"/>
                    <a:pt x="4816" y="5335"/>
                  </a:cubicBezTo>
                  <a:cubicBezTo>
                    <a:pt x="6509" y="7714"/>
                    <a:pt x="8228" y="10080"/>
                    <a:pt x="9976" y="12434"/>
                  </a:cubicBezTo>
                  <a:cubicBezTo>
                    <a:pt x="11062" y="13905"/>
                    <a:pt x="12190" y="15363"/>
                    <a:pt x="13305" y="16822"/>
                  </a:cubicBezTo>
                  <a:cubicBezTo>
                    <a:pt x="13346" y="16891"/>
                    <a:pt x="13388" y="16946"/>
                    <a:pt x="13443" y="17001"/>
                  </a:cubicBezTo>
                  <a:cubicBezTo>
                    <a:pt x="13291" y="16959"/>
                    <a:pt x="13181" y="16891"/>
                    <a:pt x="13057" y="16822"/>
                  </a:cubicBezTo>
                  <a:cubicBezTo>
                    <a:pt x="9218" y="14800"/>
                    <a:pt x="5381" y="12764"/>
                    <a:pt x="1556" y="10741"/>
                  </a:cubicBezTo>
                  <a:cubicBezTo>
                    <a:pt x="1156" y="10535"/>
                    <a:pt x="771" y="10315"/>
                    <a:pt x="373" y="10095"/>
                  </a:cubicBezTo>
                  <a:cubicBezTo>
                    <a:pt x="318" y="10067"/>
                    <a:pt x="263" y="10040"/>
                    <a:pt x="202" y="10040"/>
                  </a:cubicBezTo>
                  <a:cubicBezTo>
                    <a:pt x="142" y="10040"/>
                    <a:pt x="77" y="10067"/>
                    <a:pt x="1" y="10150"/>
                  </a:cubicBezTo>
                  <a:cubicBezTo>
                    <a:pt x="56" y="10163"/>
                    <a:pt x="125" y="10177"/>
                    <a:pt x="180" y="10218"/>
                  </a:cubicBezTo>
                  <a:cubicBezTo>
                    <a:pt x="1624" y="11030"/>
                    <a:pt x="3069" y="11856"/>
                    <a:pt x="4528" y="12667"/>
                  </a:cubicBezTo>
                  <a:cubicBezTo>
                    <a:pt x="7169" y="14125"/>
                    <a:pt x="9796" y="15625"/>
                    <a:pt x="12493" y="16974"/>
                  </a:cubicBezTo>
                  <a:cubicBezTo>
                    <a:pt x="13071" y="17262"/>
                    <a:pt x="13593" y="17675"/>
                    <a:pt x="14241" y="17840"/>
                  </a:cubicBezTo>
                  <a:cubicBezTo>
                    <a:pt x="14277" y="17851"/>
                    <a:pt x="14312" y="17857"/>
                    <a:pt x="14344" y="17857"/>
                  </a:cubicBezTo>
                  <a:cubicBezTo>
                    <a:pt x="14474" y="17857"/>
                    <a:pt x="14568" y="17771"/>
                    <a:pt x="14556" y="17607"/>
                  </a:cubicBezTo>
                  <a:cubicBezTo>
                    <a:pt x="14543" y="17414"/>
                    <a:pt x="14529" y="17221"/>
                    <a:pt x="14474" y="17029"/>
                  </a:cubicBezTo>
                  <a:cubicBezTo>
                    <a:pt x="14268" y="16148"/>
                    <a:pt x="14061" y="15268"/>
                    <a:pt x="13828" y="14387"/>
                  </a:cubicBezTo>
                  <a:cubicBezTo>
                    <a:pt x="13333" y="12516"/>
                    <a:pt x="12685" y="10686"/>
                    <a:pt x="11929" y="8897"/>
                  </a:cubicBezTo>
                  <a:cubicBezTo>
                    <a:pt x="11159" y="7123"/>
                    <a:pt x="10374" y="5348"/>
                    <a:pt x="9590" y="3574"/>
                  </a:cubicBezTo>
                  <a:cubicBezTo>
                    <a:pt x="9384" y="3119"/>
                    <a:pt x="9123" y="2693"/>
                    <a:pt x="8888" y="2253"/>
                  </a:cubicBezTo>
                  <a:cubicBezTo>
                    <a:pt x="8857" y="2189"/>
                    <a:pt x="8808" y="2125"/>
                    <a:pt x="8736" y="2125"/>
                  </a:cubicBezTo>
                  <a:cubicBezTo>
                    <a:pt x="8716" y="2125"/>
                    <a:pt x="8693" y="2130"/>
                    <a:pt x="8668" y="2143"/>
                  </a:cubicBezTo>
                  <a:cubicBezTo>
                    <a:pt x="8641" y="2156"/>
                    <a:pt x="8668" y="2280"/>
                    <a:pt x="8696" y="2349"/>
                  </a:cubicBezTo>
                  <a:cubicBezTo>
                    <a:pt x="9205" y="3477"/>
                    <a:pt x="9728" y="4605"/>
                    <a:pt x="10237" y="5747"/>
                  </a:cubicBezTo>
                  <a:cubicBezTo>
                    <a:pt x="11200" y="7921"/>
                    <a:pt x="12122" y="10122"/>
                    <a:pt x="12810" y="12419"/>
                  </a:cubicBezTo>
                  <a:cubicBezTo>
                    <a:pt x="13278" y="13988"/>
                    <a:pt x="13718" y="15584"/>
                    <a:pt x="14171" y="17166"/>
                  </a:cubicBezTo>
                  <a:cubicBezTo>
                    <a:pt x="14186" y="17207"/>
                    <a:pt x="14186" y="17262"/>
                    <a:pt x="14199" y="17345"/>
                  </a:cubicBezTo>
                  <a:cubicBezTo>
                    <a:pt x="14144" y="17290"/>
                    <a:pt x="14131" y="17262"/>
                    <a:pt x="14103" y="17235"/>
                  </a:cubicBezTo>
                  <a:cubicBezTo>
                    <a:pt x="13498" y="16396"/>
                    <a:pt x="12892" y="15556"/>
                    <a:pt x="12259" y="14717"/>
                  </a:cubicBezTo>
                  <a:cubicBezTo>
                    <a:pt x="11682" y="13960"/>
                    <a:pt x="11062" y="13217"/>
                    <a:pt x="10484" y="12447"/>
                  </a:cubicBezTo>
                  <a:cubicBezTo>
                    <a:pt x="8778" y="10135"/>
                    <a:pt x="7087" y="7824"/>
                    <a:pt x="5408" y="5513"/>
                  </a:cubicBezTo>
                  <a:cubicBezTo>
                    <a:pt x="4183" y="3834"/>
                    <a:pt x="2904" y="2198"/>
                    <a:pt x="1556" y="615"/>
                  </a:cubicBezTo>
                  <a:cubicBezTo>
                    <a:pt x="1404" y="422"/>
                    <a:pt x="1239" y="257"/>
                    <a:pt x="1088" y="65"/>
                  </a:cubicBezTo>
                  <a:cubicBezTo>
                    <a:pt x="1049" y="26"/>
                    <a:pt x="1010" y="1"/>
                    <a:pt x="96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23" name="Google Shape;1406;p13"/>
          <p:cNvGrpSpPr>
            <a:grpSpLocks/>
          </p:cNvGrpSpPr>
          <p:nvPr/>
        </p:nvGrpSpPr>
        <p:grpSpPr bwMode="auto">
          <a:xfrm>
            <a:off x="11523663" y="593726"/>
            <a:ext cx="977900" cy="608013"/>
            <a:chOff x="4819000" y="1410925"/>
            <a:chExt cx="327450" cy="203925"/>
          </a:xfrm>
        </p:grpSpPr>
        <p:sp>
          <p:nvSpPr>
            <p:cNvPr id="24" name="Google Shape;1407;p13"/>
            <p:cNvSpPr/>
            <p:nvPr/>
          </p:nvSpPr>
          <p:spPr>
            <a:xfrm>
              <a:off x="4849300" y="1436482"/>
              <a:ext cx="267382" cy="152278"/>
            </a:xfrm>
            <a:custGeom>
              <a:avLst/>
              <a:gdLst/>
              <a:ahLst/>
              <a:cxnLst/>
              <a:rect l="l" t="t" r="r" b="b"/>
              <a:pathLst>
                <a:path w="10690" h="6091" extrusionOk="0">
                  <a:moveTo>
                    <a:pt x="5458" y="1"/>
                  </a:moveTo>
                  <a:cubicBezTo>
                    <a:pt x="3675" y="1"/>
                    <a:pt x="1127" y="412"/>
                    <a:pt x="551" y="2191"/>
                  </a:cubicBezTo>
                  <a:cubicBezTo>
                    <a:pt x="0" y="3869"/>
                    <a:pt x="991" y="4942"/>
                    <a:pt x="2504" y="5520"/>
                  </a:cubicBezTo>
                  <a:cubicBezTo>
                    <a:pt x="3518" y="5914"/>
                    <a:pt x="4772" y="6090"/>
                    <a:pt x="5955" y="6090"/>
                  </a:cubicBezTo>
                  <a:cubicBezTo>
                    <a:pt x="7291" y="6090"/>
                    <a:pt x="8537" y="5866"/>
                    <a:pt x="9245" y="5479"/>
                  </a:cubicBezTo>
                  <a:cubicBezTo>
                    <a:pt x="10249" y="4929"/>
                    <a:pt x="10690" y="3966"/>
                    <a:pt x="10429" y="2838"/>
                  </a:cubicBezTo>
                  <a:cubicBezTo>
                    <a:pt x="9974" y="842"/>
                    <a:pt x="7897" y="114"/>
                    <a:pt x="6067" y="17"/>
                  </a:cubicBezTo>
                  <a:cubicBezTo>
                    <a:pt x="5878" y="7"/>
                    <a:pt x="5674" y="1"/>
                    <a:pt x="5458" y="1"/>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5" name="Google Shape;1408;p13"/>
            <p:cNvSpPr/>
            <p:nvPr/>
          </p:nvSpPr>
          <p:spPr>
            <a:xfrm>
              <a:off x="4873221" y="1495051"/>
              <a:ext cx="10631" cy="9584"/>
            </a:xfrm>
            <a:custGeom>
              <a:avLst/>
              <a:gdLst/>
              <a:ahLst/>
              <a:cxnLst/>
              <a:rect l="l" t="t" r="r" b="b"/>
              <a:pathLst>
                <a:path w="442" h="388" extrusionOk="0">
                  <a:moveTo>
                    <a:pt x="262" y="1"/>
                  </a:moveTo>
                  <a:cubicBezTo>
                    <a:pt x="257" y="1"/>
                    <a:pt x="253" y="1"/>
                    <a:pt x="249" y="3"/>
                  </a:cubicBezTo>
                  <a:cubicBezTo>
                    <a:pt x="166" y="16"/>
                    <a:pt x="111" y="113"/>
                    <a:pt x="1" y="208"/>
                  </a:cubicBezTo>
                  <a:cubicBezTo>
                    <a:pt x="111" y="278"/>
                    <a:pt x="180" y="333"/>
                    <a:pt x="235" y="388"/>
                  </a:cubicBezTo>
                  <a:cubicBezTo>
                    <a:pt x="304" y="291"/>
                    <a:pt x="373" y="208"/>
                    <a:pt x="441" y="126"/>
                  </a:cubicBezTo>
                  <a:cubicBezTo>
                    <a:pt x="378" y="75"/>
                    <a:pt x="314" y="1"/>
                    <a:pt x="262"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6" name="Google Shape;1409;p13"/>
            <p:cNvSpPr/>
            <p:nvPr/>
          </p:nvSpPr>
          <p:spPr>
            <a:xfrm>
              <a:off x="4921594" y="1456183"/>
              <a:ext cx="9037" cy="8519"/>
            </a:xfrm>
            <a:custGeom>
              <a:avLst/>
              <a:gdLst/>
              <a:ahLst/>
              <a:cxnLst/>
              <a:rect l="l" t="t" r="r" b="b"/>
              <a:pathLst>
                <a:path w="359" h="346" extrusionOk="0">
                  <a:moveTo>
                    <a:pt x="190" y="1"/>
                  </a:moveTo>
                  <a:cubicBezTo>
                    <a:pt x="123" y="1"/>
                    <a:pt x="39" y="75"/>
                    <a:pt x="14" y="125"/>
                  </a:cubicBezTo>
                  <a:cubicBezTo>
                    <a:pt x="0" y="167"/>
                    <a:pt x="83" y="250"/>
                    <a:pt x="138" y="346"/>
                  </a:cubicBezTo>
                  <a:cubicBezTo>
                    <a:pt x="234" y="263"/>
                    <a:pt x="289" y="222"/>
                    <a:pt x="358" y="167"/>
                  </a:cubicBezTo>
                  <a:cubicBezTo>
                    <a:pt x="303" y="112"/>
                    <a:pt x="261" y="2"/>
                    <a:pt x="206" y="2"/>
                  </a:cubicBezTo>
                  <a:cubicBezTo>
                    <a:pt x="201" y="1"/>
                    <a:pt x="195" y="1"/>
                    <a:pt x="19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7" name="Google Shape;1410;p13"/>
            <p:cNvSpPr/>
            <p:nvPr/>
          </p:nvSpPr>
          <p:spPr>
            <a:xfrm>
              <a:off x="5043856" y="1569060"/>
              <a:ext cx="9037" cy="7454"/>
            </a:xfrm>
            <a:custGeom>
              <a:avLst/>
              <a:gdLst/>
              <a:ahLst/>
              <a:cxnLst/>
              <a:rect l="l" t="t" r="r" b="b"/>
              <a:pathLst>
                <a:path w="358" h="317" extrusionOk="0">
                  <a:moveTo>
                    <a:pt x="220" y="1"/>
                  </a:moveTo>
                  <a:cubicBezTo>
                    <a:pt x="165" y="56"/>
                    <a:pt x="96" y="97"/>
                    <a:pt x="0" y="193"/>
                  </a:cubicBezTo>
                  <a:cubicBezTo>
                    <a:pt x="110" y="248"/>
                    <a:pt x="178" y="317"/>
                    <a:pt x="248" y="317"/>
                  </a:cubicBezTo>
                  <a:cubicBezTo>
                    <a:pt x="289" y="317"/>
                    <a:pt x="358" y="207"/>
                    <a:pt x="358" y="179"/>
                  </a:cubicBezTo>
                  <a:cubicBezTo>
                    <a:pt x="330" y="111"/>
                    <a:pt x="261" y="56"/>
                    <a:pt x="220"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8" name="Google Shape;1411;p13"/>
            <p:cNvSpPr/>
            <p:nvPr/>
          </p:nvSpPr>
          <p:spPr>
            <a:xfrm>
              <a:off x="5057145" y="1525400"/>
              <a:ext cx="5847" cy="7454"/>
            </a:xfrm>
            <a:custGeom>
              <a:avLst/>
              <a:gdLst/>
              <a:ahLst/>
              <a:cxnLst/>
              <a:rect l="l" t="t" r="r" b="b"/>
              <a:pathLst>
                <a:path w="249" h="318" extrusionOk="0">
                  <a:moveTo>
                    <a:pt x="139" y="1"/>
                  </a:moveTo>
                  <a:cubicBezTo>
                    <a:pt x="97" y="43"/>
                    <a:pt x="14" y="70"/>
                    <a:pt x="1" y="111"/>
                  </a:cubicBezTo>
                  <a:cubicBezTo>
                    <a:pt x="1" y="166"/>
                    <a:pt x="56" y="221"/>
                    <a:pt x="111" y="318"/>
                  </a:cubicBezTo>
                  <a:cubicBezTo>
                    <a:pt x="179" y="235"/>
                    <a:pt x="249" y="194"/>
                    <a:pt x="249" y="153"/>
                  </a:cubicBezTo>
                  <a:cubicBezTo>
                    <a:pt x="249" y="98"/>
                    <a:pt x="179" y="56"/>
                    <a:pt x="139"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29" name="Google Shape;1412;p13"/>
            <p:cNvSpPr/>
            <p:nvPr/>
          </p:nvSpPr>
          <p:spPr>
            <a:xfrm>
              <a:off x="5082129" y="1499310"/>
              <a:ext cx="4784" cy="5324"/>
            </a:xfrm>
            <a:custGeom>
              <a:avLst/>
              <a:gdLst/>
              <a:ahLst/>
              <a:cxnLst/>
              <a:rect l="l" t="t" r="r" b="b"/>
              <a:pathLst>
                <a:path w="194" h="221" extrusionOk="0">
                  <a:moveTo>
                    <a:pt x="111" y="1"/>
                  </a:moveTo>
                  <a:cubicBezTo>
                    <a:pt x="56" y="56"/>
                    <a:pt x="15" y="96"/>
                    <a:pt x="1" y="138"/>
                  </a:cubicBezTo>
                  <a:cubicBezTo>
                    <a:pt x="1" y="166"/>
                    <a:pt x="70" y="221"/>
                    <a:pt x="98" y="221"/>
                  </a:cubicBezTo>
                  <a:cubicBezTo>
                    <a:pt x="138" y="206"/>
                    <a:pt x="180" y="166"/>
                    <a:pt x="193" y="124"/>
                  </a:cubicBezTo>
                  <a:cubicBezTo>
                    <a:pt x="193" y="96"/>
                    <a:pt x="138" y="56"/>
                    <a:pt x="111" y="1"/>
                  </a:cubicBezTo>
                  <a:close/>
                </a:path>
              </a:pathLst>
            </a:custGeom>
            <a:solidFill>
              <a:schemeClr val="lt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1413;p13"/>
            <p:cNvSpPr/>
            <p:nvPr/>
          </p:nvSpPr>
          <p:spPr>
            <a:xfrm>
              <a:off x="4923720" y="1484934"/>
              <a:ext cx="98873" cy="55906"/>
            </a:xfrm>
            <a:custGeom>
              <a:avLst/>
              <a:gdLst/>
              <a:ahLst/>
              <a:cxnLst/>
              <a:rect l="l" t="t" r="r" b="b"/>
              <a:pathLst>
                <a:path w="3964" h="2250" extrusionOk="0">
                  <a:moveTo>
                    <a:pt x="2008" y="0"/>
                  </a:moveTo>
                  <a:cubicBezTo>
                    <a:pt x="1342" y="0"/>
                    <a:pt x="425" y="161"/>
                    <a:pt x="207" y="806"/>
                  </a:cubicBezTo>
                  <a:cubicBezTo>
                    <a:pt x="1" y="1424"/>
                    <a:pt x="372" y="1824"/>
                    <a:pt x="936" y="2044"/>
                  </a:cubicBezTo>
                  <a:cubicBezTo>
                    <a:pt x="1311" y="2186"/>
                    <a:pt x="1774" y="2249"/>
                    <a:pt x="2210" y="2249"/>
                  </a:cubicBezTo>
                  <a:cubicBezTo>
                    <a:pt x="2703" y="2249"/>
                    <a:pt x="3163" y="2169"/>
                    <a:pt x="3426" y="2030"/>
                  </a:cubicBezTo>
                  <a:cubicBezTo>
                    <a:pt x="3798" y="1824"/>
                    <a:pt x="3963" y="1466"/>
                    <a:pt x="3866" y="1053"/>
                  </a:cubicBezTo>
                  <a:cubicBezTo>
                    <a:pt x="3701" y="311"/>
                    <a:pt x="2931" y="35"/>
                    <a:pt x="2257" y="8"/>
                  </a:cubicBezTo>
                  <a:cubicBezTo>
                    <a:pt x="2180" y="3"/>
                    <a:pt x="2096" y="0"/>
                    <a:pt x="20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1414;p13"/>
            <p:cNvSpPr/>
            <p:nvPr/>
          </p:nvSpPr>
          <p:spPr>
            <a:xfrm>
              <a:off x="4819000" y="1410925"/>
              <a:ext cx="327450" cy="203925"/>
            </a:xfrm>
            <a:custGeom>
              <a:avLst/>
              <a:gdLst/>
              <a:ahLst/>
              <a:cxnLst/>
              <a:rect l="l" t="t" r="r" b="b"/>
              <a:pathLst>
                <a:path w="13098" h="8157" extrusionOk="0">
                  <a:moveTo>
                    <a:pt x="6568" y="176"/>
                  </a:moveTo>
                  <a:cubicBezTo>
                    <a:pt x="8401" y="176"/>
                    <a:pt x="10386" y="546"/>
                    <a:pt x="11667" y="1943"/>
                  </a:cubicBezTo>
                  <a:cubicBezTo>
                    <a:pt x="12451" y="2796"/>
                    <a:pt x="12878" y="4061"/>
                    <a:pt x="12643" y="5217"/>
                  </a:cubicBezTo>
                  <a:cubicBezTo>
                    <a:pt x="12438" y="6331"/>
                    <a:pt x="11585" y="7116"/>
                    <a:pt x="10539" y="7487"/>
                  </a:cubicBezTo>
                  <a:cubicBezTo>
                    <a:pt x="9466" y="7874"/>
                    <a:pt x="8297" y="7983"/>
                    <a:pt x="7167" y="7983"/>
                  </a:cubicBezTo>
                  <a:cubicBezTo>
                    <a:pt x="7094" y="7983"/>
                    <a:pt x="7021" y="7983"/>
                    <a:pt x="6948" y="7982"/>
                  </a:cubicBezTo>
                  <a:cubicBezTo>
                    <a:pt x="5587" y="7954"/>
                    <a:pt x="4198" y="7749"/>
                    <a:pt x="2920" y="7240"/>
                  </a:cubicBezTo>
                  <a:lnTo>
                    <a:pt x="2920" y="7240"/>
                  </a:lnTo>
                  <a:cubicBezTo>
                    <a:pt x="2919" y="7240"/>
                    <a:pt x="2918" y="7239"/>
                    <a:pt x="2917" y="7239"/>
                  </a:cubicBezTo>
                  <a:lnTo>
                    <a:pt x="2917" y="7239"/>
                  </a:lnTo>
                  <a:cubicBezTo>
                    <a:pt x="2917" y="7239"/>
                    <a:pt x="2917" y="7239"/>
                    <a:pt x="2917" y="7239"/>
                  </a:cubicBezTo>
                  <a:cubicBezTo>
                    <a:pt x="1940" y="6826"/>
                    <a:pt x="964" y="6180"/>
                    <a:pt x="578" y="5148"/>
                  </a:cubicBezTo>
                  <a:cubicBezTo>
                    <a:pt x="206" y="4185"/>
                    <a:pt x="399" y="2974"/>
                    <a:pt x="991" y="2135"/>
                  </a:cubicBezTo>
                  <a:cubicBezTo>
                    <a:pt x="2092" y="567"/>
                    <a:pt x="4389" y="237"/>
                    <a:pt x="6164" y="182"/>
                  </a:cubicBezTo>
                  <a:cubicBezTo>
                    <a:pt x="6298" y="178"/>
                    <a:pt x="6433" y="176"/>
                    <a:pt x="6568" y="176"/>
                  </a:cubicBezTo>
                  <a:close/>
                  <a:moveTo>
                    <a:pt x="6443" y="1"/>
                  </a:moveTo>
                  <a:cubicBezTo>
                    <a:pt x="4600" y="1"/>
                    <a:pt x="2364" y="313"/>
                    <a:pt x="1074" y="1736"/>
                  </a:cubicBezTo>
                  <a:cubicBezTo>
                    <a:pt x="303" y="2603"/>
                    <a:pt x="1" y="3965"/>
                    <a:pt x="358" y="5065"/>
                  </a:cubicBezTo>
                  <a:cubicBezTo>
                    <a:pt x="743" y="6233"/>
                    <a:pt x="1785" y="6961"/>
                    <a:pt x="2869" y="7401"/>
                  </a:cubicBezTo>
                  <a:lnTo>
                    <a:pt x="2869" y="7401"/>
                  </a:lnTo>
                  <a:cubicBezTo>
                    <a:pt x="2871" y="7402"/>
                    <a:pt x="2873" y="7403"/>
                    <a:pt x="2875" y="7404"/>
                  </a:cubicBezTo>
                  <a:cubicBezTo>
                    <a:pt x="2875" y="7404"/>
                    <a:pt x="2875" y="7404"/>
                    <a:pt x="2875" y="7404"/>
                  </a:cubicBezTo>
                  <a:lnTo>
                    <a:pt x="2875" y="7404"/>
                  </a:lnTo>
                  <a:cubicBezTo>
                    <a:pt x="2883" y="7408"/>
                    <a:pt x="2890" y="7411"/>
                    <a:pt x="2897" y="7413"/>
                  </a:cubicBezTo>
                  <a:lnTo>
                    <a:pt x="2897" y="7413"/>
                  </a:lnTo>
                  <a:cubicBezTo>
                    <a:pt x="4101" y="7902"/>
                    <a:pt x="5401" y="8107"/>
                    <a:pt x="6687" y="8147"/>
                  </a:cubicBezTo>
                  <a:cubicBezTo>
                    <a:pt x="6872" y="8153"/>
                    <a:pt x="7058" y="8157"/>
                    <a:pt x="7245" y="8157"/>
                  </a:cubicBezTo>
                  <a:cubicBezTo>
                    <a:pt x="8265" y="8157"/>
                    <a:pt x="9300" y="8053"/>
                    <a:pt x="10277" y="7762"/>
                  </a:cubicBezTo>
                  <a:cubicBezTo>
                    <a:pt x="11295" y="7459"/>
                    <a:pt x="12231" y="6854"/>
                    <a:pt x="12643" y="5836"/>
                  </a:cubicBezTo>
                  <a:cubicBezTo>
                    <a:pt x="13098" y="4749"/>
                    <a:pt x="12864" y="3456"/>
                    <a:pt x="12273" y="2479"/>
                  </a:cubicBezTo>
                  <a:cubicBezTo>
                    <a:pt x="11130" y="580"/>
                    <a:pt x="8751" y="17"/>
                    <a:pt x="6687" y="2"/>
                  </a:cubicBezTo>
                  <a:cubicBezTo>
                    <a:pt x="6606" y="1"/>
                    <a:pt x="6525" y="1"/>
                    <a:pt x="644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32" name="Google Shape;1415;p13"/>
          <p:cNvSpPr/>
          <p:nvPr/>
        </p:nvSpPr>
        <p:spPr>
          <a:xfrm rot="2245719">
            <a:off x="-423861" y="6375404"/>
            <a:ext cx="1549401" cy="1020763"/>
          </a:xfrm>
          <a:custGeom>
            <a:avLst/>
            <a:gdLst/>
            <a:ahLst/>
            <a:cxnLst/>
            <a:rect l="l" t="t" r="r" b="b"/>
            <a:pathLst>
              <a:path w="25760" h="16975" extrusionOk="0">
                <a:moveTo>
                  <a:pt x="12112" y="4965"/>
                </a:moveTo>
                <a:cubicBezTo>
                  <a:pt x="12303" y="5421"/>
                  <a:pt x="12406" y="5877"/>
                  <a:pt x="12465" y="6348"/>
                </a:cubicBezTo>
                <a:cubicBezTo>
                  <a:pt x="12612" y="7496"/>
                  <a:pt x="12583" y="8629"/>
                  <a:pt x="12377" y="9762"/>
                </a:cubicBezTo>
                <a:cubicBezTo>
                  <a:pt x="12347" y="9880"/>
                  <a:pt x="12362" y="10071"/>
                  <a:pt x="12215" y="10071"/>
                </a:cubicBezTo>
                <a:cubicBezTo>
                  <a:pt x="12053" y="10071"/>
                  <a:pt x="12038" y="9880"/>
                  <a:pt x="12023" y="9762"/>
                </a:cubicBezTo>
                <a:cubicBezTo>
                  <a:pt x="11935" y="9188"/>
                  <a:pt x="11920" y="8585"/>
                  <a:pt x="11920" y="7996"/>
                </a:cubicBezTo>
                <a:cubicBezTo>
                  <a:pt x="11906" y="7025"/>
                  <a:pt x="11979" y="6068"/>
                  <a:pt x="12082" y="5127"/>
                </a:cubicBezTo>
                <a:cubicBezTo>
                  <a:pt x="12097" y="5068"/>
                  <a:pt x="12112" y="5024"/>
                  <a:pt x="12112" y="4965"/>
                </a:cubicBezTo>
                <a:close/>
                <a:moveTo>
                  <a:pt x="17351" y="10086"/>
                </a:moveTo>
                <a:cubicBezTo>
                  <a:pt x="17218" y="10616"/>
                  <a:pt x="17101" y="11146"/>
                  <a:pt x="16777" y="11602"/>
                </a:cubicBezTo>
                <a:cubicBezTo>
                  <a:pt x="16792" y="11043"/>
                  <a:pt x="17071" y="10557"/>
                  <a:pt x="17351" y="10086"/>
                </a:cubicBezTo>
                <a:close/>
                <a:moveTo>
                  <a:pt x="9139" y="7290"/>
                </a:moveTo>
                <a:cubicBezTo>
                  <a:pt x="9654" y="8776"/>
                  <a:pt x="10081" y="10263"/>
                  <a:pt x="10154" y="11881"/>
                </a:cubicBezTo>
                <a:cubicBezTo>
                  <a:pt x="9978" y="11793"/>
                  <a:pt x="9934" y="11661"/>
                  <a:pt x="9890" y="11528"/>
                </a:cubicBezTo>
                <a:cubicBezTo>
                  <a:pt x="9639" y="10954"/>
                  <a:pt x="9507" y="10351"/>
                  <a:pt x="9433" y="9733"/>
                </a:cubicBezTo>
                <a:cubicBezTo>
                  <a:pt x="9316" y="8953"/>
                  <a:pt x="9242" y="8173"/>
                  <a:pt x="9139" y="7393"/>
                </a:cubicBezTo>
                <a:cubicBezTo>
                  <a:pt x="9139" y="7349"/>
                  <a:pt x="9139" y="7319"/>
                  <a:pt x="9139" y="7290"/>
                </a:cubicBezTo>
                <a:close/>
                <a:moveTo>
                  <a:pt x="14246" y="10189"/>
                </a:moveTo>
                <a:lnTo>
                  <a:pt x="14290" y="10204"/>
                </a:lnTo>
                <a:cubicBezTo>
                  <a:pt x="14202" y="10851"/>
                  <a:pt x="14128" y="11499"/>
                  <a:pt x="14040" y="12132"/>
                </a:cubicBezTo>
                <a:cubicBezTo>
                  <a:pt x="14040" y="12161"/>
                  <a:pt x="14025" y="12190"/>
                  <a:pt x="14010" y="12220"/>
                </a:cubicBezTo>
                <a:cubicBezTo>
                  <a:pt x="13983" y="12289"/>
                  <a:pt x="13955" y="12383"/>
                  <a:pt x="13880" y="12383"/>
                </a:cubicBezTo>
                <a:cubicBezTo>
                  <a:pt x="13874" y="12383"/>
                  <a:pt x="13869" y="12383"/>
                  <a:pt x="13863" y="12382"/>
                </a:cubicBezTo>
                <a:cubicBezTo>
                  <a:pt x="13760" y="12367"/>
                  <a:pt x="13760" y="12264"/>
                  <a:pt x="13760" y="12190"/>
                </a:cubicBezTo>
                <a:cubicBezTo>
                  <a:pt x="13760" y="12102"/>
                  <a:pt x="13760" y="12014"/>
                  <a:pt x="13789" y="11926"/>
                </a:cubicBezTo>
                <a:cubicBezTo>
                  <a:pt x="13937" y="11352"/>
                  <a:pt x="14084" y="10763"/>
                  <a:pt x="14246" y="10189"/>
                </a:cubicBezTo>
                <a:close/>
                <a:moveTo>
                  <a:pt x="5710" y="10454"/>
                </a:moveTo>
                <a:lnTo>
                  <a:pt x="5710" y="10454"/>
                </a:lnTo>
                <a:cubicBezTo>
                  <a:pt x="6417" y="11219"/>
                  <a:pt x="7211" y="11911"/>
                  <a:pt x="7682" y="12882"/>
                </a:cubicBezTo>
                <a:cubicBezTo>
                  <a:pt x="7785" y="13103"/>
                  <a:pt x="7873" y="13338"/>
                  <a:pt x="7903" y="13589"/>
                </a:cubicBezTo>
                <a:cubicBezTo>
                  <a:pt x="7918" y="13633"/>
                  <a:pt x="7918" y="13677"/>
                  <a:pt x="7873" y="13706"/>
                </a:cubicBezTo>
                <a:cubicBezTo>
                  <a:pt x="7861" y="13715"/>
                  <a:pt x="7849" y="13718"/>
                  <a:pt x="7838" y="13718"/>
                </a:cubicBezTo>
                <a:cubicBezTo>
                  <a:pt x="7811" y="13718"/>
                  <a:pt x="7787" y="13698"/>
                  <a:pt x="7756" y="13677"/>
                </a:cubicBezTo>
                <a:cubicBezTo>
                  <a:pt x="7623" y="13574"/>
                  <a:pt x="7520" y="13456"/>
                  <a:pt x="7417" y="13338"/>
                </a:cubicBezTo>
                <a:cubicBezTo>
                  <a:pt x="6696" y="12455"/>
                  <a:pt x="6122" y="11514"/>
                  <a:pt x="5710" y="10454"/>
                </a:cubicBezTo>
                <a:close/>
                <a:moveTo>
                  <a:pt x="18484" y="12558"/>
                </a:moveTo>
                <a:lnTo>
                  <a:pt x="18513" y="12573"/>
                </a:lnTo>
                <a:cubicBezTo>
                  <a:pt x="18307" y="12882"/>
                  <a:pt x="18087" y="13191"/>
                  <a:pt x="17881" y="13500"/>
                </a:cubicBezTo>
                <a:cubicBezTo>
                  <a:pt x="17778" y="13647"/>
                  <a:pt x="17645" y="13765"/>
                  <a:pt x="17513" y="13868"/>
                </a:cubicBezTo>
                <a:cubicBezTo>
                  <a:pt x="17471" y="13899"/>
                  <a:pt x="17415" y="13931"/>
                  <a:pt x="17365" y="13931"/>
                </a:cubicBezTo>
                <a:cubicBezTo>
                  <a:pt x="17344" y="13931"/>
                  <a:pt x="17324" y="13925"/>
                  <a:pt x="17307" y="13912"/>
                </a:cubicBezTo>
                <a:cubicBezTo>
                  <a:pt x="17248" y="13839"/>
                  <a:pt x="17307" y="13765"/>
                  <a:pt x="17351" y="13721"/>
                </a:cubicBezTo>
                <a:cubicBezTo>
                  <a:pt x="17572" y="13412"/>
                  <a:pt x="17851" y="13162"/>
                  <a:pt x="18116" y="12912"/>
                </a:cubicBezTo>
                <a:cubicBezTo>
                  <a:pt x="18249" y="12794"/>
                  <a:pt x="18366" y="12676"/>
                  <a:pt x="18484" y="12558"/>
                </a:cubicBezTo>
                <a:close/>
                <a:moveTo>
                  <a:pt x="13958" y="1"/>
                </a:moveTo>
                <a:cubicBezTo>
                  <a:pt x="13766" y="1"/>
                  <a:pt x="13566" y="59"/>
                  <a:pt x="13377" y="182"/>
                </a:cubicBezTo>
                <a:cubicBezTo>
                  <a:pt x="13009" y="417"/>
                  <a:pt x="12774" y="756"/>
                  <a:pt x="12597" y="1153"/>
                </a:cubicBezTo>
                <a:cubicBezTo>
                  <a:pt x="12274" y="1889"/>
                  <a:pt x="12141" y="2698"/>
                  <a:pt x="12009" y="3493"/>
                </a:cubicBezTo>
                <a:cubicBezTo>
                  <a:pt x="11994" y="3552"/>
                  <a:pt x="12009" y="3655"/>
                  <a:pt x="11935" y="3684"/>
                </a:cubicBezTo>
                <a:cubicBezTo>
                  <a:pt x="11925" y="3688"/>
                  <a:pt x="11915" y="3690"/>
                  <a:pt x="11906" y="3690"/>
                </a:cubicBezTo>
                <a:cubicBezTo>
                  <a:pt x="11849" y="3690"/>
                  <a:pt x="11811" y="3619"/>
                  <a:pt x="11773" y="3581"/>
                </a:cubicBezTo>
                <a:cubicBezTo>
                  <a:pt x="11451" y="3307"/>
                  <a:pt x="11092" y="3166"/>
                  <a:pt x="10728" y="3166"/>
                </a:cubicBezTo>
                <a:cubicBezTo>
                  <a:pt x="10410" y="3166"/>
                  <a:pt x="10089" y="3273"/>
                  <a:pt x="9787" y="3493"/>
                </a:cubicBezTo>
                <a:cubicBezTo>
                  <a:pt x="9198" y="3935"/>
                  <a:pt x="8918" y="4567"/>
                  <a:pt x="8801" y="5274"/>
                </a:cubicBezTo>
                <a:cubicBezTo>
                  <a:pt x="8786" y="5347"/>
                  <a:pt x="8801" y="5436"/>
                  <a:pt x="8742" y="5509"/>
                </a:cubicBezTo>
                <a:cubicBezTo>
                  <a:pt x="8447" y="5024"/>
                  <a:pt x="8094" y="4626"/>
                  <a:pt x="7667" y="4302"/>
                </a:cubicBezTo>
                <a:cubicBezTo>
                  <a:pt x="7243" y="3958"/>
                  <a:pt x="6745" y="3784"/>
                  <a:pt x="6258" y="3784"/>
                </a:cubicBezTo>
                <a:cubicBezTo>
                  <a:pt x="5850" y="3784"/>
                  <a:pt x="5449" y="3907"/>
                  <a:pt x="5107" y="4155"/>
                </a:cubicBezTo>
                <a:cubicBezTo>
                  <a:pt x="4444" y="4641"/>
                  <a:pt x="4224" y="5347"/>
                  <a:pt x="4209" y="6127"/>
                </a:cubicBezTo>
                <a:cubicBezTo>
                  <a:pt x="4194" y="7040"/>
                  <a:pt x="4503" y="7893"/>
                  <a:pt x="4754" y="8747"/>
                </a:cubicBezTo>
                <a:cubicBezTo>
                  <a:pt x="4783" y="8894"/>
                  <a:pt x="4827" y="9026"/>
                  <a:pt x="4886" y="9203"/>
                </a:cubicBezTo>
                <a:cubicBezTo>
                  <a:pt x="4651" y="9026"/>
                  <a:pt x="4459" y="8879"/>
                  <a:pt x="4268" y="8747"/>
                </a:cubicBezTo>
                <a:cubicBezTo>
                  <a:pt x="3503" y="8202"/>
                  <a:pt x="2664" y="7776"/>
                  <a:pt x="1737" y="7540"/>
                </a:cubicBezTo>
                <a:cubicBezTo>
                  <a:pt x="1557" y="7498"/>
                  <a:pt x="1378" y="7473"/>
                  <a:pt x="1201" y="7473"/>
                </a:cubicBezTo>
                <a:cubicBezTo>
                  <a:pt x="942" y="7473"/>
                  <a:pt x="686" y="7527"/>
                  <a:pt x="442" y="7658"/>
                </a:cubicBezTo>
                <a:lnTo>
                  <a:pt x="442" y="7673"/>
                </a:lnTo>
                <a:lnTo>
                  <a:pt x="118" y="8040"/>
                </a:lnTo>
                <a:cubicBezTo>
                  <a:pt x="0" y="8335"/>
                  <a:pt x="15" y="8659"/>
                  <a:pt x="88" y="8968"/>
                </a:cubicBezTo>
                <a:cubicBezTo>
                  <a:pt x="177" y="9262"/>
                  <a:pt x="324" y="9527"/>
                  <a:pt x="500" y="9762"/>
                </a:cubicBezTo>
                <a:cubicBezTo>
                  <a:pt x="883" y="10336"/>
                  <a:pt x="1354" y="10837"/>
                  <a:pt x="1854" y="11293"/>
                </a:cubicBezTo>
                <a:cubicBezTo>
                  <a:pt x="2870" y="12190"/>
                  <a:pt x="3944" y="13000"/>
                  <a:pt x="5033" y="13809"/>
                </a:cubicBezTo>
                <a:cubicBezTo>
                  <a:pt x="6063" y="14575"/>
                  <a:pt x="7093" y="15355"/>
                  <a:pt x="8138" y="16120"/>
                </a:cubicBezTo>
                <a:cubicBezTo>
                  <a:pt x="8359" y="16282"/>
                  <a:pt x="8565" y="16444"/>
                  <a:pt x="8771" y="16620"/>
                </a:cubicBezTo>
                <a:cubicBezTo>
                  <a:pt x="8814" y="16654"/>
                  <a:pt x="8856" y="16679"/>
                  <a:pt x="8899" y="16679"/>
                </a:cubicBezTo>
                <a:cubicBezTo>
                  <a:pt x="8930" y="16679"/>
                  <a:pt x="8961" y="16666"/>
                  <a:pt x="8992" y="16635"/>
                </a:cubicBezTo>
                <a:cubicBezTo>
                  <a:pt x="9065" y="16576"/>
                  <a:pt x="9051" y="16488"/>
                  <a:pt x="8992" y="16429"/>
                </a:cubicBezTo>
                <a:cubicBezTo>
                  <a:pt x="8933" y="16355"/>
                  <a:pt x="8859" y="16282"/>
                  <a:pt x="8786" y="16223"/>
                </a:cubicBezTo>
                <a:cubicBezTo>
                  <a:pt x="8271" y="15825"/>
                  <a:pt x="7741" y="15428"/>
                  <a:pt x="7226" y="15045"/>
                </a:cubicBezTo>
                <a:cubicBezTo>
                  <a:pt x="6461" y="14486"/>
                  <a:pt x="5695" y="13927"/>
                  <a:pt x="4945" y="13353"/>
                </a:cubicBezTo>
                <a:cubicBezTo>
                  <a:pt x="4400" y="12941"/>
                  <a:pt x="3856" y="12500"/>
                  <a:pt x="3311" y="12073"/>
                </a:cubicBezTo>
                <a:cubicBezTo>
                  <a:pt x="2502" y="11455"/>
                  <a:pt x="1707" y="10792"/>
                  <a:pt x="1060" y="9998"/>
                </a:cubicBezTo>
                <a:cubicBezTo>
                  <a:pt x="780" y="9659"/>
                  <a:pt x="530" y="9291"/>
                  <a:pt x="397" y="8879"/>
                </a:cubicBezTo>
                <a:cubicBezTo>
                  <a:pt x="191" y="8276"/>
                  <a:pt x="500" y="7820"/>
                  <a:pt x="1148" y="7790"/>
                </a:cubicBezTo>
                <a:cubicBezTo>
                  <a:pt x="1173" y="7789"/>
                  <a:pt x="1199" y="7788"/>
                  <a:pt x="1224" y="7788"/>
                </a:cubicBezTo>
                <a:cubicBezTo>
                  <a:pt x="1491" y="7788"/>
                  <a:pt x="1746" y="7857"/>
                  <a:pt x="2002" y="7937"/>
                </a:cubicBezTo>
                <a:cubicBezTo>
                  <a:pt x="3164" y="8320"/>
                  <a:pt x="4165" y="8968"/>
                  <a:pt x="5048" y="9792"/>
                </a:cubicBezTo>
                <a:cubicBezTo>
                  <a:pt x="5121" y="9865"/>
                  <a:pt x="5151" y="9939"/>
                  <a:pt x="5195" y="10042"/>
                </a:cubicBezTo>
                <a:cubicBezTo>
                  <a:pt x="5622" y="11249"/>
                  <a:pt x="6240" y="12352"/>
                  <a:pt x="7049" y="13368"/>
                </a:cubicBezTo>
                <a:cubicBezTo>
                  <a:pt x="7226" y="13603"/>
                  <a:pt x="7417" y="13839"/>
                  <a:pt x="7682" y="14001"/>
                </a:cubicBezTo>
                <a:cubicBezTo>
                  <a:pt x="7767" y="14043"/>
                  <a:pt x="7845" y="14063"/>
                  <a:pt x="7915" y="14063"/>
                </a:cubicBezTo>
                <a:cubicBezTo>
                  <a:pt x="8087" y="14063"/>
                  <a:pt x="8206" y="13937"/>
                  <a:pt x="8227" y="13706"/>
                </a:cubicBezTo>
                <a:cubicBezTo>
                  <a:pt x="8227" y="13618"/>
                  <a:pt x="8212" y="13530"/>
                  <a:pt x="8197" y="13441"/>
                </a:cubicBezTo>
                <a:cubicBezTo>
                  <a:pt x="8109" y="12985"/>
                  <a:pt x="7903" y="12573"/>
                  <a:pt x="7638" y="12190"/>
                </a:cubicBezTo>
                <a:cubicBezTo>
                  <a:pt x="7093" y="11381"/>
                  <a:pt x="6402" y="10689"/>
                  <a:pt x="5725" y="10012"/>
                </a:cubicBezTo>
                <a:cubicBezTo>
                  <a:pt x="5578" y="9865"/>
                  <a:pt x="5416" y="9733"/>
                  <a:pt x="5342" y="9542"/>
                </a:cubicBezTo>
                <a:cubicBezTo>
                  <a:pt x="5048" y="8717"/>
                  <a:pt x="4798" y="7893"/>
                  <a:pt x="4621" y="7040"/>
                </a:cubicBezTo>
                <a:cubicBezTo>
                  <a:pt x="4503" y="6510"/>
                  <a:pt x="4474" y="5980"/>
                  <a:pt x="4606" y="5450"/>
                </a:cubicBezTo>
                <a:cubicBezTo>
                  <a:pt x="4836" y="4596"/>
                  <a:pt x="5493" y="4096"/>
                  <a:pt x="6238" y="4096"/>
                </a:cubicBezTo>
                <a:cubicBezTo>
                  <a:pt x="6546" y="4096"/>
                  <a:pt x="6868" y="4181"/>
                  <a:pt x="7182" y="4361"/>
                </a:cubicBezTo>
                <a:cubicBezTo>
                  <a:pt x="7888" y="4773"/>
                  <a:pt x="8374" y="5391"/>
                  <a:pt x="8712" y="6113"/>
                </a:cubicBezTo>
                <a:cubicBezTo>
                  <a:pt x="8742" y="6171"/>
                  <a:pt x="8742" y="6245"/>
                  <a:pt x="8756" y="6304"/>
                </a:cubicBezTo>
                <a:cubicBezTo>
                  <a:pt x="8801" y="7378"/>
                  <a:pt x="8948" y="8438"/>
                  <a:pt x="9080" y="9497"/>
                </a:cubicBezTo>
                <a:cubicBezTo>
                  <a:pt x="9183" y="10233"/>
                  <a:pt x="9301" y="10969"/>
                  <a:pt x="9610" y="11661"/>
                </a:cubicBezTo>
                <a:cubicBezTo>
                  <a:pt x="9669" y="11808"/>
                  <a:pt x="9757" y="11955"/>
                  <a:pt x="9875" y="12087"/>
                </a:cubicBezTo>
                <a:cubicBezTo>
                  <a:pt x="9943" y="12167"/>
                  <a:pt x="10037" y="12220"/>
                  <a:pt x="10144" y="12220"/>
                </a:cubicBezTo>
                <a:cubicBezTo>
                  <a:pt x="10176" y="12220"/>
                  <a:pt x="10209" y="12215"/>
                  <a:pt x="10243" y="12205"/>
                </a:cubicBezTo>
                <a:cubicBezTo>
                  <a:pt x="10390" y="12161"/>
                  <a:pt x="10449" y="12043"/>
                  <a:pt x="10464" y="11911"/>
                </a:cubicBezTo>
                <a:cubicBezTo>
                  <a:pt x="10478" y="11808"/>
                  <a:pt x="10478" y="11705"/>
                  <a:pt x="10464" y="11602"/>
                </a:cubicBezTo>
                <a:cubicBezTo>
                  <a:pt x="10302" y="9762"/>
                  <a:pt x="9816" y="8011"/>
                  <a:pt x="9139" y="6304"/>
                </a:cubicBezTo>
                <a:cubicBezTo>
                  <a:pt x="9110" y="6201"/>
                  <a:pt x="9051" y="6113"/>
                  <a:pt x="9065" y="6010"/>
                </a:cubicBezTo>
                <a:cubicBezTo>
                  <a:pt x="9080" y="5318"/>
                  <a:pt x="9183" y="4656"/>
                  <a:pt x="9610" y="4096"/>
                </a:cubicBezTo>
                <a:cubicBezTo>
                  <a:pt x="9896" y="3723"/>
                  <a:pt x="10319" y="3474"/>
                  <a:pt x="10749" y="3474"/>
                </a:cubicBezTo>
                <a:cubicBezTo>
                  <a:pt x="11117" y="3474"/>
                  <a:pt x="11490" y="3656"/>
                  <a:pt x="11788" y="4096"/>
                </a:cubicBezTo>
                <a:cubicBezTo>
                  <a:pt x="11876" y="4214"/>
                  <a:pt x="11891" y="4332"/>
                  <a:pt x="11862" y="4464"/>
                </a:cubicBezTo>
                <a:cubicBezTo>
                  <a:pt x="11817" y="4818"/>
                  <a:pt x="11773" y="5185"/>
                  <a:pt x="11744" y="5539"/>
                </a:cubicBezTo>
                <a:cubicBezTo>
                  <a:pt x="11597" y="6863"/>
                  <a:pt x="11567" y="8202"/>
                  <a:pt x="11685" y="9542"/>
                </a:cubicBezTo>
                <a:cubicBezTo>
                  <a:pt x="11700" y="9777"/>
                  <a:pt x="11744" y="10027"/>
                  <a:pt x="11891" y="10218"/>
                </a:cubicBezTo>
                <a:cubicBezTo>
                  <a:pt x="11985" y="10353"/>
                  <a:pt x="12107" y="10417"/>
                  <a:pt x="12227" y="10417"/>
                </a:cubicBezTo>
                <a:cubicBezTo>
                  <a:pt x="12370" y="10417"/>
                  <a:pt x="12510" y="10327"/>
                  <a:pt x="12597" y="10160"/>
                </a:cubicBezTo>
                <a:cubicBezTo>
                  <a:pt x="12627" y="10101"/>
                  <a:pt x="12656" y="10027"/>
                  <a:pt x="12671" y="9954"/>
                </a:cubicBezTo>
                <a:cubicBezTo>
                  <a:pt x="12995" y="8173"/>
                  <a:pt x="12980" y="6407"/>
                  <a:pt x="12406" y="4685"/>
                </a:cubicBezTo>
                <a:cubicBezTo>
                  <a:pt x="12274" y="4302"/>
                  <a:pt x="12230" y="3964"/>
                  <a:pt x="12303" y="3581"/>
                </a:cubicBezTo>
                <a:cubicBezTo>
                  <a:pt x="12465" y="2742"/>
                  <a:pt x="12583" y="1904"/>
                  <a:pt x="12951" y="1138"/>
                </a:cubicBezTo>
                <a:cubicBezTo>
                  <a:pt x="13098" y="829"/>
                  <a:pt x="13319" y="564"/>
                  <a:pt x="13628" y="403"/>
                </a:cubicBezTo>
                <a:cubicBezTo>
                  <a:pt x="13731" y="344"/>
                  <a:pt x="13837" y="314"/>
                  <a:pt x="13946" y="314"/>
                </a:cubicBezTo>
                <a:cubicBezTo>
                  <a:pt x="14054" y="314"/>
                  <a:pt x="14165" y="344"/>
                  <a:pt x="14275" y="403"/>
                </a:cubicBezTo>
                <a:cubicBezTo>
                  <a:pt x="14614" y="564"/>
                  <a:pt x="14687" y="888"/>
                  <a:pt x="14746" y="1227"/>
                </a:cubicBezTo>
                <a:cubicBezTo>
                  <a:pt x="14849" y="1786"/>
                  <a:pt x="14849" y="2345"/>
                  <a:pt x="14820" y="2904"/>
                </a:cubicBezTo>
                <a:cubicBezTo>
                  <a:pt x="14746" y="4626"/>
                  <a:pt x="14599" y="6333"/>
                  <a:pt x="14466" y="8055"/>
                </a:cubicBezTo>
                <a:cubicBezTo>
                  <a:pt x="14466" y="8158"/>
                  <a:pt x="14437" y="8261"/>
                  <a:pt x="14408" y="8379"/>
                </a:cubicBezTo>
                <a:cubicBezTo>
                  <a:pt x="14128" y="9453"/>
                  <a:pt x="13834" y="10528"/>
                  <a:pt x="13539" y="11602"/>
                </a:cubicBezTo>
                <a:cubicBezTo>
                  <a:pt x="13480" y="11837"/>
                  <a:pt x="13436" y="12073"/>
                  <a:pt x="13466" y="12323"/>
                </a:cubicBezTo>
                <a:cubicBezTo>
                  <a:pt x="13495" y="12514"/>
                  <a:pt x="13583" y="12661"/>
                  <a:pt x="13775" y="12706"/>
                </a:cubicBezTo>
                <a:cubicBezTo>
                  <a:pt x="13803" y="12709"/>
                  <a:pt x="13830" y="12711"/>
                  <a:pt x="13856" y="12711"/>
                </a:cubicBezTo>
                <a:cubicBezTo>
                  <a:pt x="14036" y="12711"/>
                  <a:pt x="14170" y="12624"/>
                  <a:pt x="14260" y="12470"/>
                </a:cubicBezTo>
                <a:cubicBezTo>
                  <a:pt x="14334" y="12338"/>
                  <a:pt x="14363" y="12190"/>
                  <a:pt x="14378" y="12043"/>
                </a:cubicBezTo>
                <a:cubicBezTo>
                  <a:pt x="14496" y="11204"/>
                  <a:pt x="14584" y="10366"/>
                  <a:pt x="14658" y="9527"/>
                </a:cubicBezTo>
                <a:cubicBezTo>
                  <a:pt x="14717" y="9056"/>
                  <a:pt x="14702" y="8570"/>
                  <a:pt x="14820" y="8099"/>
                </a:cubicBezTo>
                <a:cubicBezTo>
                  <a:pt x="15129" y="6893"/>
                  <a:pt x="15452" y="5701"/>
                  <a:pt x="15791" y="4494"/>
                </a:cubicBezTo>
                <a:cubicBezTo>
                  <a:pt x="15923" y="4008"/>
                  <a:pt x="16115" y="3537"/>
                  <a:pt x="16497" y="3169"/>
                </a:cubicBezTo>
                <a:cubicBezTo>
                  <a:pt x="16734" y="2944"/>
                  <a:pt x="17005" y="2805"/>
                  <a:pt x="17311" y="2805"/>
                </a:cubicBezTo>
                <a:cubicBezTo>
                  <a:pt x="17404" y="2805"/>
                  <a:pt x="17501" y="2818"/>
                  <a:pt x="17601" y="2846"/>
                </a:cubicBezTo>
                <a:cubicBezTo>
                  <a:pt x="18028" y="2963"/>
                  <a:pt x="18234" y="3258"/>
                  <a:pt x="18307" y="3684"/>
                </a:cubicBezTo>
                <a:cubicBezTo>
                  <a:pt x="18396" y="4111"/>
                  <a:pt x="18396" y="4538"/>
                  <a:pt x="18381" y="4979"/>
                </a:cubicBezTo>
                <a:cubicBezTo>
                  <a:pt x="18307" y="6274"/>
                  <a:pt x="17984" y="7540"/>
                  <a:pt x="17704" y="8806"/>
                </a:cubicBezTo>
                <a:cubicBezTo>
                  <a:pt x="17689" y="8879"/>
                  <a:pt x="17645" y="8938"/>
                  <a:pt x="17616" y="8997"/>
                </a:cubicBezTo>
                <a:cubicBezTo>
                  <a:pt x="17204" y="9659"/>
                  <a:pt x="16792" y="10307"/>
                  <a:pt x="16541" y="11043"/>
                </a:cubicBezTo>
                <a:cubicBezTo>
                  <a:pt x="16468" y="11249"/>
                  <a:pt x="16424" y="11440"/>
                  <a:pt x="16453" y="11646"/>
                </a:cubicBezTo>
                <a:cubicBezTo>
                  <a:pt x="16468" y="11778"/>
                  <a:pt x="16497" y="11896"/>
                  <a:pt x="16630" y="11955"/>
                </a:cubicBezTo>
                <a:cubicBezTo>
                  <a:pt x="16671" y="11971"/>
                  <a:pt x="16710" y="11979"/>
                  <a:pt x="16746" y="11979"/>
                </a:cubicBezTo>
                <a:cubicBezTo>
                  <a:pt x="16842" y="11979"/>
                  <a:pt x="16923" y="11930"/>
                  <a:pt x="16998" y="11867"/>
                </a:cubicBezTo>
                <a:cubicBezTo>
                  <a:pt x="17145" y="11749"/>
                  <a:pt x="17218" y="11572"/>
                  <a:pt x="17277" y="11396"/>
                </a:cubicBezTo>
                <a:cubicBezTo>
                  <a:pt x="17513" y="10837"/>
                  <a:pt x="17689" y="10263"/>
                  <a:pt x="17822" y="9674"/>
                </a:cubicBezTo>
                <a:cubicBezTo>
                  <a:pt x="17910" y="9262"/>
                  <a:pt x="18043" y="8865"/>
                  <a:pt x="18322" y="8526"/>
                </a:cubicBezTo>
                <a:cubicBezTo>
                  <a:pt x="18455" y="8335"/>
                  <a:pt x="18572" y="8129"/>
                  <a:pt x="18705" y="7937"/>
                </a:cubicBezTo>
                <a:cubicBezTo>
                  <a:pt x="19279" y="7025"/>
                  <a:pt x="19838" y="6113"/>
                  <a:pt x="20574" y="5333"/>
                </a:cubicBezTo>
                <a:cubicBezTo>
                  <a:pt x="20956" y="4935"/>
                  <a:pt x="21354" y="4567"/>
                  <a:pt x="21869" y="4347"/>
                </a:cubicBezTo>
                <a:cubicBezTo>
                  <a:pt x="21967" y="4308"/>
                  <a:pt x="22060" y="4290"/>
                  <a:pt x="22147" y="4290"/>
                </a:cubicBezTo>
                <a:cubicBezTo>
                  <a:pt x="22427" y="4290"/>
                  <a:pt x="22637" y="4481"/>
                  <a:pt x="22693" y="4818"/>
                </a:cubicBezTo>
                <a:cubicBezTo>
                  <a:pt x="22737" y="5053"/>
                  <a:pt x="22737" y="5288"/>
                  <a:pt x="22693" y="5509"/>
                </a:cubicBezTo>
                <a:cubicBezTo>
                  <a:pt x="22590" y="6054"/>
                  <a:pt x="22369" y="6554"/>
                  <a:pt x="22104" y="7025"/>
                </a:cubicBezTo>
                <a:cubicBezTo>
                  <a:pt x="21442" y="8202"/>
                  <a:pt x="20691" y="9335"/>
                  <a:pt x="19970" y="10498"/>
                </a:cubicBezTo>
                <a:cubicBezTo>
                  <a:pt x="19764" y="10837"/>
                  <a:pt x="19558" y="11190"/>
                  <a:pt x="19249" y="11455"/>
                </a:cubicBezTo>
                <a:cubicBezTo>
                  <a:pt x="18631" y="12014"/>
                  <a:pt x="18013" y="12588"/>
                  <a:pt x="17410" y="13162"/>
                </a:cubicBezTo>
                <a:cubicBezTo>
                  <a:pt x="17218" y="13338"/>
                  <a:pt x="17057" y="13544"/>
                  <a:pt x="16968" y="13795"/>
                </a:cubicBezTo>
                <a:cubicBezTo>
                  <a:pt x="16880" y="14045"/>
                  <a:pt x="17027" y="14236"/>
                  <a:pt x="17307" y="14251"/>
                </a:cubicBezTo>
                <a:cubicBezTo>
                  <a:pt x="17319" y="14252"/>
                  <a:pt x="17331" y="14252"/>
                  <a:pt x="17342" y="14252"/>
                </a:cubicBezTo>
                <a:cubicBezTo>
                  <a:pt x="17562" y="14252"/>
                  <a:pt x="17742" y="14124"/>
                  <a:pt x="17895" y="13956"/>
                </a:cubicBezTo>
                <a:cubicBezTo>
                  <a:pt x="18366" y="13471"/>
                  <a:pt x="18661" y="12853"/>
                  <a:pt x="19087" y="12338"/>
                </a:cubicBezTo>
                <a:cubicBezTo>
                  <a:pt x="19338" y="12029"/>
                  <a:pt x="19499" y="11675"/>
                  <a:pt x="19794" y="11411"/>
                </a:cubicBezTo>
                <a:cubicBezTo>
                  <a:pt x="20368" y="10881"/>
                  <a:pt x="20971" y="10380"/>
                  <a:pt x="21574" y="9895"/>
                </a:cubicBezTo>
                <a:cubicBezTo>
                  <a:pt x="22310" y="9321"/>
                  <a:pt x="23046" y="8762"/>
                  <a:pt x="23870" y="8320"/>
                </a:cubicBezTo>
                <a:cubicBezTo>
                  <a:pt x="24106" y="8188"/>
                  <a:pt x="24341" y="8114"/>
                  <a:pt x="24606" y="8099"/>
                </a:cubicBezTo>
                <a:cubicBezTo>
                  <a:pt x="24628" y="8098"/>
                  <a:pt x="24650" y="8098"/>
                  <a:pt x="24671" y="8098"/>
                </a:cubicBezTo>
                <a:cubicBezTo>
                  <a:pt x="25173" y="8098"/>
                  <a:pt x="25425" y="8430"/>
                  <a:pt x="25298" y="8938"/>
                </a:cubicBezTo>
                <a:cubicBezTo>
                  <a:pt x="25224" y="9232"/>
                  <a:pt x="25077" y="9497"/>
                  <a:pt x="24886" y="9733"/>
                </a:cubicBezTo>
                <a:cubicBezTo>
                  <a:pt x="24503" y="10233"/>
                  <a:pt x="24047" y="10675"/>
                  <a:pt x="23576" y="11101"/>
                </a:cubicBezTo>
                <a:cubicBezTo>
                  <a:pt x="21825" y="12676"/>
                  <a:pt x="20000" y="14162"/>
                  <a:pt x="18175" y="15649"/>
                </a:cubicBezTo>
                <a:cubicBezTo>
                  <a:pt x="17763" y="15987"/>
                  <a:pt x="17351" y="16326"/>
                  <a:pt x="16939" y="16664"/>
                </a:cubicBezTo>
                <a:cubicBezTo>
                  <a:pt x="16850" y="16723"/>
                  <a:pt x="16762" y="16811"/>
                  <a:pt x="16850" y="16929"/>
                </a:cubicBezTo>
                <a:cubicBezTo>
                  <a:pt x="16883" y="16962"/>
                  <a:pt x="16917" y="16974"/>
                  <a:pt x="16952" y="16974"/>
                </a:cubicBezTo>
                <a:cubicBezTo>
                  <a:pt x="17013" y="16974"/>
                  <a:pt x="17074" y="16937"/>
                  <a:pt x="17130" y="16900"/>
                </a:cubicBezTo>
                <a:cubicBezTo>
                  <a:pt x="17160" y="16885"/>
                  <a:pt x="17174" y="16870"/>
                  <a:pt x="17204" y="16841"/>
                </a:cubicBezTo>
                <a:cubicBezTo>
                  <a:pt x="19338" y="15104"/>
                  <a:pt x="21486" y="13383"/>
                  <a:pt x="23546" y="11543"/>
                </a:cubicBezTo>
                <a:cubicBezTo>
                  <a:pt x="24076" y="11072"/>
                  <a:pt x="24606" y="10601"/>
                  <a:pt x="25062" y="10042"/>
                </a:cubicBezTo>
                <a:cubicBezTo>
                  <a:pt x="25298" y="9733"/>
                  <a:pt x="25504" y="9380"/>
                  <a:pt x="25592" y="8997"/>
                </a:cubicBezTo>
                <a:cubicBezTo>
                  <a:pt x="25759" y="8286"/>
                  <a:pt x="25358" y="7786"/>
                  <a:pt x="24664" y="7786"/>
                </a:cubicBezTo>
                <a:cubicBezTo>
                  <a:pt x="24626" y="7786"/>
                  <a:pt x="24587" y="7787"/>
                  <a:pt x="24547" y="7790"/>
                </a:cubicBezTo>
                <a:cubicBezTo>
                  <a:pt x="24253" y="7805"/>
                  <a:pt x="23988" y="7908"/>
                  <a:pt x="23738" y="8040"/>
                </a:cubicBezTo>
                <a:cubicBezTo>
                  <a:pt x="22987" y="8438"/>
                  <a:pt x="22310" y="8938"/>
                  <a:pt x="21633" y="9453"/>
                </a:cubicBezTo>
                <a:cubicBezTo>
                  <a:pt x="21236" y="9762"/>
                  <a:pt x="20839" y="10086"/>
                  <a:pt x="20441" y="10410"/>
                </a:cubicBezTo>
                <a:cubicBezTo>
                  <a:pt x="20824" y="9718"/>
                  <a:pt x="21251" y="9041"/>
                  <a:pt x="21663" y="8379"/>
                </a:cubicBezTo>
                <a:cubicBezTo>
                  <a:pt x="22148" y="7614"/>
                  <a:pt x="22619" y="6863"/>
                  <a:pt x="22884" y="5995"/>
                </a:cubicBezTo>
                <a:cubicBezTo>
                  <a:pt x="23061" y="5436"/>
                  <a:pt x="23134" y="4862"/>
                  <a:pt x="22840" y="4302"/>
                </a:cubicBezTo>
                <a:lnTo>
                  <a:pt x="22531" y="4052"/>
                </a:lnTo>
                <a:cubicBezTo>
                  <a:pt x="22404" y="4001"/>
                  <a:pt x="22278" y="3979"/>
                  <a:pt x="22155" y="3979"/>
                </a:cubicBezTo>
                <a:cubicBezTo>
                  <a:pt x="21922" y="3979"/>
                  <a:pt x="21698" y="4060"/>
                  <a:pt x="21486" y="4185"/>
                </a:cubicBezTo>
                <a:cubicBezTo>
                  <a:pt x="21354" y="4258"/>
                  <a:pt x="21236" y="4347"/>
                  <a:pt x="21118" y="4435"/>
                </a:cubicBezTo>
                <a:cubicBezTo>
                  <a:pt x="20221" y="5082"/>
                  <a:pt x="19602" y="5965"/>
                  <a:pt x="18999" y="6878"/>
                </a:cubicBezTo>
                <a:cubicBezTo>
                  <a:pt x="18734" y="7275"/>
                  <a:pt x="18484" y="7673"/>
                  <a:pt x="18219" y="8085"/>
                </a:cubicBezTo>
                <a:cubicBezTo>
                  <a:pt x="18190" y="7996"/>
                  <a:pt x="18219" y="7937"/>
                  <a:pt x="18234" y="7879"/>
                </a:cubicBezTo>
                <a:cubicBezTo>
                  <a:pt x="18440" y="6878"/>
                  <a:pt x="18675" y="5892"/>
                  <a:pt x="18690" y="4862"/>
                </a:cubicBezTo>
                <a:cubicBezTo>
                  <a:pt x="18705" y="4332"/>
                  <a:pt x="18705" y="3817"/>
                  <a:pt x="18528" y="3316"/>
                </a:cubicBezTo>
                <a:cubicBezTo>
                  <a:pt x="18340" y="2813"/>
                  <a:pt x="17861" y="2493"/>
                  <a:pt x="17340" y="2493"/>
                </a:cubicBezTo>
                <a:cubicBezTo>
                  <a:pt x="17251" y="2493"/>
                  <a:pt x="17161" y="2502"/>
                  <a:pt x="17071" y="2522"/>
                </a:cubicBezTo>
                <a:cubicBezTo>
                  <a:pt x="16453" y="2654"/>
                  <a:pt x="16071" y="3066"/>
                  <a:pt x="15791" y="3596"/>
                </a:cubicBezTo>
                <a:cubicBezTo>
                  <a:pt x="15452" y="4288"/>
                  <a:pt x="15320" y="5053"/>
                  <a:pt x="15114" y="5789"/>
                </a:cubicBezTo>
                <a:cubicBezTo>
                  <a:pt x="15055" y="6010"/>
                  <a:pt x="14996" y="6245"/>
                  <a:pt x="14937" y="6466"/>
                </a:cubicBezTo>
                <a:cubicBezTo>
                  <a:pt x="14937" y="5936"/>
                  <a:pt x="14981" y="5391"/>
                  <a:pt x="15011" y="4862"/>
                </a:cubicBezTo>
                <a:cubicBezTo>
                  <a:pt x="15099" y="3729"/>
                  <a:pt x="15202" y="2595"/>
                  <a:pt x="15099" y="1462"/>
                </a:cubicBezTo>
                <a:cubicBezTo>
                  <a:pt x="15070" y="1153"/>
                  <a:pt x="15011" y="859"/>
                  <a:pt x="14864" y="594"/>
                </a:cubicBezTo>
                <a:cubicBezTo>
                  <a:pt x="14662" y="209"/>
                  <a:pt x="14322" y="1"/>
                  <a:pt x="13958" y="1"/>
                </a:cubicBezTo>
                <a:close/>
              </a:path>
            </a:pathLst>
          </a:custGeom>
          <a:solidFill>
            <a:schemeClr val="dk1"/>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33" name="Google Shape;1416;p13"/>
          <p:cNvGrpSpPr>
            <a:grpSpLocks/>
          </p:cNvGrpSpPr>
          <p:nvPr/>
        </p:nvGrpSpPr>
        <p:grpSpPr bwMode="auto">
          <a:xfrm>
            <a:off x="193678" y="3051179"/>
            <a:ext cx="315913" cy="354013"/>
            <a:chOff x="6809075" y="3709775"/>
            <a:chExt cx="385925" cy="431650"/>
          </a:xfrm>
        </p:grpSpPr>
        <p:sp>
          <p:nvSpPr>
            <p:cNvPr id="34" name="Google Shape;1417;p13"/>
            <p:cNvSpPr/>
            <p:nvPr/>
          </p:nvSpPr>
          <p:spPr>
            <a:xfrm>
              <a:off x="6904102" y="3982702"/>
              <a:ext cx="77573" cy="67747"/>
            </a:xfrm>
            <a:custGeom>
              <a:avLst/>
              <a:gdLst/>
              <a:ahLst/>
              <a:cxnLst/>
              <a:rect l="l" t="t" r="r" b="b"/>
              <a:pathLst>
                <a:path w="3110" h="2656" extrusionOk="0">
                  <a:moveTo>
                    <a:pt x="579" y="0"/>
                  </a:moveTo>
                  <a:cubicBezTo>
                    <a:pt x="331" y="110"/>
                    <a:pt x="153" y="248"/>
                    <a:pt x="83" y="495"/>
                  </a:cubicBezTo>
                  <a:cubicBezTo>
                    <a:pt x="1" y="756"/>
                    <a:pt x="83" y="976"/>
                    <a:pt x="303" y="1114"/>
                  </a:cubicBezTo>
                  <a:cubicBezTo>
                    <a:pt x="881" y="1513"/>
                    <a:pt x="1446" y="1939"/>
                    <a:pt x="2024" y="2311"/>
                  </a:cubicBezTo>
                  <a:cubicBezTo>
                    <a:pt x="2190" y="2425"/>
                    <a:pt x="2368" y="2656"/>
                    <a:pt x="2549" y="2656"/>
                  </a:cubicBezTo>
                  <a:cubicBezTo>
                    <a:pt x="2653" y="2656"/>
                    <a:pt x="2758" y="2581"/>
                    <a:pt x="2862" y="2366"/>
                  </a:cubicBezTo>
                  <a:cubicBezTo>
                    <a:pt x="3110" y="1844"/>
                    <a:pt x="2862" y="1568"/>
                    <a:pt x="2491" y="1334"/>
                  </a:cubicBezTo>
                  <a:cubicBezTo>
                    <a:pt x="1844" y="908"/>
                    <a:pt x="1211" y="44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5" name="Google Shape;1418;p13"/>
            <p:cNvSpPr/>
            <p:nvPr/>
          </p:nvSpPr>
          <p:spPr>
            <a:xfrm>
              <a:off x="6809075" y="4023350"/>
              <a:ext cx="77573" cy="61941"/>
            </a:xfrm>
            <a:custGeom>
              <a:avLst/>
              <a:gdLst/>
              <a:ahLst/>
              <a:cxnLst/>
              <a:rect l="l" t="t" r="r" b="b"/>
              <a:pathLst>
                <a:path w="3123" h="2456" extrusionOk="0">
                  <a:moveTo>
                    <a:pt x="450" y="0"/>
                  </a:moveTo>
                  <a:cubicBezTo>
                    <a:pt x="314" y="0"/>
                    <a:pt x="178" y="110"/>
                    <a:pt x="124" y="303"/>
                  </a:cubicBezTo>
                  <a:cubicBezTo>
                    <a:pt x="55" y="563"/>
                    <a:pt x="0" y="894"/>
                    <a:pt x="248" y="1059"/>
                  </a:cubicBezTo>
                  <a:cubicBezTo>
                    <a:pt x="963" y="1527"/>
                    <a:pt x="1706" y="1981"/>
                    <a:pt x="2449" y="2394"/>
                  </a:cubicBezTo>
                  <a:cubicBezTo>
                    <a:pt x="2533" y="2435"/>
                    <a:pt x="2609" y="2455"/>
                    <a:pt x="2679" y="2455"/>
                  </a:cubicBezTo>
                  <a:cubicBezTo>
                    <a:pt x="2908" y="2455"/>
                    <a:pt x="3060" y="2240"/>
                    <a:pt x="3123" y="1871"/>
                  </a:cubicBezTo>
                  <a:cubicBezTo>
                    <a:pt x="3068" y="1747"/>
                    <a:pt x="3013" y="1582"/>
                    <a:pt x="2917" y="1499"/>
                  </a:cubicBezTo>
                  <a:cubicBezTo>
                    <a:pt x="2187" y="894"/>
                    <a:pt x="1376" y="468"/>
                    <a:pt x="564" y="27"/>
                  </a:cubicBezTo>
                  <a:cubicBezTo>
                    <a:pt x="527" y="9"/>
                    <a:pt x="489" y="0"/>
                    <a:pt x="45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6" name="Google Shape;1419;p13"/>
            <p:cNvSpPr/>
            <p:nvPr/>
          </p:nvSpPr>
          <p:spPr>
            <a:xfrm>
              <a:off x="6958403" y="3793008"/>
              <a:ext cx="77573" cy="60004"/>
            </a:xfrm>
            <a:custGeom>
              <a:avLst/>
              <a:gdLst/>
              <a:ahLst/>
              <a:cxnLst/>
              <a:rect l="l" t="t" r="r" b="b"/>
              <a:pathLst>
                <a:path w="3153" h="2428" extrusionOk="0">
                  <a:moveTo>
                    <a:pt x="584" y="0"/>
                  </a:moveTo>
                  <a:cubicBezTo>
                    <a:pt x="269" y="0"/>
                    <a:pt x="134" y="160"/>
                    <a:pt x="70" y="402"/>
                  </a:cubicBezTo>
                  <a:cubicBezTo>
                    <a:pt x="1" y="719"/>
                    <a:pt x="166" y="979"/>
                    <a:pt x="359" y="1104"/>
                  </a:cubicBezTo>
                  <a:cubicBezTo>
                    <a:pt x="1006" y="1530"/>
                    <a:pt x="1679" y="1915"/>
                    <a:pt x="2354" y="2314"/>
                  </a:cubicBezTo>
                  <a:cubicBezTo>
                    <a:pt x="2468" y="2383"/>
                    <a:pt x="2586" y="2427"/>
                    <a:pt x="2694" y="2427"/>
                  </a:cubicBezTo>
                  <a:cubicBezTo>
                    <a:pt x="2848" y="2427"/>
                    <a:pt x="2983" y="2337"/>
                    <a:pt x="3055" y="2094"/>
                  </a:cubicBezTo>
                  <a:cubicBezTo>
                    <a:pt x="3152" y="1764"/>
                    <a:pt x="3110" y="1420"/>
                    <a:pt x="2739" y="1269"/>
                  </a:cubicBezTo>
                  <a:cubicBezTo>
                    <a:pt x="2464" y="1145"/>
                    <a:pt x="2217" y="911"/>
                    <a:pt x="1941" y="746"/>
                  </a:cubicBezTo>
                  <a:cubicBezTo>
                    <a:pt x="1487" y="471"/>
                    <a:pt x="1019" y="209"/>
                    <a:pt x="661" y="3"/>
                  </a:cubicBezTo>
                  <a:cubicBezTo>
                    <a:pt x="634" y="1"/>
                    <a:pt x="609" y="0"/>
                    <a:pt x="58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7" name="Google Shape;1420;p13"/>
            <p:cNvSpPr/>
            <p:nvPr/>
          </p:nvSpPr>
          <p:spPr>
            <a:xfrm>
              <a:off x="6909920" y="3911082"/>
              <a:ext cx="77573" cy="60006"/>
            </a:xfrm>
            <a:custGeom>
              <a:avLst/>
              <a:gdLst/>
              <a:ahLst/>
              <a:cxnLst/>
              <a:rect l="l" t="t" r="r" b="b"/>
              <a:pathLst>
                <a:path w="3123" h="2374" extrusionOk="0">
                  <a:moveTo>
                    <a:pt x="533" y="0"/>
                  </a:moveTo>
                  <a:cubicBezTo>
                    <a:pt x="299" y="0"/>
                    <a:pt x="194" y="119"/>
                    <a:pt x="110" y="311"/>
                  </a:cubicBezTo>
                  <a:cubicBezTo>
                    <a:pt x="13" y="531"/>
                    <a:pt x="0" y="792"/>
                    <a:pt x="165" y="902"/>
                  </a:cubicBezTo>
                  <a:cubicBezTo>
                    <a:pt x="936" y="1467"/>
                    <a:pt x="1706" y="2072"/>
                    <a:pt x="2600" y="2360"/>
                  </a:cubicBezTo>
                  <a:cubicBezTo>
                    <a:pt x="2633" y="2369"/>
                    <a:pt x="2668" y="2373"/>
                    <a:pt x="2703" y="2373"/>
                  </a:cubicBezTo>
                  <a:cubicBezTo>
                    <a:pt x="2847" y="2373"/>
                    <a:pt x="2999" y="2301"/>
                    <a:pt x="3054" y="2113"/>
                  </a:cubicBezTo>
                  <a:cubicBezTo>
                    <a:pt x="3109" y="1948"/>
                    <a:pt x="3123" y="1645"/>
                    <a:pt x="3040" y="1577"/>
                  </a:cubicBezTo>
                  <a:cubicBezTo>
                    <a:pt x="2284" y="889"/>
                    <a:pt x="1389" y="476"/>
                    <a:pt x="646" y="8"/>
                  </a:cubicBezTo>
                  <a:cubicBezTo>
                    <a:pt x="605" y="3"/>
                    <a:pt x="568" y="0"/>
                    <a:pt x="5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8" name="Google Shape;1421;p13"/>
            <p:cNvSpPr/>
            <p:nvPr/>
          </p:nvSpPr>
          <p:spPr>
            <a:xfrm>
              <a:off x="6987492" y="3895597"/>
              <a:ext cx="73694" cy="58069"/>
            </a:xfrm>
            <a:custGeom>
              <a:avLst/>
              <a:gdLst/>
              <a:ahLst/>
              <a:cxnLst/>
              <a:rect l="l" t="t" r="r" b="b"/>
              <a:pathLst>
                <a:path w="3000" h="2276" extrusionOk="0">
                  <a:moveTo>
                    <a:pt x="481" y="1"/>
                  </a:moveTo>
                  <a:cubicBezTo>
                    <a:pt x="314" y="1"/>
                    <a:pt x="167" y="170"/>
                    <a:pt x="97" y="378"/>
                  </a:cubicBezTo>
                  <a:cubicBezTo>
                    <a:pt x="15" y="626"/>
                    <a:pt x="1" y="888"/>
                    <a:pt x="248" y="1025"/>
                  </a:cubicBezTo>
                  <a:cubicBezTo>
                    <a:pt x="936" y="1424"/>
                    <a:pt x="1624" y="1823"/>
                    <a:pt x="2326" y="2208"/>
                  </a:cubicBezTo>
                  <a:cubicBezTo>
                    <a:pt x="2418" y="2254"/>
                    <a:pt x="2499" y="2276"/>
                    <a:pt x="2571" y="2276"/>
                  </a:cubicBezTo>
                  <a:cubicBezTo>
                    <a:pt x="2802" y="2276"/>
                    <a:pt x="2937" y="2052"/>
                    <a:pt x="3000" y="1686"/>
                  </a:cubicBezTo>
                  <a:cubicBezTo>
                    <a:pt x="2959" y="1575"/>
                    <a:pt x="2945" y="1369"/>
                    <a:pt x="2862" y="1313"/>
                  </a:cubicBezTo>
                  <a:cubicBezTo>
                    <a:pt x="2134" y="805"/>
                    <a:pt x="1376" y="337"/>
                    <a:pt x="578" y="20"/>
                  </a:cubicBezTo>
                  <a:cubicBezTo>
                    <a:pt x="545" y="7"/>
                    <a:pt x="513" y="1"/>
                    <a:pt x="48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39" name="Google Shape;1422;p13"/>
            <p:cNvSpPr/>
            <p:nvPr/>
          </p:nvSpPr>
          <p:spPr>
            <a:xfrm>
              <a:off x="6857559" y="3818171"/>
              <a:ext cx="73694" cy="52263"/>
            </a:xfrm>
            <a:custGeom>
              <a:avLst/>
              <a:gdLst/>
              <a:ahLst/>
              <a:cxnLst/>
              <a:rect l="l" t="t" r="r" b="b"/>
              <a:pathLst>
                <a:path w="2946" h="2041" extrusionOk="0">
                  <a:moveTo>
                    <a:pt x="647" y="1"/>
                  </a:moveTo>
                  <a:cubicBezTo>
                    <a:pt x="399" y="28"/>
                    <a:pt x="139" y="14"/>
                    <a:pt x="56" y="358"/>
                  </a:cubicBezTo>
                  <a:cubicBezTo>
                    <a:pt x="1" y="647"/>
                    <a:pt x="124" y="839"/>
                    <a:pt x="331" y="964"/>
                  </a:cubicBezTo>
                  <a:cubicBezTo>
                    <a:pt x="977" y="1307"/>
                    <a:pt x="1624" y="1679"/>
                    <a:pt x="2270" y="2009"/>
                  </a:cubicBezTo>
                  <a:cubicBezTo>
                    <a:pt x="2316" y="2030"/>
                    <a:pt x="2362" y="2040"/>
                    <a:pt x="2407" y="2040"/>
                  </a:cubicBezTo>
                  <a:cubicBezTo>
                    <a:pt x="2569" y="2040"/>
                    <a:pt x="2722" y="1916"/>
                    <a:pt x="2808" y="1734"/>
                  </a:cubicBezTo>
                  <a:cubicBezTo>
                    <a:pt x="2945" y="1432"/>
                    <a:pt x="2808" y="1142"/>
                    <a:pt x="2601" y="1005"/>
                  </a:cubicBezTo>
                  <a:cubicBezTo>
                    <a:pt x="1982" y="579"/>
                    <a:pt x="1335" y="207"/>
                    <a:pt x="64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0" name="Google Shape;1423;p13"/>
            <p:cNvSpPr/>
            <p:nvPr/>
          </p:nvSpPr>
          <p:spPr>
            <a:xfrm>
              <a:off x="6913798" y="3709775"/>
              <a:ext cx="69815" cy="54198"/>
            </a:xfrm>
            <a:custGeom>
              <a:avLst/>
              <a:gdLst/>
              <a:ahLst/>
              <a:cxnLst/>
              <a:rect l="l" t="t" r="r" b="b"/>
              <a:pathLst>
                <a:path w="2767" h="2198" extrusionOk="0">
                  <a:moveTo>
                    <a:pt x="428" y="1"/>
                  </a:moveTo>
                  <a:cubicBezTo>
                    <a:pt x="263" y="1"/>
                    <a:pt x="132" y="138"/>
                    <a:pt x="70" y="405"/>
                  </a:cubicBezTo>
                  <a:cubicBezTo>
                    <a:pt x="1" y="749"/>
                    <a:pt x="83" y="983"/>
                    <a:pt x="359" y="1162"/>
                  </a:cubicBezTo>
                  <a:cubicBezTo>
                    <a:pt x="909" y="1506"/>
                    <a:pt x="1501" y="1712"/>
                    <a:pt x="2037" y="2097"/>
                  </a:cubicBezTo>
                  <a:cubicBezTo>
                    <a:pt x="2136" y="2165"/>
                    <a:pt x="2230" y="2197"/>
                    <a:pt x="2316" y="2197"/>
                  </a:cubicBezTo>
                  <a:cubicBezTo>
                    <a:pt x="2543" y="2197"/>
                    <a:pt x="2713" y="1979"/>
                    <a:pt x="2753" y="1629"/>
                  </a:cubicBezTo>
                  <a:cubicBezTo>
                    <a:pt x="2767" y="1369"/>
                    <a:pt x="2684" y="1203"/>
                    <a:pt x="2532" y="1107"/>
                  </a:cubicBezTo>
                  <a:cubicBezTo>
                    <a:pt x="1900" y="749"/>
                    <a:pt x="1253" y="378"/>
                    <a:pt x="606" y="48"/>
                  </a:cubicBezTo>
                  <a:cubicBezTo>
                    <a:pt x="544" y="16"/>
                    <a:pt x="484" y="1"/>
                    <a:pt x="42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1" name="Google Shape;1424;p13"/>
            <p:cNvSpPr/>
            <p:nvPr/>
          </p:nvSpPr>
          <p:spPr>
            <a:xfrm>
              <a:off x="7127123" y="3812365"/>
              <a:ext cx="67877" cy="52262"/>
            </a:xfrm>
            <a:custGeom>
              <a:avLst/>
              <a:gdLst/>
              <a:ahLst/>
              <a:cxnLst/>
              <a:rect l="l" t="t" r="r" b="b"/>
              <a:pathLst>
                <a:path w="2697" h="2075" extrusionOk="0">
                  <a:moveTo>
                    <a:pt x="495" y="0"/>
                  </a:moveTo>
                  <a:cubicBezTo>
                    <a:pt x="371" y="138"/>
                    <a:pt x="178" y="275"/>
                    <a:pt x="83" y="468"/>
                  </a:cubicBezTo>
                  <a:cubicBezTo>
                    <a:pt x="0" y="646"/>
                    <a:pt x="0" y="921"/>
                    <a:pt x="193" y="1046"/>
                  </a:cubicBezTo>
                  <a:cubicBezTo>
                    <a:pt x="811" y="1486"/>
                    <a:pt x="1458" y="1871"/>
                    <a:pt x="2160" y="2064"/>
                  </a:cubicBezTo>
                  <a:cubicBezTo>
                    <a:pt x="2190" y="2071"/>
                    <a:pt x="2219" y="2074"/>
                    <a:pt x="2246" y="2074"/>
                  </a:cubicBezTo>
                  <a:cubicBezTo>
                    <a:pt x="2432" y="2074"/>
                    <a:pt x="2555" y="1918"/>
                    <a:pt x="2627" y="1679"/>
                  </a:cubicBezTo>
                  <a:cubicBezTo>
                    <a:pt x="2697" y="1444"/>
                    <a:pt x="2682" y="1197"/>
                    <a:pt x="2504" y="1101"/>
                  </a:cubicBezTo>
                  <a:cubicBezTo>
                    <a:pt x="1871" y="716"/>
                    <a:pt x="1211" y="385"/>
                    <a:pt x="49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2" name="Google Shape;1425;p13"/>
            <p:cNvSpPr/>
            <p:nvPr/>
          </p:nvSpPr>
          <p:spPr>
            <a:xfrm>
              <a:off x="6812954" y="3918825"/>
              <a:ext cx="69815" cy="46456"/>
            </a:xfrm>
            <a:custGeom>
              <a:avLst/>
              <a:gdLst/>
              <a:ahLst/>
              <a:cxnLst/>
              <a:rect l="l" t="t" r="r" b="b"/>
              <a:pathLst>
                <a:path w="2794" h="1818" extrusionOk="0">
                  <a:moveTo>
                    <a:pt x="592" y="0"/>
                  </a:moveTo>
                  <a:cubicBezTo>
                    <a:pt x="427" y="0"/>
                    <a:pt x="193" y="13"/>
                    <a:pt x="97" y="358"/>
                  </a:cubicBezTo>
                  <a:cubicBezTo>
                    <a:pt x="0" y="743"/>
                    <a:pt x="275" y="1031"/>
                    <a:pt x="468" y="1101"/>
                  </a:cubicBezTo>
                  <a:cubicBezTo>
                    <a:pt x="1005" y="1307"/>
                    <a:pt x="1541" y="1527"/>
                    <a:pt x="2064" y="1774"/>
                  </a:cubicBezTo>
                  <a:cubicBezTo>
                    <a:pt x="2128" y="1803"/>
                    <a:pt x="2189" y="1817"/>
                    <a:pt x="2247" y="1817"/>
                  </a:cubicBezTo>
                  <a:cubicBezTo>
                    <a:pt x="2437" y="1817"/>
                    <a:pt x="2591" y="1667"/>
                    <a:pt x="2697" y="1403"/>
                  </a:cubicBezTo>
                  <a:cubicBezTo>
                    <a:pt x="2794" y="1101"/>
                    <a:pt x="2669" y="881"/>
                    <a:pt x="2491" y="771"/>
                  </a:cubicBezTo>
                  <a:cubicBezTo>
                    <a:pt x="1913" y="440"/>
                    <a:pt x="1335" y="83"/>
                    <a:pt x="59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3" name="Google Shape;1426;p13"/>
            <p:cNvSpPr/>
            <p:nvPr/>
          </p:nvSpPr>
          <p:spPr>
            <a:xfrm>
              <a:off x="7119366" y="4083356"/>
              <a:ext cx="63998" cy="52262"/>
            </a:xfrm>
            <a:custGeom>
              <a:avLst/>
              <a:gdLst/>
              <a:ahLst/>
              <a:cxnLst/>
              <a:rect l="l" t="t" r="r" b="b"/>
              <a:pathLst>
                <a:path w="2505" h="2127" extrusionOk="0">
                  <a:moveTo>
                    <a:pt x="510" y="0"/>
                  </a:moveTo>
                  <a:cubicBezTo>
                    <a:pt x="352" y="0"/>
                    <a:pt x="224" y="158"/>
                    <a:pt x="138" y="342"/>
                  </a:cubicBezTo>
                  <a:cubicBezTo>
                    <a:pt x="0" y="645"/>
                    <a:pt x="69" y="892"/>
                    <a:pt x="303" y="1057"/>
                  </a:cubicBezTo>
                  <a:cubicBezTo>
                    <a:pt x="784" y="1401"/>
                    <a:pt x="1252" y="1773"/>
                    <a:pt x="1761" y="2048"/>
                  </a:cubicBezTo>
                  <a:cubicBezTo>
                    <a:pt x="1855" y="2101"/>
                    <a:pt x="1940" y="2126"/>
                    <a:pt x="2017" y="2126"/>
                  </a:cubicBezTo>
                  <a:cubicBezTo>
                    <a:pt x="2258" y="2126"/>
                    <a:pt x="2421" y="1880"/>
                    <a:pt x="2504" y="1483"/>
                  </a:cubicBezTo>
                  <a:cubicBezTo>
                    <a:pt x="2463" y="1401"/>
                    <a:pt x="2449" y="1236"/>
                    <a:pt x="2367" y="1195"/>
                  </a:cubicBezTo>
                  <a:cubicBezTo>
                    <a:pt x="1802" y="795"/>
                    <a:pt x="1224" y="397"/>
                    <a:pt x="647" y="39"/>
                  </a:cubicBezTo>
                  <a:cubicBezTo>
                    <a:pt x="599" y="12"/>
                    <a:pt x="553" y="0"/>
                    <a:pt x="51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4" name="Google Shape;1427;p13"/>
            <p:cNvSpPr/>
            <p:nvPr/>
          </p:nvSpPr>
          <p:spPr>
            <a:xfrm>
              <a:off x="7020461" y="4011736"/>
              <a:ext cx="56240" cy="48392"/>
            </a:xfrm>
            <a:custGeom>
              <a:avLst/>
              <a:gdLst/>
              <a:ahLst/>
              <a:cxnLst/>
              <a:rect l="l" t="t" r="r" b="b"/>
              <a:pathLst>
                <a:path w="2230" h="1932" extrusionOk="0">
                  <a:moveTo>
                    <a:pt x="440" y="1"/>
                  </a:moveTo>
                  <a:cubicBezTo>
                    <a:pt x="316" y="1"/>
                    <a:pt x="188" y="82"/>
                    <a:pt x="138" y="271"/>
                  </a:cubicBezTo>
                  <a:cubicBezTo>
                    <a:pt x="56" y="546"/>
                    <a:pt x="1" y="834"/>
                    <a:pt x="221" y="1041"/>
                  </a:cubicBezTo>
                  <a:cubicBezTo>
                    <a:pt x="634" y="1412"/>
                    <a:pt x="1088" y="1715"/>
                    <a:pt x="1584" y="1894"/>
                  </a:cubicBezTo>
                  <a:cubicBezTo>
                    <a:pt x="1646" y="1919"/>
                    <a:pt x="1704" y="1931"/>
                    <a:pt x="1756" y="1931"/>
                  </a:cubicBezTo>
                  <a:cubicBezTo>
                    <a:pt x="1991" y="1931"/>
                    <a:pt x="2129" y="1697"/>
                    <a:pt x="2230" y="1371"/>
                  </a:cubicBezTo>
                  <a:cubicBezTo>
                    <a:pt x="2189" y="1275"/>
                    <a:pt x="2175" y="1137"/>
                    <a:pt x="2106" y="1069"/>
                  </a:cubicBezTo>
                  <a:cubicBezTo>
                    <a:pt x="1666" y="587"/>
                    <a:pt x="1129" y="298"/>
                    <a:pt x="579" y="36"/>
                  </a:cubicBezTo>
                  <a:cubicBezTo>
                    <a:pt x="536" y="13"/>
                    <a:pt x="489" y="1"/>
                    <a:pt x="44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5" name="Google Shape;1428;p13"/>
            <p:cNvSpPr/>
            <p:nvPr/>
          </p:nvSpPr>
          <p:spPr>
            <a:xfrm>
              <a:off x="6952585" y="4094969"/>
              <a:ext cx="54301" cy="46456"/>
            </a:xfrm>
            <a:custGeom>
              <a:avLst/>
              <a:gdLst/>
              <a:ahLst/>
              <a:cxnLst/>
              <a:rect l="l" t="t" r="r" b="b"/>
              <a:pathLst>
                <a:path w="2202" h="1890" extrusionOk="0">
                  <a:moveTo>
                    <a:pt x="417" y="0"/>
                  </a:moveTo>
                  <a:cubicBezTo>
                    <a:pt x="277" y="0"/>
                    <a:pt x="117" y="142"/>
                    <a:pt x="70" y="356"/>
                  </a:cubicBezTo>
                  <a:cubicBezTo>
                    <a:pt x="15" y="576"/>
                    <a:pt x="0" y="864"/>
                    <a:pt x="152" y="974"/>
                  </a:cubicBezTo>
                  <a:cubicBezTo>
                    <a:pt x="647" y="1291"/>
                    <a:pt x="1073" y="1787"/>
                    <a:pt x="1651" y="1882"/>
                  </a:cubicBezTo>
                  <a:cubicBezTo>
                    <a:pt x="1683" y="1887"/>
                    <a:pt x="1714" y="1889"/>
                    <a:pt x="1744" y="1889"/>
                  </a:cubicBezTo>
                  <a:cubicBezTo>
                    <a:pt x="1993" y="1889"/>
                    <a:pt x="2152" y="1730"/>
                    <a:pt x="2202" y="1374"/>
                  </a:cubicBezTo>
                  <a:cubicBezTo>
                    <a:pt x="2174" y="1291"/>
                    <a:pt x="2174" y="1181"/>
                    <a:pt x="2133" y="1126"/>
                  </a:cubicBezTo>
                  <a:cubicBezTo>
                    <a:pt x="1666" y="576"/>
                    <a:pt x="1088" y="246"/>
                    <a:pt x="482" y="11"/>
                  </a:cubicBezTo>
                  <a:cubicBezTo>
                    <a:pt x="461" y="4"/>
                    <a:pt x="439" y="0"/>
                    <a:pt x="41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6" name="Google Shape;1429;p13"/>
            <p:cNvSpPr/>
            <p:nvPr/>
          </p:nvSpPr>
          <p:spPr>
            <a:xfrm>
              <a:off x="7103851" y="3878177"/>
              <a:ext cx="52362" cy="48391"/>
            </a:xfrm>
            <a:custGeom>
              <a:avLst/>
              <a:gdLst/>
              <a:ahLst/>
              <a:cxnLst/>
              <a:rect l="l" t="t" r="r" b="b"/>
              <a:pathLst>
                <a:path w="2147" h="1909" extrusionOk="0">
                  <a:moveTo>
                    <a:pt x="360" y="0"/>
                  </a:moveTo>
                  <a:cubicBezTo>
                    <a:pt x="221" y="0"/>
                    <a:pt x="89" y="142"/>
                    <a:pt x="43" y="361"/>
                  </a:cubicBezTo>
                  <a:cubicBezTo>
                    <a:pt x="1" y="622"/>
                    <a:pt x="1" y="952"/>
                    <a:pt x="166" y="1049"/>
                  </a:cubicBezTo>
                  <a:cubicBezTo>
                    <a:pt x="620" y="1338"/>
                    <a:pt x="1006" y="1765"/>
                    <a:pt x="1528" y="1888"/>
                  </a:cubicBezTo>
                  <a:cubicBezTo>
                    <a:pt x="1585" y="1901"/>
                    <a:pt x="1637" y="1908"/>
                    <a:pt x="1686" y="1908"/>
                  </a:cubicBezTo>
                  <a:cubicBezTo>
                    <a:pt x="1932" y="1908"/>
                    <a:pt x="2078" y="1731"/>
                    <a:pt x="2147" y="1352"/>
                  </a:cubicBezTo>
                  <a:cubicBezTo>
                    <a:pt x="2106" y="1269"/>
                    <a:pt x="2079" y="1145"/>
                    <a:pt x="1996" y="1062"/>
                  </a:cubicBezTo>
                  <a:cubicBezTo>
                    <a:pt x="1556" y="567"/>
                    <a:pt x="1019" y="237"/>
                    <a:pt x="441" y="17"/>
                  </a:cubicBezTo>
                  <a:cubicBezTo>
                    <a:pt x="414" y="6"/>
                    <a:pt x="387" y="0"/>
                    <a:pt x="36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47" name="Google Shape;1430;p13"/>
            <p:cNvSpPr/>
            <p:nvPr/>
          </p:nvSpPr>
          <p:spPr>
            <a:xfrm>
              <a:off x="7034036" y="3738810"/>
              <a:ext cx="54301" cy="40648"/>
            </a:xfrm>
            <a:custGeom>
              <a:avLst/>
              <a:gdLst/>
              <a:ahLst/>
              <a:cxnLst/>
              <a:rect l="l" t="t" r="r" b="b"/>
              <a:pathLst>
                <a:path w="2174" h="1652" extrusionOk="0">
                  <a:moveTo>
                    <a:pt x="475" y="0"/>
                  </a:moveTo>
                  <a:cubicBezTo>
                    <a:pt x="282" y="0"/>
                    <a:pt x="114" y="190"/>
                    <a:pt x="55" y="459"/>
                  </a:cubicBezTo>
                  <a:cubicBezTo>
                    <a:pt x="0" y="679"/>
                    <a:pt x="42" y="899"/>
                    <a:pt x="235" y="1024"/>
                  </a:cubicBezTo>
                  <a:cubicBezTo>
                    <a:pt x="647" y="1257"/>
                    <a:pt x="1073" y="1477"/>
                    <a:pt x="1376" y="1642"/>
                  </a:cubicBezTo>
                  <a:cubicBezTo>
                    <a:pt x="1451" y="1648"/>
                    <a:pt x="1519" y="1651"/>
                    <a:pt x="1582" y="1651"/>
                  </a:cubicBezTo>
                  <a:cubicBezTo>
                    <a:pt x="1832" y="1651"/>
                    <a:pt x="1990" y="1590"/>
                    <a:pt x="2078" y="1326"/>
                  </a:cubicBezTo>
                  <a:cubicBezTo>
                    <a:pt x="2174" y="1037"/>
                    <a:pt x="2091" y="776"/>
                    <a:pt x="1913" y="666"/>
                  </a:cubicBezTo>
                  <a:cubicBezTo>
                    <a:pt x="1486" y="404"/>
                    <a:pt x="1033" y="171"/>
                    <a:pt x="578" y="19"/>
                  </a:cubicBezTo>
                  <a:cubicBezTo>
                    <a:pt x="543" y="6"/>
                    <a:pt x="509" y="0"/>
                    <a:pt x="47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48" name="Google Shape;1431;p13"/>
          <p:cNvGrpSpPr>
            <a:grpSpLocks/>
          </p:cNvGrpSpPr>
          <p:nvPr/>
        </p:nvGrpSpPr>
        <p:grpSpPr bwMode="auto">
          <a:xfrm>
            <a:off x="825502" y="1019175"/>
            <a:ext cx="250825" cy="395288"/>
            <a:chOff x="4749525" y="2413575"/>
            <a:chExt cx="311271" cy="490672"/>
          </a:xfrm>
        </p:grpSpPr>
        <p:sp>
          <p:nvSpPr>
            <p:cNvPr id="49" name="Google Shape;1432;p13"/>
            <p:cNvSpPr/>
            <p:nvPr/>
          </p:nvSpPr>
          <p:spPr>
            <a:xfrm>
              <a:off x="4749525" y="2557427"/>
              <a:ext cx="293541"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0" name="Google Shape;1433;p13"/>
            <p:cNvSpPr/>
            <p:nvPr/>
          </p:nvSpPr>
          <p:spPr>
            <a:xfrm>
              <a:off x="4857879" y="2691426"/>
              <a:ext cx="202917" cy="212821"/>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1434;p13"/>
            <p:cNvSpPr/>
            <p:nvPr/>
          </p:nvSpPr>
          <p:spPr>
            <a:xfrm>
              <a:off x="4769226" y="2413575"/>
              <a:ext cx="234439" cy="120205"/>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52" name="Google Shape;1435;p13"/>
          <p:cNvGrpSpPr>
            <a:grpSpLocks/>
          </p:cNvGrpSpPr>
          <p:nvPr/>
        </p:nvGrpSpPr>
        <p:grpSpPr bwMode="auto">
          <a:xfrm flipH="1">
            <a:off x="11115678" y="1019175"/>
            <a:ext cx="250825" cy="395288"/>
            <a:chOff x="4749525" y="2413575"/>
            <a:chExt cx="311271" cy="490672"/>
          </a:xfrm>
        </p:grpSpPr>
        <p:sp>
          <p:nvSpPr>
            <p:cNvPr id="53" name="Google Shape;1436;p13"/>
            <p:cNvSpPr/>
            <p:nvPr/>
          </p:nvSpPr>
          <p:spPr>
            <a:xfrm>
              <a:off x="4749525" y="2557427"/>
              <a:ext cx="293540" cy="118234"/>
            </a:xfrm>
            <a:custGeom>
              <a:avLst/>
              <a:gdLst/>
              <a:ahLst/>
              <a:cxnLst/>
              <a:rect l="l" t="t" r="r" b="b"/>
              <a:pathLst>
                <a:path w="4560" h="1818" extrusionOk="0">
                  <a:moveTo>
                    <a:pt x="3891" y="1"/>
                  </a:moveTo>
                  <a:cubicBezTo>
                    <a:pt x="3869" y="1"/>
                    <a:pt x="3848" y="2"/>
                    <a:pt x="3825" y="5"/>
                  </a:cubicBezTo>
                  <a:cubicBezTo>
                    <a:pt x="3110" y="115"/>
                    <a:pt x="2394" y="363"/>
                    <a:pt x="1706" y="570"/>
                  </a:cubicBezTo>
                  <a:cubicBezTo>
                    <a:pt x="1156" y="720"/>
                    <a:pt x="481" y="762"/>
                    <a:pt x="138" y="1243"/>
                  </a:cubicBezTo>
                  <a:cubicBezTo>
                    <a:pt x="0" y="1463"/>
                    <a:pt x="124" y="1643"/>
                    <a:pt x="303" y="1725"/>
                  </a:cubicBezTo>
                  <a:lnTo>
                    <a:pt x="289" y="1725"/>
                  </a:lnTo>
                  <a:cubicBezTo>
                    <a:pt x="432" y="1792"/>
                    <a:pt x="583" y="1818"/>
                    <a:pt x="739" y="1818"/>
                  </a:cubicBezTo>
                  <a:cubicBezTo>
                    <a:pt x="1195" y="1818"/>
                    <a:pt x="1684" y="1590"/>
                    <a:pt x="2105" y="1478"/>
                  </a:cubicBezTo>
                  <a:cubicBezTo>
                    <a:pt x="2765" y="1298"/>
                    <a:pt x="3453" y="1161"/>
                    <a:pt x="4086" y="900"/>
                  </a:cubicBezTo>
                  <a:cubicBezTo>
                    <a:pt x="4560" y="702"/>
                    <a:pt x="4367" y="1"/>
                    <a:pt x="3891"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4" name="Google Shape;1437;p13"/>
            <p:cNvSpPr/>
            <p:nvPr/>
          </p:nvSpPr>
          <p:spPr>
            <a:xfrm>
              <a:off x="4857878" y="2691426"/>
              <a:ext cx="202918" cy="212821"/>
            </a:xfrm>
            <a:custGeom>
              <a:avLst/>
              <a:gdLst/>
              <a:ahLst/>
              <a:cxnLst/>
              <a:rect l="l" t="t" r="r" b="b"/>
              <a:pathLst>
                <a:path w="3135" h="3291" extrusionOk="0">
                  <a:moveTo>
                    <a:pt x="2408" y="0"/>
                  </a:moveTo>
                  <a:cubicBezTo>
                    <a:pt x="2271" y="0"/>
                    <a:pt x="2131" y="57"/>
                    <a:pt x="2023" y="196"/>
                  </a:cubicBezTo>
                  <a:cubicBezTo>
                    <a:pt x="1596" y="718"/>
                    <a:pt x="1170" y="1227"/>
                    <a:pt x="743" y="1764"/>
                  </a:cubicBezTo>
                  <a:cubicBezTo>
                    <a:pt x="440" y="2135"/>
                    <a:pt x="0" y="2630"/>
                    <a:pt x="83" y="3140"/>
                  </a:cubicBezTo>
                  <a:cubicBezTo>
                    <a:pt x="97" y="3250"/>
                    <a:pt x="193" y="3291"/>
                    <a:pt x="290" y="3291"/>
                  </a:cubicBezTo>
                  <a:cubicBezTo>
                    <a:pt x="812" y="3277"/>
                    <a:pt x="1211" y="2685"/>
                    <a:pt x="1541" y="2314"/>
                  </a:cubicBezTo>
                  <a:cubicBezTo>
                    <a:pt x="1981" y="1805"/>
                    <a:pt x="2408" y="1282"/>
                    <a:pt x="2834" y="774"/>
                  </a:cubicBezTo>
                  <a:cubicBezTo>
                    <a:pt x="3135" y="413"/>
                    <a:pt x="2778" y="0"/>
                    <a:pt x="2408"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5" name="Google Shape;1438;p13"/>
            <p:cNvSpPr/>
            <p:nvPr/>
          </p:nvSpPr>
          <p:spPr>
            <a:xfrm>
              <a:off x="4769226" y="2413575"/>
              <a:ext cx="234438" cy="120205"/>
            </a:xfrm>
            <a:custGeom>
              <a:avLst/>
              <a:gdLst/>
              <a:ahLst/>
              <a:cxnLst/>
              <a:rect l="l" t="t" r="r" b="b"/>
              <a:pathLst>
                <a:path w="3620" h="1860" extrusionOk="0">
                  <a:moveTo>
                    <a:pt x="296" y="0"/>
                  </a:moveTo>
                  <a:cubicBezTo>
                    <a:pt x="137" y="0"/>
                    <a:pt x="1" y="198"/>
                    <a:pt x="134" y="331"/>
                  </a:cubicBezTo>
                  <a:cubicBezTo>
                    <a:pt x="519" y="717"/>
                    <a:pt x="917" y="964"/>
                    <a:pt x="1399" y="1212"/>
                  </a:cubicBezTo>
                  <a:cubicBezTo>
                    <a:pt x="1880" y="1459"/>
                    <a:pt x="2418" y="1803"/>
                    <a:pt x="2968" y="1858"/>
                  </a:cubicBezTo>
                  <a:cubicBezTo>
                    <a:pt x="2977" y="1859"/>
                    <a:pt x="2987" y="1859"/>
                    <a:pt x="2997" y="1859"/>
                  </a:cubicBezTo>
                  <a:cubicBezTo>
                    <a:pt x="3317" y="1859"/>
                    <a:pt x="3620" y="1424"/>
                    <a:pt x="3339" y="1170"/>
                  </a:cubicBezTo>
                  <a:cubicBezTo>
                    <a:pt x="2940" y="785"/>
                    <a:pt x="2418" y="634"/>
                    <a:pt x="1908" y="427"/>
                  </a:cubicBezTo>
                  <a:cubicBezTo>
                    <a:pt x="1372" y="207"/>
                    <a:pt x="890" y="42"/>
                    <a:pt x="312" y="1"/>
                  </a:cubicBezTo>
                  <a:cubicBezTo>
                    <a:pt x="307" y="1"/>
                    <a:pt x="301" y="0"/>
                    <a:pt x="296" y="0"/>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56" name="Google Shape;1439;p13"/>
          <p:cNvGrpSpPr>
            <a:grpSpLocks/>
          </p:cNvGrpSpPr>
          <p:nvPr/>
        </p:nvGrpSpPr>
        <p:grpSpPr bwMode="auto">
          <a:xfrm rot="1668623" flipH="1">
            <a:off x="-325439" y="4864100"/>
            <a:ext cx="765176" cy="825500"/>
            <a:chOff x="2145500" y="2775800"/>
            <a:chExt cx="378025" cy="407150"/>
          </a:xfrm>
        </p:grpSpPr>
        <p:sp>
          <p:nvSpPr>
            <p:cNvPr id="57" name="Google Shape;1440;p13"/>
            <p:cNvSpPr/>
            <p:nvPr/>
          </p:nvSpPr>
          <p:spPr>
            <a:xfrm>
              <a:off x="2145500" y="2775800"/>
              <a:ext cx="378025" cy="407150"/>
            </a:xfrm>
            <a:custGeom>
              <a:avLst/>
              <a:gdLst/>
              <a:ahLst/>
              <a:cxnLst/>
              <a:rect l="l" t="t" r="r" b="b"/>
              <a:pathLst>
                <a:path w="15121" h="16286" extrusionOk="0">
                  <a:moveTo>
                    <a:pt x="7362" y="0"/>
                  </a:moveTo>
                  <a:cubicBezTo>
                    <a:pt x="4117" y="0"/>
                    <a:pt x="1309" y="3181"/>
                    <a:pt x="703" y="6424"/>
                  </a:cubicBezTo>
                  <a:cubicBezTo>
                    <a:pt x="0" y="10111"/>
                    <a:pt x="2519" y="13922"/>
                    <a:pt x="5793" y="15490"/>
                  </a:cubicBezTo>
                  <a:cubicBezTo>
                    <a:pt x="6775" y="15959"/>
                    <a:pt x="7905" y="16286"/>
                    <a:pt x="9021" y="16286"/>
                  </a:cubicBezTo>
                  <a:cubicBezTo>
                    <a:pt x="9671" y="16286"/>
                    <a:pt x="10316" y="16175"/>
                    <a:pt x="10924" y="15917"/>
                  </a:cubicBezTo>
                  <a:cubicBezTo>
                    <a:pt x="12589" y="15215"/>
                    <a:pt x="14185" y="13441"/>
                    <a:pt x="14556" y="11638"/>
                  </a:cubicBezTo>
                  <a:cubicBezTo>
                    <a:pt x="15121" y="8914"/>
                    <a:pt x="14350" y="5021"/>
                    <a:pt x="12259" y="2750"/>
                  </a:cubicBezTo>
                  <a:cubicBezTo>
                    <a:pt x="11599" y="1884"/>
                    <a:pt x="10786" y="1127"/>
                    <a:pt x="9823" y="631"/>
                  </a:cubicBezTo>
                  <a:cubicBezTo>
                    <a:pt x="8994" y="195"/>
                    <a:pt x="8165" y="0"/>
                    <a:pt x="7362"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58" name="Google Shape;1441;p13"/>
            <p:cNvSpPr/>
            <p:nvPr/>
          </p:nvSpPr>
          <p:spPr>
            <a:xfrm>
              <a:off x="2295496" y="2799042"/>
              <a:ext cx="105094" cy="84562"/>
            </a:xfrm>
            <a:custGeom>
              <a:avLst/>
              <a:gdLst/>
              <a:ahLst/>
              <a:cxnLst/>
              <a:rect l="l" t="t" r="r" b="b"/>
              <a:pathLst>
                <a:path w="4183" h="3380" extrusionOk="0">
                  <a:moveTo>
                    <a:pt x="1188" y="1"/>
                  </a:moveTo>
                  <a:cubicBezTo>
                    <a:pt x="1019" y="1"/>
                    <a:pt x="895" y="222"/>
                    <a:pt x="1060" y="364"/>
                  </a:cubicBezTo>
                  <a:cubicBezTo>
                    <a:pt x="1170" y="474"/>
                    <a:pt x="1293" y="571"/>
                    <a:pt x="1418" y="681"/>
                  </a:cubicBezTo>
                  <a:cubicBezTo>
                    <a:pt x="1280" y="722"/>
                    <a:pt x="1156" y="791"/>
                    <a:pt x="1060" y="901"/>
                  </a:cubicBezTo>
                  <a:cubicBezTo>
                    <a:pt x="838" y="838"/>
                    <a:pt x="608" y="791"/>
                    <a:pt x="370" y="791"/>
                  </a:cubicBezTo>
                  <a:cubicBezTo>
                    <a:pt x="298" y="791"/>
                    <a:pt x="225" y="795"/>
                    <a:pt x="152" y="805"/>
                  </a:cubicBezTo>
                  <a:cubicBezTo>
                    <a:pt x="55" y="805"/>
                    <a:pt x="0" y="956"/>
                    <a:pt x="83" y="1012"/>
                  </a:cubicBezTo>
                  <a:cubicBezTo>
                    <a:pt x="345" y="1162"/>
                    <a:pt x="620" y="1259"/>
                    <a:pt x="895" y="1355"/>
                  </a:cubicBezTo>
                  <a:cubicBezTo>
                    <a:pt x="895" y="1575"/>
                    <a:pt x="1018" y="1782"/>
                    <a:pt x="1183" y="1933"/>
                  </a:cubicBezTo>
                  <a:cubicBezTo>
                    <a:pt x="1198" y="1933"/>
                    <a:pt x="1198" y="1933"/>
                    <a:pt x="1198" y="1947"/>
                  </a:cubicBezTo>
                  <a:cubicBezTo>
                    <a:pt x="1128" y="1988"/>
                    <a:pt x="1060" y="2043"/>
                    <a:pt x="991" y="2098"/>
                  </a:cubicBezTo>
                  <a:cubicBezTo>
                    <a:pt x="936" y="2140"/>
                    <a:pt x="868" y="2222"/>
                    <a:pt x="840" y="2277"/>
                  </a:cubicBezTo>
                  <a:cubicBezTo>
                    <a:pt x="826" y="2305"/>
                    <a:pt x="826" y="2332"/>
                    <a:pt x="826" y="2373"/>
                  </a:cubicBezTo>
                  <a:cubicBezTo>
                    <a:pt x="826" y="2353"/>
                    <a:pt x="826" y="2342"/>
                    <a:pt x="824" y="2342"/>
                  </a:cubicBezTo>
                  <a:cubicBezTo>
                    <a:pt x="822" y="2342"/>
                    <a:pt x="819" y="2353"/>
                    <a:pt x="813" y="2373"/>
                  </a:cubicBezTo>
                  <a:cubicBezTo>
                    <a:pt x="769" y="2470"/>
                    <a:pt x="845" y="2542"/>
                    <a:pt x="925" y="2542"/>
                  </a:cubicBezTo>
                  <a:cubicBezTo>
                    <a:pt x="945" y="2542"/>
                    <a:pt x="965" y="2538"/>
                    <a:pt x="984" y="2529"/>
                  </a:cubicBezTo>
                  <a:lnTo>
                    <a:pt x="984" y="2529"/>
                  </a:lnTo>
                  <a:cubicBezTo>
                    <a:pt x="974" y="2534"/>
                    <a:pt x="975" y="2537"/>
                    <a:pt x="982" y="2537"/>
                  </a:cubicBezTo>
                  <a:cubicBezTo>
                    <a:pt x="1001" y="2537"/>
                    <a:pt x="1060" y="2520"/>
                    <a:pt x="1060" y="2511"/>
                  </a:cubicBezTo>
                  <a:cubicBezTo>
                    <a:pt x="1088" y="2511"/>
                    <a:pt x="1115" y="2497"/>
                    <a:pt x="1143" y="2483"/>
                  </a:cubicBezTo>
                  <a:cubicBezTo>
                    <a:pt x="1225" y="2470"/>
                    <a:pt x="1308" y="2415"/>
                    <a:pt x="1376" y="2360"/>
                  </a:cubicBezTo>
                  <a:cubicBezTo>
                    <a:pt x="1445" y="2318"/>
                    <a:pt x="1500" y="2263"/>
                    <a:pt x="1569" y="2208"/>
                  </a:cubicBezTo>
                  <a:cubicBezTo>
                    <a:pt x="1638" y="2250"/>
                    <a:pt x="1706" y="2290"/>
                    <a:pt x="1776" y="2318"/>
                  </a:cubicBezTo>
                  <a:cubicBezTo>
                    <a:pt x="1761" y="2566"/>
                    <a:pt x="1803" y="2841"/>
                    <a:pt x="1679" y="3061"/>
                  </a:cubicBezTo>
                  <a:cubicBezTo>
                    <a:pt x="1600" y="3209"/>
                    <a:pt x="1754" y="3364"/>
                    <a:pt x="1899" y="3364"/>
                  </a:cubicBezTo>
                  <a:cubicBezTo>
                    <a:pt x="1956" y="3364"/>
                    <a:pt x="2012" y="3340"/>
                    <a:pt x="2051" y="3281"/>
                  </a:cubicBezTo>
                  <a:cubicBezTo>
                    <a:pt x="2216" y="3020"/>
                    <a:pt x="2174" y="2745"/>
                    <a:pt x="2174" y="2456"/>
                  </a:cubicBezTo>
                  <a:lnTo>
                    <a:pt x="2174" y="2456"/>
                  </a:lnTo>
                  <a:cubicBezTo>
                    <a:pt x="2202" y="2470"/>
                    <a:pt x="2229" y="2470"/>
                    <a:pt x="2257" y="2470"/>
                  </a:cubicBezTo>
                  <a:cubicBezTo>
                    <a:pt x="2284" y="2497"/>
                    <a:pt x="2312" y="2525"/>
                    <a:pt x="2339" y="2580"/>
                  </a:cubicBezTo>
                  <a:cubicBezTo>
                    <a:pt x="2381" y="2635"/>
                    <a:pt x="2436" y="2703"/>
                    <a:pt x="2463" y="2773"/>
                  </a:cubicBezTo>
                  <a:cubicBezTo>
                    <a:pt x="2504" y="2841"/>
                    <a:pt x="2546" y="2923"/>
                    <a:pt x="2546" y="3020"/>
                  </a:cubicBezTo>
                  <a:cubicBezTo>
                    <a:pt x="2546" y="3088"/>
                    <a:pt x="2532" y="3143"/>
                    <a:pt x="2532" y="3213"/>
                  </a:cubicBezTo>
                  <a:cubicBezTo>
                    <a:pt x="2542" y="3320"/>
                    <a:pt x="2636" y="3379"/>
                    <a:pt x="2729" y="3379"/>
                  </a:cubicBezTo>
                  <a:cubicBezTo>
                    <a:pt x="2766" y="3379"/>
                    <a:pt x="2803" y="3370"/>
                    <a:pt x="2834" y="3350"/>
                  </a:cubicBezTo>
                  <a:cubicBezTo>
                    <a:pt x="3069" y="3213"/>
                    <a:pt x="2986" y="2841"/>
                    <a:pt x="2889" y="2648"/>
                  </a:cubicBezTo>
                  <a:cubicBezTo>
                    <a:pt x="2849" y="2566"/>
                    <a:pt x="2807" y="2497"/>
                    <a:pt x="2766" y="2415"/>
                  </a:cubicBezTo>
                  <a:cubicBezTo>
                    <a:pt x="2779" y="2415"/>
                    <a:pt x="2779" y="2415"/>
                    <a:pt x="2794" y="2401"/>
                  </a:cubicBezTo>
                  <a:cubicBezTo>
                    <a:pt x="2821" y="2470"/>
                    <a:pt x="2862" y="2525"/>
                    <a:pt x="2959" y="2538"/>
                  </a:cubicBezTo>
                  <a:cubicBezTo>
                    <a:pt x="3124" y="2580"/>
                    <a:pt x="3289" y="2580"/>
                    <a:pt x="3454" y="2580"/>
                  </a:cubicBezTo>
                  <a:cubicBezTo>
                    <a:pt x="3605" y="2580"/>
                    <a:pt x="3715" y="2593"/>
                    <a:pt x="3852" y="2648"/>
                  </a:cubicBezTo>
                  <a:cubicBezTo>
                    <a:pt x="3884" y="2661"/>
                    <a:pt x="3918" y="2667"/>
                    <a:pt x="3951" y="2667"/>
                  </a:cubicBezTo>
                  <a:cubicBezTo>
                    <a:pt x="3991" y="2667"/>
                    <a:pt x="4029" y="2657"/>
                    <a:pt x="4059" y="2635"/>
                  </a:cubicBezTo>
                  <a:cubicBezTo>
                    <a:pt x="4100" y="2607"/>
                    <a:pt x="4114" y="2580"/>
                    <a:pt x="4142" y="2538"/>
                  </a:cubicBezTo>
                  <a:cubicBezTo>
                    <a:pt x="4183" y="2456"/>
                    <a:pt x="4142" y="2345"/>
                    <a:pt x="4073" y="2290"/>
                  </a:cubicBezTo>
                  <a:cubicBezTo>
                    <a:pt x="3939" y="2165"/>
                    <a:pt x="3765" y="2138"/>
                    <a:pt x="3584" y="2138"/>
                  </a:cubicBezTo>
                  <a:cubicBezTo>
                    <a:pt x="3448" y="2138"/>
                    <a:pt x="3309" y="2153"/>
                    <a:pt x="3179" y="2153"/>
                  </a:cubicBezTo>
                  <a:cubicBezTo>
                    <a:pt x="3261" y="2057"/>
                    <a:pt x="3302" y="1933"/>
                    <a:pt x="3316" y="1795"/>
                  </a:cubicBezTo>
                  <a:cubicBezTo>
                    <a:pt x="3316" y="1740"/>
                    <a:pt x="3316" y="1672"/>
                    <a:pt x="3302" y="1617"/>
                  </a:cubicBezTo>
                  <a:cubicBezTo>
                    <a:pt x="3385" y="1589"/>
                    <a:pt x="3454" y="1548"/>
                    <a:pt x="3522" y="1507"/>
                  </a:cubicBezTo>
                  <a:cubicBezTo>
                    <a:pt x="3552" y="1524"/>
                    <a:pt x="3582" y="1531"/>
                    <a:pt x="3612" y="1531"/>
                  </a:cubicBezTo>
                  <a:cubicBezTo>
                    <a:pt x="3774" y="1531"/>
                    <a:pt x="3914" y="1304"/>
                    <a:pt x="3797" y="1177"/>
                  </a:cubicBezTo>
                  <a:cubicBezTo>
                    <a:pt x="3757" y="1135"/>
                    <a:pt x="3715" y="1094"/>
                    <a:pt x="3687" y="1052"/>
                  </a:cubicBezTo>
                  <a:cubicBezTo>
                    <a:pt x="3624" y="989"/>
                    <a:pt x="3543" y="937"/>
                    <a:pt x="3459" y="937"/>
                  </a:cubicBezTo>
                  <a:cubicBezTo>
                    <a:pt x="3416" y="937"/>
                    <a:pt x="3372" y="951"/>
                    <a:pt x="3330" y="984"/>
                  </a:cubicBezTo>
                  <a:cubicBezTo>
                    <a:pt x="3247" y="1052"/>
                    <a:pt x="3179" y="1094"/>
                    <a:pt x="3096" y="1135"/>
                  </a:cubicBezTo>
                  <a:cubicBezTo>
                    <a:pt x="3027" y="1067"/>
                    <a:pt x="2959" y="1012"/>
                    <a:pt x="2876" y="956"/>
                  </a:cubicBezTo>
                  <a:cubicBezTo>
                    <a:pt x="2862" y="942"/>
                    <a:pt x="2834" y="929"/>
                    <a:pt x="2807" y="915"/>
                  </a:cubicBezTo>
                  <a:lnTo>
                    <a:pt x="2807" y="832"/>
                  </a:lnTo>
                  <a:cubicBezTo>
                    <a:pt x="2807" y="695"/>
                    <a:pt x="2807" y="544"/>
                    <a:pt x="2779" y="406"/>
                  </a:cubicBezTo>
                  <a:cubicBezTo>
                    <a:pt x="2761" y="268"/>
                    <a:pt x="2662" y="205"/>
                    <a:pt x="2560" y="205"/>
                  </a:cubicBezTo>
                  <a:cubicBezTo>
                    <a:pt x="2438" y="205"/>
                    <a:pt x="2312" y="296"/>
                    <a:pt x="2312" y="461"/>
                  </a:cubicBezTo>
                  <a:lnTo>
                    <a:pt x="2312" y="695"/>
                  </a:lnTo>
                  <a:cubicBezTo>
                    <a:pt x="2202" y="667"/>
                    <a:pt x="2091" y="639"/>
                    <a:pt x="1981" y="639"/>
                  </a:cubicBezTo>
                  <a:cubicBezTo>
                    <a:pt x="1776" y="406"/>
                    <a:pt x="1541" y="214"/>
                    <a:pt x="1321" y="48"/>
                  </a:cubicBezTo>
                  <a:cubicBezTo>
                    <a:pt x="1276" y="15"/>
                    <a:pt x="1231" y="1"/>
                    <a:pt x="1188"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59" name="Google Shape;1442;p13"/>
          <p:cNvSpPr/>
          <p:nvPr/>
        </p:nvSpPr>
        <p:spPr>
          <a:xfrm rot="7764463">
            <a:off x="11404602" y="3402017"/>
            <a:ext cx="1216025" cy="657225"/>
          </a:xfrm>
          <a:custGeom>
            <a:avLst/>
            <a:gdLst/>
            <a:ahLst/>
            <a:cxnLst/>
            <a:rect l="l" t="t" r="r" b="b"/>
            <a:pathLst>
              <a:path w="16123" h="8714" extrusionOk="0">
                <a:moveTo>
                  <a:pt x="1258" y="1"/>
                </a:moveTo>
                <a:cubicBezTo>
                  <a:pt x="644" y="1"/>
                  <a:pt x="0" y="692"/>
                  <a:pt x="89" y="1490"/>
                </a:cubicBezTo>
                <a:cubicBezTo>
                  <a:pt x="144" y="2013"/>
                  <a:pt x="460" y="2550"/>
                  <a:pt x="900" y="2798"/>
                </a:cubicBezTo>
                <a:cubicBezTo>
                  <a:pt x="1094" y="2906"/>
                  <a:pt x="1331" y="2925"/>
                  <a:pt x="1571" y="2925"/>
                </a:cubicBezTo>
                <a:cubicBezTo>
                  <a:pt x="1704" y="2925"/>
                  <a:pt x="1838" y="2919"/>
                  <a:pt x="1965" y="2919"/>
                </a:cubicBezTo>
                <a:cubicBezTo>
                  <a:pt x="2193" y="2919"/>
                  <a:pt x="2398" y="2938"/>
                  <a:pt x="2538" y="3046"/>
                </a:cubicBezTo>
                <a:cubicBezTo>
                  <a:pt x="3019" y="3431"/>
                  <a:pt x="2028" y="4737"/>
                  <a:pt x="3101" y="5357"/>
                </a:cubicBezTo>
                <a:cubicBezTo>
                  <a:pt x="3254" y="5440"/>
                  <a:pt x="3396" y="5470"/>
                  <a:pt x="3532" y="5470"/>
                </a:cubicBezTo>
                <a:cubicBezTo>
                  <a:pt x="3872" y="5470"/>
                  <a:pt x="4168" y="5282"/>
                  <a:pt x="4476" y="5282"/>
                </a:cubicBezTo>
                <a:cubicBezTo>
                  <a:pt x="4531" y="5282"/>
                  <a:pt x="4586" y="5288"/>
                  <a:pt x="4642" y="5302"/>
                </a:cubicBezTo>
                <a:cubicBezTo>
                  <a:pt x="5730" y="5563"/>
                  <a:pt x="5055" y="6210"/>
                  <a:pt x="5317" y="6966"/>
                </a:cubicBezTo>
                <a:cubicBezTo>
                  <a:pt x="5536" y="7564"/>
                  <a:pt x="6009" y="7836"/>
                  <a:pt x="6530" y="7836"/>
                </a:cubicBezTo>
                <a:cubicBezTo>
                  <a:pt x="6824" y="7836"/>
                  <a:pt x="7133" y="7749"/>
                  <a:pt x="7421" y="7586"/>
                </a:cubicBezTo>
                <a:cubicBezTo>
                  <a:pt x="7989" y="7245"/>
                  <a:pt x="8313" y="6743"/>
                  <a:pt x="8646" y="6743"/>
                </a:cubicBezTo>
                <a:cubicBezTo>
                  <a:pt x="8838" y="6743"/>
                  <a:pt x="9033" y="6909"/>
                  <a:pt x="9279" y="7366"/>
                </a:cubicBezTo>
                <a:cubicBezTo>
                  <a:pt x="9527" y="7833"/>
                  <a:pt x="9760" y="8356"/>
                  <a:pt x="10380" y="8604"/>
                </a:cubicBezTo>
                <a:cubicBezTo>
                  <a:pt x="10553" y="8676"/>
                  <a:pt x="10737" y="8714"/>
                  <a:pt x="10920" y="8714"/>
                </a:cubicBezTo>
                <a:cubicBezTo>
                  <a:pt x="11087" y="8714"/>
                  <a:pt x="11254" y="8683"/>
                  <a:pt x="11411" y="8617"/>
                </a:cubicBezTo>
                <a:cubicBezTo>
                  <a:pt x="12031" y="8384"/>
                  <a:pt x="12003" y="7654"/>
                  <a:pt x="12443" y="7393"/>
                </a:cubicBezTo>
                <a:cubicBezTo>
                  <a:pt x="12564" y="7322"/>
                  <a:pt x="12682" y="7292"/>
                  <a:pt x="12800" y="7292"/>
                </a:cubicBezTo>
                <a:cubicBezTo>
                  <a:pt x="13420" y="7292"/>
                  <a:pt x="14032" y="8110"/>
                  <a:pt x="14844" y="8110"/>
                </a:cubicBezTo>
                <a:cubicBezTo>
                  <a:pt x="15048" y="8110"/>
                  <a:pt x="15265" y="8059"/>
                  <a:pt x="15498" y="7929"/>
                </a:cubicBezTo>
                <a:cubicBezTo>
                  <a:pt x="16123" y="7574"/>
                  <a:pt x="15917" y="6836"/>
                  <a:pt x="15183" y="6836"/>
                </a:cubicBezTo>
                <a:cubicBezTo>
                  <a:pt x="15094" y="6836"/>
                  <a:pt x="14997" y="6846"/>
                  <a:pt x="14892" y="6870"/>
                </a:cubicBezTo>
                <a:cubicBezTo>
                  <a:pt x="14860" y="6877"/>
                  <a:pt x="14828" y="6880"/>
                  <a:pt x="14795" y="6880"/>
                </a:cubicBezTo>
                <a:cubicBezTo>
                  <a:pt x="14134" y="6880"/>
                  <a:pt x="13376" y="5553"/>
                  <a:pt x="12647" y="5553"/>
                </a:cubicBezTo>
                <a:cubicBezTo>
                  <a:pt x="12611" y="5553"/>
                  <a:pt x="12575" y="5556"/>
                  <a:pt x="12539" y="5563"/>
                </a:cubicBezTo>
                <a:cubicBezTo>
                  <a:pt x="11700" y="5728"/>
                  <a:pt x="11783" y="6733"/>
                  <a:pt x="11260" y="6953"/>
                </a:cubicBezTo>
                <a:cubicBezTo>
                  <a:pt x="11182" y="6987"/>
                  <a:pt x="11107" y="7002"/>
                  <a:pt x="11033" y="7002"/>
                </a:cubicBezTo>
                <a:cubicBezTo>
                  <a:pt x="10266" y="7002"/>
                  <a:pt x="9729" y="5320"/>
                  <a:pt x="8824" y="5219"/>
                </a:cubicBezTo>
                <a:cubicBezTo>
                  <a:pt x="8799" y="5216"/>
                  <a:pt x="8772" y="5215"/>
                  <a:pt x="8745" y="5215"/>
                </a:cubicBezTo>
                <a:cubicBezTo>
                  <a:pt x="8093" y="5215"/>
                  <a:pt x="7096" y="6114"/>
                  <a:pt x="6819" y="6114"/>
                </a:cubicBezTo>
                <a:cubicBezTo>
                  <a:pt x="6813" y="6114"/>
                  <a:pt x="6808" y="6114"/>
                  <a:pt x="6803" y="6113"/>
                </a:cubicBezTo>
                <a:cubicBezTo>
                  <a:pt x="6280" y="6017"/>
                  <a:pt x="6913" y="4642"/>
                  <a:pt x="6210" y="4064"/>
                </a:cubicBezTo>
                <a:cubicBezTo>
                  <a:pt x="5998" y="3892"/>
                  <a:pt x="5751" y="3841"/>
                  <a:pt x="5500" y="3841"/>
                </a:cubicBezTo>
                <a:cubicBezTo>
                  <a:pt x="5129" y="3841"/>
                  <a:pt x="4749" y="3953"/>
                  <a:pt x="4461" y="3953"/>
                </a:cubicBezTo>
                <a:cubicBezTo>
                  <a:pt x="4227" y="3953"/>
                  <a:pt x="4054" y="3879"/>
                  <a:pt x="3996" y="3609"/>
                </a:cubicBezTo>
                <a:cubicBezTo>
                  <a:pt x="3858" y="2991"/>
                  <a:pt x="4656" y="2371"/>
                  <a:pt x="4024" y="1711"/>
                </a:cubicBezTo>
                <a:cubicBezTo>
                  <a:pt x="3885" y="1555"/>
                  <a:pt x="3508" y="1349"/>
                  <a:pt x="3071" y="1349"/>
                </a:cubicBezTo>
                <a:cubicBezTo>
                  <a:pt x="2855" y="1349"/>
                  <a:pt x="2624" y="1400"/>
                  <a:pt x="2400" y="1532"/>
                </a:cubicBezTo>
                <a:cubicBezTo>
                  <a:pt x="2239" y="1611"/>
                  <a:pt x="2113" y="1645"/>
                  <a:pt x="2015" y="1645"/>
                </a:cubicBezTo>
                <a:cubicBezTo>
                  <a:pt x="1394" y="1645"/>
                  <a:pt x="1899" y="272"/>
                  <a:pt x="1685" y="129"/>
                </a:cubicBezTo>
                <a:cubicBezTo>
                  <a:pt x="1551" y="41"/>
                  <a:pt x="1405" y="1"/>
                  <a:pt x="1258" y="1"/>
                </a:cubicBezTo>
                <a:close/>
              </a:path>
            </a:pathLst>
          </a:custGeom>
          <a:solidFill>
            <a:schemeClr val="accent5"/>
          </a:solidFill>
          <a:ln>
            <a:noFill/>
          </a:ln>
        </p:spPr>
        <p:txBody>
          <a:bodyPr spcFirstLastPara="1" lIns="121900" tIns="121900" rIns="121900" bIns="121900" anchor="ctr"/>
          <a:lstStyle/>
          <a:p>
            <a:pPr defTabSz="1219170">
              <a:buClr>
                <a:srgbClr val="000000"/>
              </a:buClr>
              <a:buFont typeface="Arial"/>
              <a:buNone/>
              <a:defRPr/>
            </a:pPr>
            <a:endParaRPr sz="1867" kern="0">
              <a:solidFill>
                <a:srgbClr val="000000"/>
              </a:solidFill>
              <a:cs typeface="Arial"/>
              <a:sym typeface="Arial"/>
            </a:endParaRPr>
          </a:p>
        </p:txBody>
      </p:sp>
      <p:grpSp>
        <p:nvGrpSpPr>
          <p:cNvPr id="60" name="Google Shape;1443;p13"/>
          <p:cNvGrpSpPr>
            <a:grpSpLocks/>
          </p:cNvGrpSpPr>
          <p:nvPr/>
        </p:nvGrpSpPr>
        <p:grpSpPr bwMode="auto">
          <a:xfrm>
            <a:off x="11523663" y="1951042"/>
            <a:ext cx="392112" cy="352425"/>
            <a:chOff x="593975" y="1926100"/>
            <a:chExt cx="917300" cy="826750"/>
          </a:xfrm>
        </p:grpSpPr>
        <p:sp>
          <p:nvSpPr>
            <p:cNvPr id="61" name="Google Shape;1444;p13"/>
            <p:cNvSpPr/>
            <p:nvPr/>
          </p:nvSpPr>
          <p:spPr>
            <a:xfrm>
              <a:off x="593975" y="1926100"/>
              <a:ext cx="917300" cy="826750"/>
            </a:xfrm>
            <a:custGeom>
              <a:avLst/>
              <a:gdLst/>
              <a:ahLst/>
              <a:cxnLst/>
              <a:rect l="l" t="t" r="r" b="b"/>
              <a:pathLst>
                <a:path w="36692" h="33070" extrusionOk="0">
                  <a:moveTo>
                    <a:pt x="9931" y="0"/>
                  </a:moveTo>
                  <a:cubicBezTo>
                    <a:pt x="8575" y="0"/>
                    <a:pt x="7144" y="498"/>
                    <a:pt x="6205" y="1395"/>
                  </a:cubicBezTo>
                  <a:cubicBezTo>
                    <a:pt x="5696" y="1890"/>
                    <a:pt x="5517" y="2908"/>
                    <a:pt x="5448" y="3568"/>
                  </a:cubicBezTo>
                  <a:cubicBezTo>
                    <a:pt x="5393" y="4049"/>
                    <a:pt x="5379" y="4545"/>
                    <a:pt x="5393" y="5027"/>
                  </a:cubicBezTo>
                  <a:cubicBezTo>
                    <a:pt x="5421" y="5522"/>
                    <a:pt x="5476" y="6003"/>
                    <a:pt x="5544" y="6498"/>
                  </a:cubicBezTo>
                  <a:cubicBezTo>
                    <a:pt x="5806" y="8576"/>
                    <a:pt x="7347" y="10530"/>
                    <a:pt x="7347" y="12497"/>
                  </a:cubicBezTo>
                  <a:cubicBezTo>
                    <a:pt x="7485" y="14175"/>
                    <a:pt x="4829" y="13900"/>
                    <a:pt x="3425" y="14575"/>
                  </a:cubicBezTo>
                  <a:cubicBezTo>
                    <a:pt x="3013" y="14753"/>
                    <a:pt x="2614" y="14988"/>
                    <a:pt x="2242" y="15248"/>
                  </a:cubicBezTo>
                  <a:cubicBezTo>
                    <a:pt x="1871" y="15510"/>
                    <a:pt x="1527" y="15799"/>
                    <a:pt x="1224" y="16143"/>
                  </a:cubicBezTo>
                  <a:cubicBezTo>
                    <a:pt x="14" y="17477"/>
                    <a:pt x="0" y="19211"/>
                    <a:pt x="14" y="20903"/>
                  </a:cubicBezTo>
                  <a:cubicBezTo>
                    <a:pt x="14" y="21715"/>
                    <a:pt x="138" y="22499"/>
                    <a:pt x="523" y="23215"/>
                  </a:cubicBezTo>
                  <a:cubicBezTo>
                    <a:pt x="922" y="23943"/>
                    <a:pt x="1789" y="24453"/>
                    <a:pt x="2532" y="24769"/>
                  </a:cubicBezTo>
                  <a:cubicBezTo>
                    <a:pt x="3275" y="25086"/>
                    <a:pt x="3990" y="25306"/>
                    <a:pt x="4801" y="25306"/>
                  </a:cubicBezTo>
                  <a:cubicBezTo>
                    <a:pt x="5086" y="25306"/>
                    <a:pt x="5373" y="25300"/>
                    <a:pt x="5662" y="25300"/>
                  </a:cubicBezTo>
                  <a:cubicBezTo>
                    <a:pt x="6379" y="25300"/>
                    <a:pt x="7101" y="25335"/>
                    <a:pt x="7787" y="25581"/>
                  </a:cubicBezTo>
                  <a:cubicBezTo>
                    <a:pt x="8241" y="25746"/>
                    <a:pt x="8695" y="25842"/>
                    <a:pt x="9176" y="25884"/>
                  </a:cubicBezTo>
                  <a:cubicBezTo>
                    <a:pt x="9699" y="25911"/>
                    <a:pt x="10154" y="25842"/>
                    <a:pt x="10662" y="26021"/>
                  </a:cubicBezTo>
                  <a:cubicBezTo>
                    <a:pt x="11047" y="26159"/>
                    <a:pt x="11460" y="26310"/>
                    <a:pt x="11845" y="26475"/>
                  </a:cubicBezTo>
                  <a:cubicBezTo>
                    <a:pt x="12437" y="26737"/>
                    <a:pt x="11970" y="27218"/>
                    <a:pt x="11928" y="27645"/>
                  </a:cubicBezTo>
                  <a:cubicBezTo>
                    <a:pt x="11887" y="28098"/>
                    <a:pt x="11625" y="28525"/>
                    <a:pt x="11543" y="28979"/>
                  </a:cubicBezTo>
                  <a:cubicBezTo>
                    <a:pt x="11460" y="29364"/>
                    <a:pt x="11474" y="29791"/>
                    <a:pt x="11543" y="30176"/>
                  </a:cubicBezTo>
                  <a:cubicBezTo>
                    <a:pt x="11694" y="31015"/>
                    <a:pt x="11970" y="31800"/>
                    <a:pt x="12630" y="32377"/>
                  </a:cubicBezTo>
                  <a:cubicBezTo>
                    <a:pt x="13210" y="32885"/>
                    <a:pt x="13874" y="33069"/>
                    <a:pt x="14561" y="33069"/>
                  </a:cubicBezTo>
                  <a:cubicBezTo>
                    <a:pt x="15568" y="33069"/>
                    <a:pt x="16625" y="32674"/>
                    <a:pt x="17541" y="32322"/>
                  </a:cubicBezTo>
                  <a:cubicBezTo>
                    <a:pt x="19069" y="31730"/>
                    <a:pt x="20307" y="30561"/>
                    <a:pt x="21063" y="29103"/>
                  </a:cubicBezTo>
                  <a:cubicBezTo>
                    <a:pt x="21641" y="27975"/>
                    <a:pt x="21613" y="26667"/>
                    <a:pt x="22150" y="25526"/>
                  </a:cubicBezTo>
                  <a:cubicBezTo>
                    <a:pt x="22434" y="24916"/>
                    <a:pt x="22971" y="24691"/>
                    <a:pt x="23595" y="24691"/>
                  </a:cubicBezTo>
                  <a:cubicBezTo>
                    <a:pt x="24757" y="24691"/>
                    <a:pt x="26221" y="25470"/>
                    <a:pt x="26911" y="25980"/>
                  </a:cubicBezTo>
                  <a:cubicBezTo>
                    <a:pt x="27979" y="26779"/>
                    <a:pt x="29230" y="27273"/>
                    <a:pt x="30525" y="27273"/>
                  </a:cubicBezTo>
                  <a:cubicBezTo>
                    <a:pt x="31013" y="27273"/>
                    <a:pt x="31508" y="27203"/>
                    <a:pt x="32001" y="27053"/>
                  </a:cubicBezTo>
                  <a:cubicBezTo>
                    <a:pt x="32854" y="26792"/>
                    <a:pt x="33569" y="26159"/>
                    <a:pt x="34215" y="25567"/>
                  </a:cubicBezTo>
                  <a:cubicBezTo>
                    <a:pt x="34903" y="24921"/>
                    <a:pt x="35536" y="24178"/>
                    <a:pt x="35936" y="23325"/>
                  </a:cubicBezTo>
                  <a:cubicBezTo>
                    <a:pt x="36692" y="21660"/>
                    <a:pt x="36692" y="19596"/>
                    <a:pt x="36087" y="17904"/>
                  </a:cubicBezTo>
                  <a:cubicBezTo>
                    <a:pt x="35468" y="16184"/>
                    <a:pt x="34271" y="15248"/>
                    <a:pt x="32716" y="14423"/>
                  </a:cubicBezTo>
                  <a:cubicBezTo>
                    <a:pt x="31987" y="14024"/>
                    <a:pt x="31299" y="13625"/>
                    <a:pt x="30818" y="12924"/>
                  </a:cubicBezTo>
                  <a:cubicBezTo>
                    <a:pt x="30240" y="12098"/>
                    <a:pt x="30433" y="10956"/>
                    <a:pt x="30528" y="10035"/>
                  </a:cubicBezTo>
                  <a:cubicBezTo>
                    <a:pt x="30749" y="8164"/>
                    <a:pt x="30543" y="6348"/>
                    <a:pt x="29249" y="4902"/>
                  </a:cubicBezTo>
                  <a:cubicBezTo>
                    <a:pt x="28960" y="4572"/>
                    <a:pt x="28575" y="4407"/>
                    <a:pt x="28259" y="4146"/>
                  </a:cubicBezTo>
                  <a:cubicBezTo>
                    <a:pt x="27914" y="3871"/>
                    <a:pt x="27584" y="3609"/>
                    <a:pt x="27227" y="3362"/>
                  </a:cubicBezTo>
                  <a:cubicBezTo>
                    <a:pt x="26498" y="2853"/>
                    <a:pt x="25590" y="2509"/>
                    <a:pt x="24695" y="2481"/>
                  </a:cubicBezTo>
                  <a:cubicBezTo>
                    <a:pt x="24662" y="2480"/>
                    <a:pt x="24630" y="2479"/>
                    <a:pt x="24598" y="2479"/>
                  </a:cubicBezTo>
                  <a:cubicBezTo>
                    <a:pt x="22985" y="2479"/>
                    <a:pt x="21830" y="3812"/>
                    <a:pt x="20953" y="4999"/>
                  </a:cubicBezTo>
                  <a:cubicBezTo>
                    <a:pt x="20322" y="5872"/>
                    <a:pt x="19385" y="7122"/>
                    <a:pt x="18297" y="7122"/>
                  </a:cubicBezTo>
                  <a:cubicBezTo>
                    <a:pt x="17962" y="7122"/>
                    <a:pt x="17612" y="7004"/>
                    <a:pt x="17253" y="6718"/>
                  </a:cubicBezTo>
                  <a:cubicBezTo>
                    <a:pt x="16110" y="5810"/>
                    <a:pt x="15615" y="4297"/>
                    <a:pt x="14914" y="3073"/>
                  </a:cubicBezTo>
                  <a:cubicBezTo>
                    <a:pt x="14047" y="1587"/>
                    <a:pt x="12713" y="487"/>
                    <a:pt x="11020" y="115"/>
                  </a:cubicBezTo>
                  <a:cubicBezTo>
                    <a:pt x="10670" y="38"/>
                    <a:pt x="10304" y="0"/>
                    <a:pt x="9931" y="0"/>
                  </a:cubicBezTo>
                  <a:close/>
                </a:path>
              </a:pathLst>
            </a:custGeom>
            <a:solidFill>
              <a:schemeClr val="accent5"/>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2" name="Google Shape;1445;p13"/>
            <p:cNvSpPr/>
            <p:nvPr/>
          </p:nvSpPr>
          <p:spPr>
            <a:xfrm>
              <a:off x="783376" y="2116028"/>
              <a:ext cx="115128" cy="122896"/>
            </a:xfrm>
            <a:custGeom>
              <a:avLst/>
              <a:gdLst/>
              <a:ahLst/>
              <a:cxnLst/>
              <a:rect l="l" t="t" r="r" b="b"/>
              <a:pathLst>
                <a:path w="4604" h="4920" extrusionOk="0">
                  <a:moveTo>
                    <a:pt x="272" y="1"/>
                  </a:moveTo>
                  <a:cubicBezTo>
                    <a:pt x="139" y="1"/>
                    <a:pt x="1" y="141"/>
                    <a:pt x="78" y="295"/>
                  </a:cubicBezTo>
                  <a:cubicBezTo>
                    <a:pt x="724" y="1534"/>
                    <a:pt x="1398" y="2758"/>
                    <a:pt x="2279" y="3845"/>
                  </a:cubicBezTo>
                  <a:cubicBezTo>
                    <a:pt x="2700" y="4353"/>
                    <a:pt x="3317" y="4920"/>
                    <a:pt x="3976" y="4920"/>
                  </a:cubicBezTo>
                  <a:cubicBezTo>
                    <a:pt x="4155" y="4920"/>
                    <a:pt x="4338" y="4878"/>
                    <a:pt x="4521" y="4780"/>
                  </a:cubicBezTo>
                  <a:cubicBezTo>
                    <a:pt x="4603" y="4725"/>
                    <a:pt x="4576" y="4601"/>
                    <a:pt x="4493" y="4574"/>
                  </a:cubicBezTo>
                  <a:cubicBezTo>
                    <a:pt x="3530" y="4326"/>
                    <a:pt x="2980" y="3858"/>
                    <a:pt x="2361" y="3075"/>
                  </a:cubicBezTo>
                  <a:cubicBezTo>
                    <a:pt x="1619" y="2152"/>
                    <a:pt x="1026" y="1107"/>
                    <a:pt x="421" y="89"/>
                  </a:cubicBezTo>
                  <a:cubicBezTo>
                    <a:pt x="384" y="27"/>
                    <a:pt x="328" y="1"/>
                    <a:pt x="272"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3" name="Google Shape;1446;p13"/>
            <p:cNvSpPr/>
            <p:nvPr/>
          </p:nvSpPr>
          <p:spPr>
            <a:xfrm>
              <a:off x="827941" y="2071339"/>
              <a:ext cx="92845" cy="145241"/>
            </a:xfrm>
            <a:custGeom>
              <a:avLst/>
              <a:gdLst/>
              <a:ahLst/>
              <a:cxnLst/>
              <a:rect l="l" t="t" r="r" b="b"/>
              <a:pathLst>
                <a:path w="3708" h="5709" extrusionOk="0">
                  <a:moveTo>
                    <a:pt x="213" y="1"/>
                  </a:moveTo>
                  <a:cubicBezTo>
                    <a:pt x="103" y="1"/>
                    <a:pt x="1" y="85"/>
                    <a:pt x="42" y="230"/>
                  </a:cubicBezTo>
                  <a:cubicBezTo>
                    <a:pt x="192" y="738"/>
                    <a:pt x="440" y="1138"/>
                    <a:pt x="675" y="1619"/>
                  </a:cubicBezTo>
                  <a:cubicBezTo>
                    <a:pt x="922" y="2156"/>
                    <a:pt x="1128" y="2720"/>
                    <a:pt x="1390" y="3257"/>
                  </a:cubicBezTo>
                  <a:cubicBezTo>
                    <a:pt x="1816" y="4137"/>
                    <a:pt x="2491" y="5183"/>
                    <a:pt x="3344" y="5678"/>
                  </a:cubicBezTo>
                  <a:cubicBezTo>
                    <a:pt x="3378" y="5699"/>
                    <a:pt x="3414" y="5709"/>
                    <a:pt x="3448" y="5709"/>
                  </a:cubicBezTo>
                  <a:cubicBezTo>
                    <a:pt x="3590" y="5709"/>
                    <a:pt x="3707" y="5547"/>
                    <a:pt x="3619" y="5403"/>
                  </a:cubicBezTo>
                  <a:cubicBezTo>
                    <a:pt x="3577" y="5348"/>
                    <a:pt x="3564" y="5306"/>
                    <a:pt x="3509" y="5265"/>
                  </a:cubicBezTo>
                  <a:cubicBezTo>
                    <a:pt x="3329" y="5031"/>
                    <a:pt x="3123" y="4798"/>
                    <a:pt x="2917" y="4577"/>
                  </a:cubicBezTo>
                  <a:cubicBezTo>
                    <a:pt x="2546" y="4165"/>
                    <a:pt x="2284" y="3628"/>
                    <a:pt x="1981" y="3160"/>
                  </a:cubicBezTo>
                  <a:cubicBezTo>
                    <a:pt x="1693" y="2734"/>
                    <a:pt x="1500" y="2239"/>
                    <a:pt x="1280" y="1771"/>
                  </a:cubicBezTo>
                  <a:cubicBezTo>
                    <a:pt x="1018" y="1206"/>
                    <a:pt x="647" y="711"/>
                    <a:pt x="413" y="133"/>
                  </a:cubicBezTo>
                  <a:cubicBezTo>
                    <a:pt x="373" y="42"/>
                    <a:pt x="291" y="1"/>
                    <a:pt x="21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4" name="Google Shape;1447;p13"/>
            <p:cNvSpPr/>
            <p:nvPr/>
          </p:nvSpPr>
          <p:spPr>
            <a:xfrm>
              <a:off x="879934" y="2037823"/>
              <a:ext cx="85418" cy="148964"/>
            </a:xfrm>
            <a:custGeom>
              <a:avLst/>
              <a:gdLst/>
              <a:ahLst/>
              <a:cxnLst/>
              <a:rect l="l" t="t" r="r" b="b"/>
              <a:pathLst>
                <a:path w="3486" h="6017" extrusionOk="0">
                  <a:moveTo>
                    <a:pt x="283" y="0"/>
                  </a:moveTo>
                  <a:cubicBezTo>
                    <a:pt x="132" y="0"/>
                    <a:pt x="1" y="230"/>
                    <a:pt x="139" y="345"/>
                  </a:cubicBezTo>
                  <a:cubicBezTo>
                    <a:pt x="992" y="1020"/>
                    <a:pt x="1280" y="2203"/>
                    <a:pt x="1721" y="3139"/>
                  </a:cubicBezTo>
                  <a:cubicBezTo>
                    <a:pt x="1996" y="3744"/>
                    <a:pt x="2271" y="4322"/>
                    <a:pt x="2505" y="4927"/>
                  </a:cubicBezTo>
                  <a:cubicBezTo>
                    <a:pt x="2643" y="5285"/>
                    <a:pt x="2780" y="5711"/>
                    <a:pt x="3069" y="5959"/>
                  </a:cubicBezTo>
                  <a:cubicBezTo>
                    <a:pt x="3113" y="5999"/>
                    <a:pt x="3168" y="6016"/>
                    <a:pt x="3223" y="6016"/>
                  </a:cubicBezTo>
                  <a:cubicBezTo>
                    <a:pt x="3357" y="6016"/>
                    <a:pt x="3485" y="5909"/>
                    <a:pt x="3426" y="5753"/>
                  </a:cubicBezTo>
                  <a:cubicBezTo>
                    <a:pt x="3096" y="4680"/>
                    <a:pt x="2615" y="3675"/>
                    <a:pt x="2106" y="2671"/>
                  </a:cubicBezTo>
                  <a:cubicBezTo>
                    <a:pt x="1625" y="1721"/>
                    <a:pt x="1295" y="662"/>
                    <a:pt x="372" y="29"/>
                  </a:cubicBezTo>
                  <a:cubicBezTo>
                    <a:pt x="343" y="9"/>
                    <a:pt x="312" y="0"/>
                    <a:pt x="28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5" name="Google Shape;1448;p13"/>
            <p:cNvSpPr/>
            <p:nvPr/>
          </p:nvSpPr>
          <p:spPr>
            <a:xfrm>
              <a:off x="935642" y="2022927"/>
              <a:ext cx="70560" cy="141516"/>
            </a:xfrm>
            <a:custGeom>
              <a:avLst/>
              <a:gdLst/>
              <a:ahLst/>
              <a:cxnLst/>
              <a:rect l="l" t="t" r="r" b="b"/>
              <a:pathLst>
                <a:path w="2855" h="5707" extrusionOk="0">
                  <a:moveTo>
                    <a:pt x="261" y="0"/>
                  </a:moveTo>
                  <a:cubicBezTo>
                    <a:pt x="96" y="0"/>
                    <a:pt x="0" y="251"/>
                    <a:pt x="173" y="377"/>
                  </a:cubicBezTo>
                  <a:cubicBezTo>
                    <a:pt x="943" y="941"/>
                    <a:pt x="1163" y="1918"/>
                    <a:pt x="1507" y="2757"/>
                  </a:cubicBezTo>
                  <a:cubicBezTo>
                    <a:pt x="1892" y="3679"/>
                    <a:pt x="2126" y="4615"/>
                    <a:pt x="2346" y="5578"/>
                  </a:cubicBezTo>
                  <a:cubicBezTo>
                    <a:pt x="2367" y="5662"/>
                    <a:pt x="2445" y="5707"/>
                    <a:pt x="2521" y="5707"/>
                  </a:cubicBezTo>
                  <a:cubicBezTo>
                    <a:pt x="2593" y="5707"/>
                    <a:pt x="2663" y="5665"/>
                    <a:pt x="2677" y="5578"/>
                  </a:cubicBezTo>
                  <a:cubicBezTo>
                    <a:pt x="2855" y="4532"/>
                    <a:pt x="2401" y="3487"/>
                    <a:pt x="2002" y="2551"/>
                  </a:cubicBezTo>
                  <a:cubicBezTo>
                    <a:pt x="1604" y="1601"/>
                    <a:pt x="1287" y="625"/>
                    <a:pt x="365" y="33"/>
                  </a:cubicBezTo>
                  <a:cubicBezTo>
                    <a:pt x="329" y="10"/>
                    <a:pt x="293" y="0"/>
                    <a:pt x="26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6" name="Google Shape;1449;p13"/>
            <p:cNvSpPr/>
            <p:nvPr/>
          </p:nvSpPr>
          <p:spPr>
            <a:xfrm>
              <a:off x="671963" y="2309681"/>
              <a:ext cx="155978" cy="52137"/>
            </a:xfrm>
            <a:custGeom>
              <a:avLst/>
              <a:gdLst/>
              <a:ahLst/>
              <a:cxnLst/>
              <a:rect l="l" t="t" r="r" b="b"/>
              <a:pathLst>
                <a:path w="6211" h="2123" extrusionOk="0">
                  <a:moveTo>
                    <a:pt x="5482" y="0"/>
                  </a:moveTo>
                  <a:cubicBezTo>
                    <a:pt x="4730" y="0"/>
                    <a:pt x="3892" y="414"/>
                    <a:pt x="3226" y="583"/>
                  </a:cubicBezTo>
                  <a:cubicBezTo>
                    <a:pt x="2180" y="858"/>
                    <a:pt x="1162" y="1161"/>
                    <a:pt x="212" y="1726"/>
                  </a:cubicBezTo>
                  <a:cubicBezTo>
                    <a:pt x="0" y="1843"/>
                    <a:pt x="131" y="2122"/>
                    <a:pt x="328" y="2122"/>
                  </a:cubicBezTo>
                  <a:cubicBezTo>
                    <a:pt x="362" y="2122"/>
                    <a:pt x="397" y="2115"/>
                    <a:pt x="433" y="2097"/>
                  </a:cubicBezTo>
                  <a:cubicBezTo>
                    <a:pt x="1368" y="1629"/>
                    <a:pt x="2373" y="1368"/>
                    <a:pt x="3377" y="1120"/>
                  </a:cubicBezTo>
                  <a:cubicBezTo>
                    <a:pt x="3886" y="996"/>
                    <a:pt x="4382" y="803"/>
                    <a:pt x="4877" y="666"/>
                  </a:cubicBezTo>
                  <a:cubicBezTo>
                    <a:pt x="5303" y="556"/>
                    <a:pt x="5743" y="543"/>
                    <a:pt x="6128" y="336"/>
                  </a:cubicBezTo>
                  <a:cubicBezTo>
                    <a:pt x="6198" y="295"/>
                    <a:pt x="6211" y="171"/>
                    <a:pt x="6128" y="130"/>
                  </a:cubicBezTo>
                  <a:cubicBezTo>
                    <a:pt x="5925" y="38"/>
                    <a:pt x="5707" y="0"/>
                    <a:pt x="548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7" name="Google Shape;1450;p13"/>
            <p:cNvSpPr/>
            <p:nvPr/>
          </p:nvSpPr>
          <p:spPr>
            <a:xfrm>
              <a:off x="701673" y="2376715"/>
              <a:ext cx="144838" cy="37241"/>
            </a:xfrm>
            <a:custGeom>
              <a:avLst/>
              <a:gdLst/>
              <a:ahLst/>
              <a:cxnLst/>
              <a:rect l="l" t="t" r="r" b="b"/>
              <a:pathLst>
                <a:path w="5785" h="1616" extrusionOk="0">
                  <a:moveTo>
                    <a:pt x="4889" y="0"/>
                  </a:moveTo>
                  <a:cubicBezTo>
                    <a:pt x="4529" y="0"/>
                    <a:pt x="4154" y="58"/>
                    <a:pt x="4051" y="77"/>
                  </a:cubicBezTo>
                  <a:cubicBezTo>
                    <a:pt x="2744" y="338"/>
                    <a:pt x="1409" y="640"/>
                    <a:pt x="199" y="1218"/>
                  </a:cubicBezTo>
                  <a:cubicBezTo>
                    <a:pt x="1" y="1317"/>
                    <a:pt x="103" y="1616"/>
                    <a:pt x="295" y="1616"/>
                  </a:cubicBezTo>
                  <a:cubicBezTo>
                    <a:pt x="317" y="1616"/>
                    <a:pt x="340" y="1612"/>
                    <a:pt x="364" y="1603"/>
                  </a:cubicBezTo>
                  <a:cubicBezTo>
                    <a:pt x="914" y="1411"/>
                    <a:pt x="1464" y="1246"/>
                    <a:pt x="2042" y="1108"/>
                  </a:cubicBezTo>
                  <a:cubicBezTo>
                    <a:pt x="2537" y="985"/>
                    <a:pt x="3102" y="957"/>
                    <a:pt x="3597" y="778"/>
                  </a:cubicBezTo>
                  <a:cubicBezTo>
                    <a:pt x="4091" y="602"/>
                    <a:pt x="4594" y="532"/>
                    <a:pt x="5099" y="532"/>
                  </a:cubicBezTo>
                  <a:cubicBezTo>
                    <a:pt x="5226" y="532"/>
                    <a:pt x="5354" y="536"/>
                    <a:pt x="5482" y="545"/>
                  </a:cubicBezTo>
                  <a:cubicBezTo>
                    <a:pt x="5523" y="545"/>
                    <a:pt x="5578" y="517"/>
                    <a:pt x="5592" y="489"/>
                  </a:cubicBezTo>
                  <a:cubicBezTo>
                    <a:pt x="5785" y="95"/>
                    <a:pt x="5350" y="0"/>
                    <a:pt x="488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8" name="Google Shape;1451;p13"/>
            <p:cNvSpPr/>
            <p:nvPr/>
          </p:nvSpPr>
          <p:spPr>
            <a:xfrm>
              <a:off x="709101" y="2428852"/>
              <a:ext cx="152266" cy="44689"/>
            </a:xfrm>
            <a:custGeom>
              <a:avLst/>
              <a:gdLst/>
              <a:ahLst/>
              <a:cxnLst/>
              <a:rect l="l" t="t" r="r" b="b"/>
              <a:pathLst>
                <a:path w="5958" h="1661" extrusionOk="0">
                  <a:moveTo>
                    <a:pt x="5614" y="1"/>
                  </a:moveTo>
                  <a:cubicBezTo>
                    <a:pt x="5335" y="1"/>
                    <a:pt x="5080" y="127"/>
                    <a:pt x="4787" y="160"/>
                  </a:cubicBezTo>
                  <a:cubicBezTo>
                    <a:pt x="4320" y="215"/>
                    <a:pt x="3866" y="394"/>
                    <a:pt x="3412" y="545"/>
                  </a:cubicBezTo>
                  <a:cubicBezTo>
                    <a:pt x="2421" y="875"/>
                    <a:pt x="1348" y="1082"/>
                    <a:pt x="302" y="1205"/>
                  </a:cubicBezTo>
                  <a:cubicBezTo>
                    <a:pt x="18" y="1232"/>
                    <a:pt x="0" y="1660"/>
                    <a:pt x="289" y="1660"/>
                  </a:cubicBezTo>
                  <a:cubicBezTo>
                    <a:pt x="293" y="1660"/>
                    <a:pt x="298" y="1660"/>
                    <a:pt x="302" y="1660"/>
                  </a:cubicBezTo>
                  <a:cubicBezTo>
                    <a:pt x="1280" y="1618"/>
                    <a:pt x="2188" y="1453"/>
                    <a:pt x="3136" y="1247"/>
                  </a:cubicBezTo>
                  <a:cubicBezTo>
                    <a:pt x="4044" y="1040"/>
                    <a:pt x="5022" y="752"/>
                    <a:pt x="5847" y="297"/>
                  </a:cubicBezTo>
                  <a:cubicBezTo>
                    <a:pt x="5957" y="242"/>
                    <a:pt x="5943" y="50"/>
                    <a:pt x="5805" y="22"/>
                  </a:cubicBezTo>
                  <a:cubicBezTo>
                    <a:pt x="5740" y="7"/>
                    <a:pt x="5676" y="1"/>
                    <a:pt x="561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69" name="Google Shape;1452;p13"/>
            <p:cNvSpPr/>
            <p:nvPr/>
          </p:nvSpPr>
          <p:spPr>
            <a:xfrm>
              <a:off x="742526" y="2488438"/>
              <a:ext cx="141123" cy="48414"/>
            </a:xfrm>
            <a:custGeom>
              <a:avLst/>
              <a:gdLst/>
              <a:ahLst/>
              <a:cxnLst/>
              <a:rect l="l" t="t" r="r" b="b"/>
              <a:pathLst>
                <a:path w="5615" h="1921" extrusionOk="0">
                  <a:moveTo>
                    <a:pt x="5335" y="0"/>
                  </a:moveTo>
                  <a:cubicBezTo>
                    <a:pt x="5326" y="0"/>
                    <a:pt x="5317" y="1"/>
                    <a:pt x="5308" y="3"/>
                  </a:cubicBezTo>
                  <a:cubicBezTo>
                    <a:pt x="3547" y="250"/>
                    <a:pt x="1951" y="1062"/>
                    <a:pt x="258" y="1503"/>
                  </a:cubicBezTo>
                  <a:cubicBezTo>
                    <a:pt x="1" y="1567"/>
                    <a:pt x="80" y="1921"/>
                    <a:pt x="317" y="1921"/>
                  </a:cubicBezTo>
                  <a:cubicBezTo>
                    <a:pt x="334" y="1921"/>
                    <a:pt x="350" y="1919"/>
                    <a:pt x="368" y="1915"/>
                  </a:cubicBezTo>
                  <a:cubicBezTo>
                    <a:pt x="1263" y="1736"/>
                    <a:pt x="2143" y="1406"/>
                    <a:pt x="3010" y="1158"/>
                  </a:cubicBezTo>
                  <a:cubicBezTo>
                    <a:pt x="3822" y="911"/>
                    <a:pt x="4688" y="705"/>
                    <a:pt x="5445" y="320"/>
                  </a:cubicBezTo>
                  <a:cubicBezTo>
                    <a:pt x="5614" y="228"/>
                    <a:pt x="5499" y="0"/>
                    <a:pt x="533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0" name="Google Shape;1453;p13"/>
            <p:cNvSpPr/>
            <p:nvPr/>
          </p:nvSpPr>
          <p:spPr>
            <a:xfrm>
              <a:off x="920787" y="2548023"/>
              <a:ext cx="37138" cy="111723"/>
            </a:xfrm>
            <a:custGeom>
              <a:avLst/>
              <a:gdLst/>
              <a:ahLst/>
              <a:cxnLst/>
              <a:rect l="l" t="t" r="r" b="b"/>
              <a:pathLst>
                <a:path w="1502" h="4467" extrusionOk="0">
                  <a:moveTo>
                    <a:pt x="1307" y="1"/>
                  </a:moveTo>
                  <a:cubicBezTo>
                    <a:pt x="1209" y="1"/>
                    <a:pt x="1109" y="62"/>
                    <a:pt x="1102" y="186"/>
                  </a:cubicBezTo>
                  <a:cubicBezTo>
                    <a:pt x="1061" y="1053"/>
                    <a:pt x="826" y="1823"/>
                    <a:pt x="456" y="2608"/>
                  </a:cubicBezTo>
                  <a:cubicBezTo>
                    <a:pt x="194" y="3171"/>
                    <a:pt x="1" y="3694"/>
                    <a:pt x="111" y="4314"/>
                  </a:cubicBezTo>
                  <a:cubicBezTo>
                    <a:pt x="130" y="4411"/>
                    <a:pt x="226" y="4467"/>
                    <a:pt x="319" y="4467"/>
                  </a:cubicBezTo>
                  <a:cubicBezTo>
                    <a:pt x="357" y="4467"/>
                    <a:pt x="396" y="4457"/>
                    <a:pt x="428" y="4437"/>
                  </a:cubicBezTo>
                  <a:cubicBezTo>
                    <a:pt x="551" y="4382"/>
                    <a:pt x="606" y="4299"/>
                    <a:pt x="689" y="4204"/>
                  </a:cubicBezTo>
                  <a:cubicBezTo>
                    <a:pt x="760" y="4120"/>
                    <a:pt x="699" y="3986"/>
                    <a:pt x="610" y="3986"/>
                  </a:cubicBezTo>
                  <a:cubicBezTo>
                    <a:pt x="596" y="3986"/>
                    <a:pt x="581" y="3989"/>
                    <a:pt x="566" y="3997"/>
                  </a:cubicBezTo>
                  <a:cubicBezTo>
                    <a:pt x="579" y="3832"/>
                    <a:pt x="593" y="3666"/>
                    <a:pt x="634" y="3516"/>
                  </a:cubicBezTo>
                  <a:cubicBezTo>
                    <a:pt x="771" y="3034"/>
                    <a:pt x="1019" y="2580"/>
                    <a:pt x="1226" y="2126"/>
                  </a:cubicBezTo>
                  <a:cubicBezTo>
                    <a:pt x="1487" y="1617"/>
                    <a:pt x="1501" y="764"/>
                    <a:pt x="1501" y="186"/>
                  </a:cubicBezTo>
                  <a:cubicBezTo>
                    <a:pt x="1501" y="62"/>
                    <a:pt x="1405" y="1"/>
                    <a:pt x="13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1" name="Google Shape;1454;p13"/>
            <p:cNvSpPr/>
            <p:nvPr/>
          </p:nvSpPr>
          <p:spPr>
            <a:xfrm>
              <a:off x="983920" y="2529404"/>
              <a:ext cx="40853" cy="134068"/>
            </a:xfrm>
            <a:custGeom>
              <a:avLst/>
              <a:gdLst/>
              <a:ahLst/>
              <a:cxnLst/>
              <a:rect l="l" t="t" r="r" b="b"/>
              <a:pathLst>
                <a:path w="1582" h="5378" extrusionOk="0">
                  <a:moveTo>
                    <a:pt x="1270" y="1"/>
                  </a:moveTo>
                  <a:cubicBezTo>
                    <a:pt x="1218" y="1"/>
                    <a:pt x="1164" y="23"/>
                    <a:pt x="1115" y="75"/>
                  </a:cubicBezTo>
                  <a:cubicBezTo>
                    <a:pt x="647" y="612"/>
                    <a:pt x="674" y="1410"/>
                    <a:pt x="592" y="2084"/>
                  </a:cubicBezTo>
                  <a:cubicBezTo>
                    <a:pt x="454" y="3102"/>
                    <a:pt x="1" y="4175"/>
                    <a:pt x="221" y="5207"/>
                  </a:cubicBezTo>
                  <a:cubicBezTo>
                    <a:pt x="241" y="5322"/>
                    <a:pt x="335" y="5377"/>
                    <a:pt x="431" y="5377"/>
                  </a:cubicBezTo>
                  <a:cubicBezTo>
                    <a:pt x="531" y="5377"/>
                    <a:pt x="633" y="5319"/>
                    <a:pt x="661" y="5207"/>
                  </a:cubicBezTo>
                  <a:cubicBezTo>
                    <a:pt x="702" y="5125"/>
                    <a:pt x="757" y="5042"/>
                    <a:pt x="799" y="4945"/>
                  </a:cubicBezTo>
                  <a:cubicBezTo>
                    <a:pt x="867" y="4863"/>
                    <a:pt x="812" y="4753"/>
                    <a:pt x="716" y="4753"/>
                  </a:cubicBezTo>
                  <a:cubicBezTo>
                    <a:pt x="744" y="4533"/>
                    <a:pt x="744" y="4312"/>
                    <a:pt x="784" y="4079"/>
                  </a:cubicBezTo>
                  <a:cubicBezTo>
                    <a:pt x="839" y="3666"/>
                    <a:pt x="964" y="3267"/>
                    <a:pt x="1032" y="2868"/>
                  </a:cubicBezTo>
                  <a:cubicBezTo>
                    <a:pt x="1101" y="2483"/>
                    <a:pt x="1129" y="2098"/>
                    <a:pt x="1184" y="1726"/>
                  </a:cubicBezTo>
                  <a:cubicBezTo>
                    <a:pt x="1225" y="1341"/>
                    <a:pt x="1211" y="708"/>
                    <a:pt x="1445" y="405"/>
                  </a:cubicBezTo>
                  <a:cubicBezTo>
                    <a:pt x="1582" y="227"/>
                    <a:pt x="1438" y="1"/>
                    <a:pt x="127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2" name="Google Shape;1455;p13"/>
            <p:cNvSpPr/>
            <p:nvPr/>
          </p:nvSpPr>
          <p:spPr>
            <a:xfrm>
              <a:off x="1061910" y="2521956"/>
              <a:ext cx="18568" cy="137790"/>
            </a:xfrm>
            <a:custGeom>
              <a:avLst/>
              <a:gdLst/>
              <a:ahLst/>
              <a:cxnLst/>
              <a:rect l="l" t="t" r="r" b="b"/>
              <a:pathLst>
                <a:path w="851" h="5570" extrusionOk="0">
                  <a:moveTo>
                    <a:pt x="594" y="0"/>
                  </a:moveTo>
                  <a:cubicBezTo>
                    <a:pt x="489" y="0"/>
                    <a:pt x="383" y="72"/>
                    <a:pt x="369" y="216"/>
                  </a:cubicBezTo>
                  <a:cubicBezTo>
                    <a:pt x="314" y="1152"/>
                    <a:pt x="177" y="2074"/>
                    <a:pt x="149" y="3010"/>
                  </a:cubicBezTo>
                  <a:cubicBezTo>
                    <a:pt x="149" y="3478"/>
                    <a:pt x="135" y="3918"/>
                    <a:pt x="66" y="4371"/>
                  </a:cubicBezTo>
                  <a:cubicBezTo>
                    <a:pt x="25" y="4701"/>
                    <a:pt x="66" y="5032"/>
                    <a:pt x="11" y="5349"/>
                  </a:cubicBezTo>
                  <a:cubicBezTo>
                    <a:pt x="0" y="5446"/>
                    <a:pt x="76" y="5570"/>
                    <a:pt x="176" y="5570"/>
                  </a:cubicBezTo>
                  <a:cubicBezTo>
                    <a:pt x="202" y="5570"/>
                    <a:pt x="230" y="5561"/>
                    <a:pt x="259" y="5541"/>
                  </a:cubicBezTo>
                  <a:cubicBezTo>
                    <a:pt x="740" y="5184"/>
                    <a:pt x="713" y="4275"/>
                    <a:pt x="740" y="3738"/>
                  </a:cubicBezTo>
                  <a:cubicBezTo>
                    <a:pt x="809" y="2583"/>
                    <a:pt x="850" y="1372"/>
                    <a:pt x="809" y="216"/>
                  </a:cubicBezTo>
                  <a:cubicBezTo>
                    <a:pt x="802" y="72"/>
                    <a:pt x="699" y="0"/>
                    <a:pt x="594"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3" name="Google Shape;1456;p13"/>
            <p:cNvSpPr/>
            <p:nvPr/>
          </p:nvSpPr>
          <p:spPr>
            <a:xfrm>
              <a:off x="1195606" y="2462370"/>
              <a:ext cx="155978" cy="74482"/>
            </a:xfrm>
            <a:custGeom>
              <a:avLst/>
              <a:gdLst/>
              <a:ahLst/>
              <a:cxnLst/>
              <a:rect l="l" t="t" r="r" b="b"/>
              <a:pathLst>
                <a:path w="6117" h="3031" extrusionOk="0">
                  <a:moveTo>
                    <a:pt x="318" y="0"/>
                  </a:moveTo>
                  <a:cubicBezTo>
                    <a:pt x="143" y="0"/>
                    <a:pt x="0" y="225"/>
                    <a:pt x="160" y="384"/>
                  </a:cubicBezTo>
                  <a:cubicBezTo>
                    <a:pt x="943" y="1223"/>
                    <a:pt x="1824" y="1884"/>
                    <a:pt x="2884" y="2365"/>
                  </a:cubicBezTo>
                  <a:cubicBezTo>
                    <a:pt x="3559" y="2667"/>
                    <a:pt x="4408" y="3031"/>
                    <a:pt x="5209" y="3031"/>
                  </a:cubicBezTo>
                  <a:cubicBezTo>
                    <a:pt x="5469" y="3031"/>
                    <a:pt x="5723" y="2993"/>
                    <a:pt x="5965" y="2902"/>
                  </a:cubicBezTo>
                  <a:cubicBezTo>
                    <a:pt x="6116" y="2847"/>
                    <a:pt x="6116" y="2654"/>
                    <a:pt x="5965" y="2599"/>
                  </a:cubicBezTo>
                  <a:cubicBezTo>
                    <a:pt x="5538" y="2420"/>
                    <a:pt x="5071" y="2407"/>
                    <a:pt x="4617" y="2337"/>
                  </a:cubicBezTo>
                  <a:cubicBezTo>
                    <a:pt x="4163" y="2255"/>
                    <a:pt x="3764" y="2062"/>
                    <a:pt x="3337" y="1897"/>
                  </a:cubicBezTo>
                  <a:cubicBezTo>
                    <a:pt x="2264" y="1484"/>
                    <a:pt x="1315" y="838"/>
                    <a:pt x="476" y="68"/>
                  </a:cubicBezTo>
                  <a:cubicBezTo>
                    <a:pt x="425" y="20"/>
                    <a:pt x="370" y="0"/>
                    <a:pt x="3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4" name="Google Shape;1457;p13"/>
            <p:cNvSpPr/>
            <p:nvPr/>
          </p:nvSpPr>
          <p:spPr>
            <a:xfrm>
              <a:off x="1214173" y="2425129"/>
              <a:ext cx="163406" cy="63309"/>
            </a:xfrm>
            <a:custGeom>
              <a:avLst/>
              <a:gdLst/>
              <a:ahLst/>
              <a:cxnLst/>
              <a:rect l="l" t="t" r="r" b="b"/>
              <a:pathLst>
                <a:path w="6427" h="2575" extrusionOk="0">
                  <a:moveTo>
                    <a:pt x="288" y="1"/>
                  </a:moveTo>
                  <a:cubicBezTo>
                    <a:pt x="50" y="1"/>
                    <a:pt x="1" y="401"/>
                    <a:pt x="245" y="441"/>
                  </a:cubicBezTo>
                  <a:cubicBezTo>
                    <a:pt x="1208" y="579"/>
                    <a:pt x="2074" y="1294"/>
                    <a:pt x="3024" y="1501"/>
                  </a:cubicBezTo>
                  <a:cubicBezTo>
                    <a:pt x="3987" y="1707"/>
                    <a:pt x="5032" y="2134"/>
                    <a:pt x="5926" y="2547"/>
                  </a:cubicBezTo>
                  <a:cubicBezTo>
                    <a:pt x="5962" y="2566"/>
                    <a:pt x="6001" y="2575"/>
                    <a:pt x="6038" y="2575"/>
                  </a:cubicBezTo>
                  <a:cubicBezTo>
                    <a:pt x="6242" y="2575"/>
                    <a:pt x="6427" y="2322"/>
                    <a:pt x="6229" y="2147"/>
                  </a:cubicBezTo>
                  <a:cubicBezTo>
                    <a:pt x="5568" y="1569"/>
                    <a:pt x="4455" y="1267"/>
                    <a:pt x="3629" y="1019"/>
                  </a:cubicBezTo>
                  <a:cubicBezTo>
                    <a:pt x="3024" y="827"/>
                    <a:pt x="2432" y="621"/>
                    <a:pt x="1826" y="441"/>
                  </a:cubicBezTo>
                  <a:cubicBezTo>
                    <a:pt x="1318" y="291"/>
                    <a:pt x="850" y="43"/>
                    <a:pt x="300" y="1"/>
                  </a:cubicBezTo>
                  <a:cubicBezTo>
                    <a:pt x="296" y="1"/>
                    <a:pt x="292" y="1"/>
                    <a:pt x="288"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5" name="Google Shape;1458;p13"/>
            <p:cNvSpPr/>
            <p:nvPr/>
          </p:nvSpPr>
          <p:spPr>
            <a:xfrm>
              <a:off x="1243884" y="2372992"/>
              <a:ext cx="163406" cy="70757"/>
            </a:xfrm>
            <a:custGeom>
              <a:avLst/>
              <a:gdLst/>
              <a:ahLst/>
              <a:cxnLst/>
              <a:rect l="l" t="t" r="r" b="b"/>
              <a:pathLst>
                <a:path w="6571" h="2864" extrusionOk="0">
                  <a:moveTo>
                    <a:pt x="306" y="0"/>
                  </a:moveTo>
                  <a:cubicBezTo>
                    <a:pt x="76" y="0"/>
                    <a:pt x="0" y="359"/>
                    <a:pt x="241" y="435"/>
                  </a:cubicBezTo>
                  <a:cubicBezTo>
                    <a:pt x="1164" y="738"/>
                    <a:pt x="2140" y="930"/>
                    <a:pt x="3062" y="1164"/>
                  </a:cubicBezTo>
                  <a:cubicBezTo>
                    <a:pt x="3668" y="1329"/>
                    <a:pt x="4231" y="1604"/>
                    <a:pt x="4796" y="1879"/>
                  </a:cubicBezTo>
                  <a:cubicBezTo>
                    <a:pt x="5222" y="2086"/>
                    <a:pt x="5731" y="2319"/>
                    <a:pt x="5979" y="2732"/>
                  </a:cubicBezTo>
                  <a:cubicBezTo>
                    <a:pt x="6030" y="2825"/>
                    <a:pt x="6105" y="2863"/>
                    <a:pt x="6180" y="2863"/>
                  </a:cubicBezTo>
                  <a:cubicBezTo>
                    <a:pt x="6304" y="2863"/>
                    <a:pt x="6430" y="2755"/>
                    <a:pt x="6447" y="2609"/>
                  </a:cubicBezTo>
                  <a:cubicBezTo>
                    <a:pt x="6570" y="1701"/>
                    <a:pt x="4864" y="1164"/>
                    <a:pt x="4246" y="903"/>
                  </a:cubicBezTo>
                  <a:cubicBezTo>
                    <a:pt x="2993" y="366"/>
                    <a:pt x="1659" y="311"/>
                    <a:pt x="366" y="8"/>
                  </a:cubicBezTo>
                  <a:cubicBezTo>
                    <a:pt x="345" y="3"/>
                    <a:pt x="325" y="0"/>
                    <a:pt x="306"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6" name="Google Shape;1459;p13"/>
            <p:cNvSpPr/>
            <p:nvPr/>
          </p:nvSpPr>
          <p:spPr>
            <a:xfrm>
              <a:off x="1236456" y="2320855"/>
              <a:ext cx="181976" cy="29793"/>
            </a:xfrm>
            <a:custGeom>
              <a:avLst/>
              <a:gdLst/>
              <a:ahLst/>
              <a:cxnLst/>
              <a:rect l="l" t="t" r="r" b="b"/>
              <a:pathLst>
                <a:path w="7281" h="1251" extrusionOk="0">
                  <a:moveTo>
                    <a:pt x="3118" y="0"/>
                  </a:moveTo>
                  <a:cubicBezTo>
                    <a:pt x="2727" y="0"/>
                    <a:pt x="2335" y="30"/>
                    <a:pt x="1948" y="81"/>
                  </a:cubicBezTo>
                  <a:cubicBezTo>
                    <a:pt x="1383" y="149"/>
                    <a:pt x="806" y="136"/>
                    <a:pt x="255" y="314"/>
                  </a:cubicBezTo>
                  <a:cubicBezTo>
                    <a:pt x="1" y="390"/>
                    <a:pt x="76" y="748"/>
                    <a:pt x="317" y="748"/>
                  </a:cubicBezTo>
                  <a:cubicBezTo>
                    <a:pt x="337" y="748"/>
                    <a:pt x="358" y="746"/>
                    <a:pt x="380" y="741"/>
                  </a:cubicBezTo>
                  <a:cubicBezTo>
                    <a:pt x="902" y="617"/>
                    <a:pt x="1425" y="686"/>
                    <a:pt x="1948" y="617"/>
                  </a:cubicBezTo>
                  <a:cubicBezTo>
                    <a:pt x="2259" y="578"/>
                    <a:pt x="2569" y="561"/>
                    <a:pt x="2882" y="561"/>
                  </a:cubicBezTo>
                  <a:cubicBezTo>
                    <a:pt x="3124" y="561"/>
                    <a:pt x="3367" y="571"/>
                    <a:pt x="3612" y="589"/>
                  </a:cubicBezTo>
                  <a:cubicBezTo>
                    <a:pt x="4232" y="631"/>
                    <a:pt x="4892" y="699"/>
                    <a:pt x="5498" y="837"/>
                  </a:cubicBezTo>
                  <a:cubicBezTo>
                    <a:pt x="6006" y="947"/>
                    <a:pt x="6501" y="1167"/>
                    <a:pt x="6997" y="1249"/>
                  </a:cubicBezTo>
                  <a:cubicBezTo>
                    <a:pt x="7003" y="1250"/>
                    <a:pt x="7009" y="1250"/>
                    <a:pt x="7015" y="1250"/>
                  </a:cubicBezTo>
                  <a:cubicBezTo>
                    <a:pt x="7159" y="1250"/>
                    <a:pt x="7281" y="1093"/>
                    <a:pt x="7162" y="974"/>
                  </a:cubicBezTo>
                  <a:cubicBezTo>
                    <a:pt x="6323" y="136"/>
                    <a:pt x="4947" y="149"/>
                    <a:pt x="3860" y="39"/>
                  </a:cubicBezTo>
                  <a:cubicBezTo>
                    <a:pt x="3614" y="12"/>
                    <a:pt x="3366" y="0"/>
                    <a:pt x="3118"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7" name="Google Shape;1460;p13"/>
            <p:cNvSpPr/>
            <p:nvPr/>
          </p:nvSpPr>
          <p:spPr>
            <a:xfrm>
              <a:off x="1065623" y="2067616"/>
              <a:ext cx="137411" cy="134068"/>
            </a:xfrm>
            <a:custGeom>
              <a:avLst/>
              <a:gdLst/>
              <a:ahLst/>
              <a:cxnLst/>
              <a:rect l="l" t="t" r="r" b="b"/>
              <a:pathLst>
                <a:path w="5541" h="5266" extrusionOk="0">
                  <a:moveTo>
                    <a:pt x="5204" y="1"/>
                  </a:moveTo>
                  <a:cubicBezTo>
                    <a:pt x="5153" y="1"/>
                    <a:pt x="5100" y="17"/>
                    <a:pt x="5052" y="56"/>
                  </a:cubicBezTo>
                  <a:cubicBezTo>
                    <a:pt x="4611" y="414"/>
                    <a:pt x="4075" y="676"/>
                    <a:pt x="3593" y="951"/>
                  </a:cubicBezTo>
                  <a:cubicBezTo>
                    <a:pt x="3057" y="1267"/>
                    <a:pt x="2700" y="1817"/>
                    <a:pt x="2204" y="2189"/>
                  </a:cubicBezTo>
                  <a:cubicBezTo>
                    <a:pt x="1392" y="2808"/>
                    <a:pt x="251" y="3854"/>
                    <a:pt x="31" y="4899"/>
                  </a:cubicBezTo>
                  <a:cubicBezTo>
                    <a:pt x="0" y="5079"/>
                    <a:pt x="158" y="5266"/>
                    <a:pt x="326" y="5266"/>
                  </a:cubicBezTo>
                  <a:cubicBezTo>
                    <a:pt x="390" y="5266"/>
                    <a:pt x="455" y="5239"/>
                    <a:pt x="512" y="5174"/>
                  </a:cubicBezTo>
                  <a:cubicBezTo>
                    <a:pt x="526" y="5147"/>
                    <a:pt x="553" y="5119"/>
                    <a:pt x="567" y="5106"/>
                  </a:cubicBezTo>
                  <a:cubicBezTo>
                    <a:pt x="594" y="5079"/>
                    <a:pt x="594" y="5051"/>
                    <a:pt x="608" y="5024"/>
                  </a:cubicBezTo>
                  <a:cubicBezTo>
                    <a:pt x="897" y="4556"/>
                    <a:pt x="1186" y="4143"/>
                    <a:pt x="1544" y="3716"/>
                  </a:cubicBezTo>
                  <a:cubicBezTo>
                    <a:pt x="1957" y="3208"/>
                    <a:pt x="2479" y="2822"/>
                    <a:pt x="2933" y="2355"/>
                  </a:cubicBezTo>
                  <a:cubicBezTo>
                    <a:pt x="3332" y="1942"/>
                    <a:pt x="3703" y="1515"/>
                    <a:pt x="4199" y="1226"/>
                  </a:cubicBezTo>
                  <a:cubicBezTo>
                    <a:pt x="4598" y="992"/>
                    <a:pt x="5024" y="689"/>
                    <a:pt x="5369" y="373"/>
                  </a:cubicBezTo>
                  <a:cubicBezTo>
                    <a:pt x="5540" y="212"/>
                    <a:pt x="5385" y="1"/>
                    <a:pt x="520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1461;p13"/>
            <p:cNvSpPr/>
            <p:nvPr/>
          </p:nvSpPr>
          <p:spPr>
            <a:xfrm>
              <a:off x="1117615" y="2108580"/>
              <a:ext cx="111413" cy="96827"/>
            </a:xfrm>
            <a:custGeom>
              <a:avLst/>
              <a:gdLst/>
              <a:ahLst/>
              <a:cxnLst/>
              <a:rect l="l" t="t" r="r" b="b"/>
              <a:pathLst>
                <a:path w="4530" h="3846" extrusionOk="0">
                  <a:moveTo>
                    <a:pt x="4215" y="1"/>
                  </a:moveTo>
                  <a:cubicBezTo>
                    <a:pt x="4180" y="1"/>
                    <a:pt x="4144" y="11"/>
                    <a:pt x="4109" y="34"/>
                  </a:cubicBezTo>
                  <a:cubicBezTo>
                    <a:pt x="3269" y="612"/>
                    <a:pt x="2540" y="1259"/>
                    <a:pt x="1770" y="1933"/>
                  </a:cubicBezTo>
                  <a:cubicBezTo>
                    <a:pt x="1440" y="2222"/>
                    <a:pt x="1068" y="2635"/>
                    <a:pt x="669" y="2841"/>
                  </a:cubicBezTo>
                  <a:cubicBezTo>
                    <a:pt x="366" y="3006"/>
                    <a:pt x="160" y="3185"/>
                    <a:pt x="49" y="3516"/>
                  </a:cubicBezTo>
                  <a:cubicBezTo>
                    <a:pt x="0" y="3684"/>
                    <a:pt x="158" y="3845"/>
                    <a:pt x="312" y="3845"/>
                  </a:cubicBezTo>
                  <a:cubicBezTo>
                    <a:pt x="371" y="3845"/>
                    <a:pt x="430" y="3821"/>
                    <a:pt x="477" y="3763"/>
                  </a:cubicBezTo>
                  <a:cubicBezTo>
                    <a:pt x="1027" y="3281"/>
                    <a:pt x="1645" y="2855"/>
                    <a:pt x="2196" y="2360"/>
                  </a:cubicBezTo>
                  <a:cubicBezTo>
                    <a:pt x="2925" y="1700"/>
                    <a:pt x="3613" y="997"/>
                    <a:pt x="4369" y="379"/>
                  </a:cubicBezTo>
                  <a:cubicBezTo>
                    <a:pt x="4529" y="242"/>
                    <a:pt x="4386" y="1"/>
                    <a:pt x="421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1462;p13"/>
            <p:cNvSpPr/>
            <p:nvPr/>
          </p:nvSpPr>
          <p:spPr>
            <a:xfrm>
              <a:off x="1147326" y="2164442"/>
              <a:ext cx="137411" cy="115446"/>
            </a:xfrm>
            <a:custGeom>
              <a:avLst/>
              <a:gdLst/>
              <a:ahLst/>
              <a:cxnLst/>
              <a:rect l="l" t="t" r="r" b="b"/>
              <a:pathLst>
                <a:path w="5524" h="4531" extrusionOk="0">
                  <a:moveTo>
                    <a:pt x="5245" y="1"/>
                  </a:moveTo>
                  <a:cubicBezTo>
                    <a:pt x="5155" y="1"/>
                    <a:pt x="5068" y="50"/>
                    <a:pt x="5035" y="165"/>
                  </a:cubicBezTo>
                  <a:cubicBezTo>
                    <a:pt x="4760" y="1128"/>
                    <a:pt x="3757" y="1871"/>
                    <a:pt x="3041" y="2518"/>
                  </a:cubicBezTo>
                  <a:cubicBezTo>
                    <a:pt x="2161" y="3316"/>
                    <a:pt x="1253" y="3701"/>
                    <a:pt x="165" y="4141"/>
                  </a:cubicBezTo>
                  <a:cubicBezTo>
                    <a:pt x="28" y="4196"/>
                    <a:pt x="0" y="4402"/>
                    <a:pt x="165" y="4457"/>
                  </a:cubicBezTo>
                  <a:cubicBezTo>
                    <a:pt x="336" y="4507"/>
                    <a:pt x="506" y="4530"/>
                    <a:pt x="677" y="4530"/>
                  </a:cubicBezTo>
                  <a:cubicBezTo>
                    <a:pt x="1676" y="4530"/>
                    <a:pt x="2654" y="3748"/>
                    <a:pt x="3371" y="3136"/>
                  </a:cubicBezTo>
                  <a:cubicBezTo>
                    <a:pt x="4210" y="2408"/>
                    <a:pt x="5270" y="1430"/>
                    <a:pt x="5490" y="289"/>
                  </a:cubicBezTo>
                  <a:cubicBezTo>
                    <a:pt x="5523" y="115"/>
                    <a:pt x="5381" y="1"/>
                    <a:pt x="5245"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0" name="Google Shape;1463;p13"/>
            <p:cNvSpPr/>
            <p:nvPr/>
          </p:nvSpPr>
          <p:spPr>
            <a:xfrm>
              <a:off x="801946" y="2153269"/>
              <a:ext cx="438225" cy="398480"/>
            </a:xfrm>
            <a:custGeom>
              <a:avLst/>
              <a:gdLst/>
              <a:ahLst/>
              <a:cxnLst/>
              <a:rect l="l" t="t" r="r" b="b"/>
              <a:pathLst>
                <a:path w="17514" h="15859" extrusionOk="0">
                  <a:moveTo>
                    <a:pt x="9215" y="1"/>
                  </a:moveTo>
                  <a:cubicBezTo>
                    <a:pt x="7841" y="1"/>
                    <a:pt x="6476" y="271"/>
                    <a:pt x="5174" y="725"/>
                  </a:cubicBezTo>
                  <a:cubicBezTo>
                    <a:pt x="3508" y="1302"/>
                    <a:pt x="2077" y="2086"/>
                    <a:pt x="1059" y="3544"/>
                  </a:cubicBezTo>
                  <a:cubicBezTo>
                    <a:pt x="427" y="4480"/>
                    <a:pt x="83" y="5581"/>
                    <a:pt x="28" y="6696"/>
                  </a:cubicBezTo>
                  <a:cubicBezTo>
                    <a:pt x="1" y="7053"/>
                    <a:pt x="14" y="7438"/>
                    <a:pt x="56" y="7796"/>
                  </a:cubicBezTo>
                  <a:cubicBezTo>
                    <a:pt x="551" y="10643"/>
                    <a:pt x="1252" y="14152"/>
                    <a:pt x="4623" y="14853"/>
                  </a:cubicBezTo>
                  <a:cubicBezTo>
                    <a:pt x="6164" y="15129"/>
                    <a:pt x="7430" y="15831"/>
                    <a:pt x="8971" y="15831"/>
                  </a:cubicBezTo>
                  <a:cubicBezTo>
                    <a:pt x="9142" y="15850"/>
                    <a:pt x="9310" y="15858"/>
                    <a:pt x="9477" y="15858"/>
                  </a:cubicBezTo>
                  <a:cubicBezTo>
                    <a:pt x="10532" y="15858"/>
                    <a:pt x="11518" y="15518"/>
                    <a:pt x="12575" y="15280"/>
                  </a:cubicBezTo>
                  <a:cubicBezTo>
                    <a:pt x="12946" y="15156"/>
                    <a:pt x="13304" y="15018"/>
                    <a:pt x="13662" y="14840"/>
                  </a:cubicBezTo>
                  <a:cubicBezTo>
                    <a:pt x="14694" y="14331"/>
                    <a:pt x="15602" y="13560"/>
                    <a:pt x="16276" y="12611"/>
                  </a:cubicBezTo>
                  <a:cubicBezTo>
                    <a:pt x="17294" y="11153"/>
                    <a:pt x="17514" y="9240"/>
                    <a:pt x="17418" y="7521"/>
                  </a:cubicBezTo>
                  <a:cubicBezTo>
                    <a:pt x="17376" y="6599"/>
                    <a:pt x="17156" y="5773"/>
                    <a:pt x="16908" y="4893"/>
                  </a:cubicBezTo>
                  <a:cubicBezTo>
                    <a:pt x="16633" y="3944"/>
                    <a:pt x="16262" y="3256"/>
                    <a:pt x="15615" y="2513"/>
                  </a:cubicBezTo>
                  <a:cubicBezTo>
                    <a:pt x="14419" y="1151"/>
                    <a:pt x="12588" y="422"/>
                    <a:pt x="10842" y="132"/>
                  </a:cubicBezTo>
                  <a:cubicBezTo>
                    <a:pt x="10300" y="43"/>
                    <a:pt x="9757" y="1"/>
                    <a:pt x="9215" y="1"/>
                  </a:cubicBezTo>
                  <a:close/>
                </a:path>
              </a:pathLst>
            </a:custGeom>
            <a:solidFill>
              <a:schemeClr val="dk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1" name="Google Shape;1464;p13"/>
            <p:cNvSpPr/>
            <p:nvPr/>
          </p:nvSpPr>
          <p:spPr>
            <a:xfrm>
              <a:off x="868794" y="2197958"/>
              <a:ext cx="308242" cy="305376"/>
            </a:xfrm>
            <a:custGeom>
              <a:avLst/>
              <a:gdLst/>
              <a:ahLst/>
              <a:cxnLst/>
              <a:rect l="l" t="t" r="r" b="b"/>
              <a:pathLst>
                <a:path w="12288" h="12235" extrusionOk="0">
                  <a:moveTo>
                    <a:pt x="5678" y="1"/>
                  </a:moveTo>
                  <a:cubicBezTo>
                    <a:pt x="5655" y="1"/>
                    <a:pt x="5629" y="5"/>
                    <a:pt x="5601" y="13"/>
                  </a:cubicBezTo>
                  <a:cubicBezTo>
                    <a:pt x="5243" y="110"/>
                    <a:pt x="5326" y="701"/>
                    <a:pt x="5311" y="991"/>
                  </a:cubicBezTo>
                  <a:lnTo>
                    <a:pt x="5311" y="1101"/>
                  </a:lnTo>
                  <a:cubicBezTo>
                    <a:pt x="5188" y="1046"/>
                    <a:pt x="5064" y="1004"/>
                    <a:pt x="4926" y="1004"/>
                  </a:cubicBezTo>
                  <a:cubicBezTo>
                    <a:pt x="4909" y="1003"/>
                    <a:pt x="4892" y="1003"/>
                    <a:pt x="4876" y="1003"/>
                  </a:cubicBezTo>
                  <a:cubicBezTo>
                    <a:pt x="4552" y="1003"/>
                    <a:pt x="4250" y="1123"/>
                    <a:pt x="3950" y="1293"/>
                  </a:cubicBezTo>
                  <a:cubicBezTo>
                    <a:pt x="3880" y="1128"/>
                    <a:pt x="3798" y="976"/>
                    <a:pt x="3770" y="784"/>
                  </a:cubicBezTo>
                  <a:cubicBezTo>
                    <a:pt x="3747" y="665"/>
                    <a:pt x="3657" y="613"/>
                    <a:pt x="3561" y="613"/>
                  </a:cubicBezTo>
                  <a:cubicBezTo>
                    <a:pt x="3434" y="613"/>
                    <a:pt x="3297" y="704"/>
                    <a:pt x="3289" y="853"/>
                  </a:cubicBezTo>
                  <a:cubicBezTo>
                    <a:pt x="3275" y="1141"/>
                    <a:pt x="3358" y="1376"/>
                    <a:pt x="3455" y="1609"/>
                  </a:cubicBezTo>
                  <a:cubicBezTo>
                    <a:pt x="3317" y="1719"/>
                    <a:pt x="3179" y="1829"/>
                    <a:pt x="3055" y="1939"/>
                  </a:cubicBezTo>
                  <a:cubicBezTo>
                    <a:pt x="2822" y="2132"/>
                    <a:pt x="2615" y="2325"/>
                    <a:pt x="2436" y="2545"/>
                  </a:cubicBezTo>
                  <a:cubicBezTo>
                    <a:pt x="2409" y="2504"/>
                    <a:pt x="2381" y="2477"/>
                    <a:pt x="2354" y="2422"/>
                  </a:cubicBezTo>
                  <a:cubicBezTo>
                    <a:pt x="2216" y="2229"/>
                    <a:pt x="2037" y="2064"/>
                    <a:pt x="1914" y="1857"/>
                  </a:cubicBezTo>
                  <a:cubicBezTo>
                    <a:pt x="1862" y="1775"/>
                    <a:pt x="1790" y="1740"/>
                    <a:pt x="1721" y="1740"/>
                  </a:cubicBezTo>
                  <a:cubicBezTo>
                    <a:pt x="1571" y="1740"/>
                    <a:pt x="1430" y="1903"/>
                    <a:pt x="1514" y="2091"/>
                  </a:cubicBezTo>
                  <a:cubicBezTo>
                    <a:pt x="1624" y="2339"/>
                    <a:pt x="1789" y="2559"/>
                    <a:pt x="1941" y="2779"/>
                  </a:cubicBezTo>
                  <a:cubicBezTo>
                    <a:pt x="1996" y="2862"/>
                    <a:pt x="2024" y="2958"/>
                    <a:pt x="2106" y="3027"/>
                  </a:cubicBezTo>
                  <a:cubicBezTo>
                    <a:pt x="1954" y="3260"/>
                    <a:pt x="1844" y="3508"/>
                    <a:pt x="1749" y="3755"/>
                  </a:cubicBezTo>
                  <a:cubicBezTo>
                    <a:pt x="1542" y="3660"/>
                    <a:pt x="1336" y="3550"/>
                    <a:pt x="1143" y="3425"/>
                  </a:cubicBezTo>
                  <a:cubicBezTo>
                    <a:pt x="1100" y="3397"/>
                    <a:pt x="1056" y="3384"/>
                    <a:pt x="1015" y="3384"/>
                  </a:cubicBezTo>
                  <a:cubicBezTo>
                    <a:pt x="856" y="3384"/>
                    <a:pt x="725" y="3565"/>
                    <a:pt x="758" y="3728"/>
                  </a:cubicBezTo>
                  <a:cubicBezTo>
                    <a:pt x="758" y="3770"/>
                    <a:pt x="771" y="3810"/>
                    <a:pt x="786" y="3866"/>
                  </a:cubicBezTo>
                  <a:cubicBezTo>
                    <a:pt x="797" y="3977"/>
                    <a:pt x="899" y="4033"/>
                    <a:pt x="999" y="4033"/>
                  </a:cubicBezTo>
                  <a:cubicBezTo>
                    <a:pt x="1010" y="4033"/>
                    <a:pt x="1022" y="4032"/>
                    <a:pt x="1033" y="4031"/>
                  </a:cubicBezTo>
                  <a:cubicBezTo>
                    <a:pt x="1156" y="4127"/>
                    <a:pt x="1308" y="4196"/>
                    <a:pt x="1446" y="4265"/>
                  </a:cubicBezTo>
                  <a:cubicBezTo>
                    <a:pt x="1487" y="4293"/>
                    <a:pt x="1528" y="4320"/>
                    <a:pt x="1583" y="4333"/>
                  </a:cubicBezTo>
                  <a:cubicBezTo>
                    <a:pt x="1473" y="4801"/>
                    <a:pt x="1418" y="5283"/>
                    <a:pt x="1404" y="5792"/>
                  </a:cubicBezTo>
                  <a:cubicBezTo>
                    <a:pt x="1129" y="5627"/>
                    <a:pt x="826" y="5503"/>
                    <a:pt x="510" y="5421"/>
                  </a:cubicBezTo>
                  <a:cubicBezTo>
                    <a:pt x="492" y="5417"/>
                    <a:pt x="475" y="5415"/>
                    <a:pt x="459" y="5415"/>
                  </a:cubicBezTo>
                  <a:cubicBezTo>
                    <a:pt x="237" y="5415"/>
                    <a:pt x="170" y="5741"/>
                    <a:pt x="400" y="5806"/>
                  </a:cubicBezTo>
                  <a:cubicBezTo>
                    <a:pt x="758" y="5929"/>
                    <a:pt x="1074" y="6136"/>
                    <a:pt x="1404" y="6329"/>
                  </a:cubicBezTo>
                  <a:cubicBezTo>
                    <a:pt x="1404" y="6562"/>
                    <a:pt x="1418" y="6810"/>
                    <a:pt x="1432" y="7044"/>
                  </a:cubicBezTo>
                  <a:cubicBezTo>
                    <a:pt x="1391" y="7030"/>
                    <a:pt x="1336" y="7017"/>
                    <a:pt x="1294" y="7002"/>
                  </a:cubicBezTo>
                  <a:cubicBezTo>
                    <a:pt x="978" y="6892"/>
                    <a:pt x="648" y="6797"/>
                    <a:pt x="318" y="6782"/>
                  </a:cubicBezTo>
                  <a:cubicBezTo>
                    <a:pt x="1" y="6782"/>
                    <a:pt x="15" y="7237"/>
                    <a:pt x="318" y="7250"/>
                  </a:cubicBezTo>
                  <a:cubicBezTo>
                    <a:pt x="648" y="7277"/>
                    <a:pt x="1101" y="7539"/>
                    <a:pt x="1501" y="7635"/>
                  </a:cubicBezTo>
                  <a:cubicBezTo>
                    <a:pt x="1542" y="7897"/>
                    <a:pt x="1597" y="8158"/>
                    <a:pt x="1679" y="8406"/>
                  </a:cubicBezTo>
                  <a:cubicBezTo>
                    <a:pt x="1721" y="8571"/>
                    <a:pt x="1804" y="8763"/>
                    <a:pt x="1886" y="8956"/>
                  </a:cubicBezTo>
                  <a:lnTo>
                    <a:pt x="1844" y="8956"/>
                  </a:lnTo>
                  <a:cubicBezTo>
                    <a:pt x="1473" y="9038"/>
                    <a:pt x="1116" y="9149"/>
                    <a:pt x="730" y="9176"/>
                  </a:cubicBezTo>
                  <a:cubicBezTo>
                    <a:pt x="441" y="9204"/>
                    <a:pt x="441" y="9631"/>
                    <a:pt x="730" y="9631"/>
                  </a:cubicBezTo>
                  <a:cubicBezTo>
                    <a:pt x="1074" y="9631"/>
                    <a:pt x="1418" y="9589"/>
                    <a:pt x="1762" y="9506"/>
                  </a:cubicBezTo>
                  <a:cubicBezTo>
                    <a:pt x="1886" y="9479"/>
                    <a:pt x="2024" y="9466"/>
                    <a:pt x="2147" y="9451"/>
                  </a:cubicBezTo>
                  <a:cubicBezTo>
                    <a:pt x="2381" y="9836"/>
                    <a:pt x="2684" y="10181"/>
                    <a:pt x="3027" y="10346"/>
                  </a:cubicBezTo>
                  <a:cubicBezTo>
                    <a:pt x="3124" y="10401"/>
                    <a:pt x="3220" y="10429"/>
                    <a:pt x="3330" y="10469"/>
                  </a:cubicBezTo>
                  <a:cubicBezTo>
                    <a:pt x="3124" y="10649"/>
                    <a:pt x="2877" y="10827"/>
                    <a:pt x="2629" y="10869"/>
                  </a:cubicBezTo>
                  <a:cubicBezTo>
                    <a:pt x="2367" y="10910"/>
                    <a:pt x="2450" y="11309"/>
                    <a:pt x="2697" y="11309"/>
                  </a:cubicBezTo>
                  <a:cubicBezTo>
                    <a:pt x="2709" y="11310"/>
                    <a:pt x="2721" y="11310"/>
                    <a:pt x="2733" y="11310"/>
                  </a:cubicBezTo>
                  <a:cubicBezTo>
                    <a:pt x="3086" y="11310"/>
                    <a:pt x="3339" y="11123"/>
                    <a:pt x="3592" y="10910"/>
                  </a:cubicBezTo>
                  <a:cubicBezTo>
                    <a:pt x="3715" y="10814"/>
                    <a:pt x="3840" y="10744"/>
                    <a:pt x="3963" y="10662"/>
                  </a:cubicBezTo>
                  <a:cubicBezTo>
                    <a:pt x="4046" y="10689"/>
                    <a:pt x="4128" y="10731"/>
                    <a:pt x="4211" y="10772"/>
                  </a:cubicBezTo>
                  <a:cubicBezTo>
                    <a:pt x="4555" y="10992"/>
                    <a:pt x="4968" y="11116"/>
                    <a:pt x="5353" y="11254"/>
                  </a:cubicBezTo>
                  <a:cubicBezTo>
                    <a:pt x="5229" y="11460"/>
                    <a:pt x="5133" y="11694"/>
                    <a:pt x="5105" y="11942"/>
                  </a:cubicBezTo>
                  <a:cubicBezTo>
                    <a:pt x="5105" y="12024"/>
                    <a:pt x="5146" y="12107"/>
                    <a:pt x="5216" y="12148"/>
                  </a:cubicBezTo>
                  <a:cubicBezTo>
                    <a:pt x="5237" y="12207"/>
                    <a:pt x="5291" y="12234"/>
                    <a:pt x="5347" y="12234"/>
                  </a:cubicBezTo>
                  <a:cubicBezTo>
                    <a:pt x="5395" y="12234"/>
                    <a:pt x="5445" y="12214"/>
                    <a:pt x="5476" y="12175"/>
                  </a:cubicBezTo>
                  <a:cubicBezTo>
                    <a:pt x="5546" y="12148"/>
                    <a:pt x="5601" y="12080"/>
                    <a:pt x="5614" y="12010"/>
                  </a:cubicBezTo>
                  <a:cubicBezTo>
                    <a:pt x="5697" y="11790"/>
                    <a:pt x="5793" y="11584"/>
                    <a:pt x="5903" y="11377"/>
                  </a:cubicBezTo>
                  <a:cubicBezTo>
                    <a:pt x="6097" y="11402"/>
                    <a:pt x="6297" y="11413"/>
                    <a:pt x="6498" y="11413"/>
                  </a:cubicBezTo>
                  <a:cubicBezTo>
                    <a:pt x="6852" y="11413"/>
                    <a:pt x="7212" y="11380"/>
                    <a:pt x="7554" y="11337"/>
                  </a:cubicBezTo>
                  <a:lnTo>
                    <a:pt x="7554" y="11337"/>
                  </a:lnTo>
                  <a:cubicBezTo>
                    <a:pt x="7540" y="11735"/>
                    <a:pt x="7609" y="12135"/>
                    <a:pt x="7953" y="12190"/>
                  </a:cubicBezTo>
                  <a:cubicBezTo>
                    <a:pt x="7965" y="12191"/>
                    <a:pt x="7978" y="12192"/>
                    <a:pt x="7990" y="12192"/>
                  </a:cubicBezTo>
                  <a:cubicBezTo>
                    <a:pt x="8187" y="12192"/>
                    <a:pt x="8385" y="11997"/>
                    <a:pt x="8255" y="11790"/>
                  </a:cubicBezTo>
                  <a:cubicBezTo>
                    <a:pt x="8145" y="11625"/>
                    <a:pt x="8118" y="11432"/>
                    <a:pt x="8105" y="11240"/>
                  </a:cubicBezTo>
                  <a:cubicBezTo>
                    <a:pt x="8683" y="11116"/>
                    <a:pt x="9163" y="10855"/>
                    <a:pt x="9563" y="10511"/>
                  </a:cubicBezTo>
                  <a:cubicBezTo>
                    <a:pt x="9673" y="10676"/>
                    <a:pt x="9783" y="10827"/>
                    <a:pt x="9851" y="11020"/>
                  </a:cubicBezTo>
                  <a:cubicBezTo>
                    <a:pt x="9893" y="11144"/>
                    <a:pt x="9989" y="11227"/>
                    <a:pt x="10127" y="11227"/>
                  </a:cubicBezTo>
                  <a:lnTo>
                    <a:pt x="10196" y="11227"/>
                  </a:lnTo>
                  <a:cubicBezTo>
                    <a:pt x="10211" y="11230"/>
                    <a:pt x="10225" y="11232"/>
                    <a:pt x="10240" y="11232"/>
                  </a:cubicBezTo>
                  <a:cubicBezTo>
                    <a:pt x="10280" y="11232"/>
                    <a:pt x="10321" y="11219"/>
                    <a:pt x="10361" y="11199"/>
                  </a:cubicBezTo>
                  <a:cubicBezTo>
                    <a:pt x="10499" y="11157"/>
                    <a:pt x="10539" y="11061"/>
                    <a:pt x="10526" y="10951"/>
                  </a:cubicBezTo>
                  <a:cubicBezTo>
                    <a:pt x="10539" y="10841"/>
                    <a:pt x="10499" y="10731"/>
                    <a:pt x="10361" y="10689"/>
                  </a:cubicBezTo>
                  <a:cubicBezTo>
                    <a:pt x="10347" y="10676"/>
                    <a:pt x="10319" y="10676"/>
                    <a:pt x="10306" y="10662"/>
                  </a:cubicBezTo>
                  <a:cubicBezTo>
                    <a:pt x="10251" y="10566"/>
                    <a:pt x="10196" y="10456"/>
                    <a:pt x="10113" y="10359"/>
                  </a:cubicBezTo>
                  <a:cubicBezTo>
                    <a:pt x="10058" y="10277"/>
                    <a:pt x="10003" y="10208"/>
                    <a:pt x="9948" y="10139"/>
                  </a:cubicBezTo>
                  <a:cubicBezTo>
                    <a:pt x="10251" y="9796"/>
                    <a:pt x="10499" y="9396"/>
                    <a:pt x="10691" y="8983"/>
                  </a:cubicBezTo>
                  <a:cubicBezTo>
                    <a:pt x="10774" y="9080"/>
                    <a:pt x="10869" y="9176"/>
                    <a:pt x="10952" y="9273"/>
                  </a:cubicBezTo>
                  <a:cubicBezTo>
                    <a:pt x="11200" y="9548"/>
                    <a:pt x="11420" y="9906"/>
                    <a:pt x="11805" y="9961"/>
                  </a:cubicBezTo>
                  <a:cubicBezTo>
                    <a:pt x="11811" y="9961"/>
                    <a:pt x="11817" y="9961"/>
                    <a:pt x="11822" y="9961"/>
                  </a:cubicBezTo>
                  <a:cubicBezTo>
                    <a:pt x="12003" y="9961"/>
                    <a:pt x="12094" y="9764"/>
                    <a:pt x="12067" y="9616"/>
                  </a:cubicBezTo>
                  <a:cubicBezTo>
                    <a:pt x="12053" y="9466"/>
                    <a:pt x="11970" y="9369"/>
                    <a:pt x="11860" y="9341"/>
                  </a:cubicBezTo>
                  <a:cubicBezTo>
                    <a:pt x="11722" y="9190"/>
                    <a:pt x="11557" y="9053"/>
                    <a:pt x="11434" y="8888"/>
                  </a:cubicBezTo>
                  <a:cubicBezTo>
                    <a:pt x="11282" y="8695"/>
                    <a:pt x="11090" y="8558"/>
                    <a:pt x="10939" y="8378"/>
                  </a:cubicBezTo>
                  <a:cubicBezTo>
                    <a:pt x="11172" y="7677"/>
                    <a:pt x="11282" y="6975"/>
                    <a:pt x="11241" y="6274"/>
                  </a:cubicBezTo>
                  <a:lnTo>
                    <a:pt x="11241" y="6274"/>
                  </a:lnTo>
                  <a:cubicBezTo>
                    <a:pt x="11406" y="6314"/>
                    <a:pt x="11580" y="6341"/>
                    <a:pt x="11734" y="6341"/>
                  </a:cubicBezTo>
                  <a:cubicBezTo>
                    <a:pt x="11839" y="6341"/>
                    <a:pt x="11934" y="6329"/>
                    <a:pt x="12012" y="6301"/>
                  </a:cubicBezTo>
                  <a:cubicBezTo>
                    <a:pt x="12245" y="6204"/>
                    <a:pt x="12287" y="5847"/>
                    <a:pt x="12012" y="5778"/>
                  </a:cubicBezTo>
                  <a:cubicBezTo>
                    <a:pt x="11764" y="5723"/>
                    <a:pt x="11502" y="5751"/>
                    <a:pt x="11255" y="5641"/>
                  </a:cubicBezTo>
                  <a:cubicBezTo>
                    <a:pt x="11227" y="5627"/>
                    <a:pt x="11200" y="5613"/>
                    <a:pt x="11172" y="5613"/>
                  </a:cubicBezTo>
                  <a:cubicBezTo>
                    <a:pt x="11076" y="5021"/>
                    <a:pt x="10869" y="4443"/>
                    <a:pt x="10539" y="3893"/>
                  </a:cubicBezTo>
                  <a:cubicBezTo>
                    <a:pt x="10774" y="3866"/>
                    <a:pt x="11007" y="3825"/>
                    <a:pt x="11241" y="3825"/>
                  </a:cubicBezTo>
                  <a:cubicBezTo>
                    <a:pt x="11407" y="3810"/>
                    <a:pt x="11544" y="3687"/>
                    <a:pt x="11544" y="3522"/>
                  </a:cubicBezTo>
                  <a:cubicBezTo>
                    <a:pt x="11544" y="3398"/>
                    <a:pt x="11530" y="3260"/>
                    <a:pt x="11447" y="3178"/>
                  </a:cubicBezTo>
                  <a:cubicBezTo>
                    <a:pt x="11379" y="3123"/>
                    <a:pt x="11324" y="3095"/>
                    <a:pt x="11255" y="3095"/>
                  </a:cubicBezTo>
                  <a:lnTo>
                    <a:pt x="11227" y="3095"/>
                  </a:lnTo>
                  <a:cubicBezTo>
                    <a:pt x="11172" y="3095"/>
                    <a:pt x="11104" y="3123"/>
                    <a:pt x="11049" y="3178"/>
                  </a:cubicBezTo>
                  <a:cubicBezTo>
                    <a:pt x="11035" y="3192"/>
                    <a:pt x="11021" y="3205"/>
                    <a:pt x="11007" y="3233"/>
                  </a:cubicBezTo>
                  <a:cubicBezTo>
                    <a:pt x="10732" y="3260"/>
                    <a:pt x="10457" y="3315"/>
                    <a:pt x="10182" y="3370"/>
                  </a:cubicBezTo>
                  <a:cubicBezTo>
                    <a:pt x="10003" y="3137"/>
                    <a:pt x="9769" y="2917"/>
                    <a:pt x="9521" y="2724"/>
                  </a:cubicBezTo>
                  <a:cubicBezTo>
                    <a:pt x="9535" y="2682"/>
                    <a:pt x="9521" y="2627"/>
                    <a:pt x="9508" y="2587"/>
                  </a:cubicBezTo>
                  <a:cubicBezTo>
                    <a:pt x="9604" y="2449"/>
                    <a:pt x="9659" y="2297"/>
                    <a:pt x="9728" y="2174"/>
                  </a:cubicBezTo>
                  <a:cubicBezTo>
                    <a:pt x="9783" y="2049"/>
                    <a:pt x="9838" y="1912"/>
                    <a:pt x="9906" y="1789"/>
                  </a:cubicBezTo>
                  <a:cubicBezTo>
                    <a:pt x="9934" y="1747"/>
                    <a:pt x="9961" y="1706"/>
                    <a:pt x="10003" y="1679"/>
                  </a:cubicBezTo>
                  <a:cubicBezTo>
                    <a:pt x="10016" y="1651"/>
                    <a:pt x="10044" y="1624"/>
                    <a:pt x="10058" y="1596"/>
                  </a:cubicBezTo>
                  <a:cubicBezTo>
                    <a:pt x="10196" y="1499"/>
                    <a:pt x="10196" y="1238"/>
                    <a:pt x="10003" y="1211"/>
                  </a:cubicBezTo>
                  <a:cubicBezTo>
                    <a:pt x="9967" y="1205"/>
                    <a:pt x="9932" y="1202"/>
                    <a:pt x="9899" y="1202"/>
                  </a:cubicBezTo>
                  <a:cubicBezTo>
                    <a:pt x="9478" y="1202"/>
                    <a:pt x="9289" y="1665"/>
                    <a:pt x="9136" y="2022"/>
                  </a:cubicBezTo>
                  <a:cubicBezTo>
                    <a:pt x="9108" y="2105"/>
                    <a:pt x="9068" y="2187"/>
                    <a:pt x="9013" y="2270"/>
                  </a:cubicBezTo>
                  <a:cubicBezTo>
                    <a:pt x="8998" y="2297"/>
                    <a:pt x="8971" y="2311"/>
                    <a:pt x="8943" y="2339"/>
                  </a:cubicBezTo>
                  <a:cubicBezTo>
                    <a:pt x="8448" y="2064"/>
                    <a:pt x="7885" y="1844"/>
                    <a:pt x="7307" y="1719"/>
                  </a:cubicBezTo>
                  <a:cubicBezTo>
                    <a:pt x="7320" y="1664"/>
                    <a:pt x="7334" y="1609"/>
                    <a:pt x="7334" y="1554"/>
                  </a:cubicBezTo>
                  <a:cubicBezTo>
                    <a:pt x="7320" y="1403"/>
                    <a:pt x="7292" y="1238"/>
                    <a:pt x="7375" y="1101"/>
                  </a:cubicBezTo>
                  <a:cubicBezTo>
                    <a:pt x="7467" y="926"/>
                    <a:pt x="7331" y="783"/>
                    <a:pt x="7182" y="783"/>
                  </a:cubicBezTo>
                  <a:cubicBezTo>
                    <a:pt x="7130" y="783"/>
                    <a:pt x="7077" y="800"/>
                    <a:pt x="7032" y="839"/>
                  </a:cubicBezTo>
                  <a:cubicBezTo>
                    <a:pt x="6756" y="1046"/>
                    <a:pt x="6797" y="1334"/>
                    <a:pt x="6687" y="1624"/>
                  </a:cubicBezTo>
                  <a:cubicBezTo>
                    <a:pt x="6591" y="1609"/>
                    <a:pt x="6481" y="1596"/>
                    <a:pt x="6384" y="1596"/>
                  </a:cubicBezTo>
                  <a:cubicBezTo>
                    <a:pt x="6219" y="1527"/>
                    <a:pt x="6069" y="1458"/>
                    <a:pt x="5889" y="1403"/>
                  </a:cubicBezTo>
                  <a:cubicBezTo>
                    <a:pt x="5889" y="1169"/>
                    <a:pt x="5903" y="936"/>
                    <a:pt x="5917" y="716"/>
                  </a:cubicBezTo>
                  <a:cubicBezTo>
                    <a:pt x="5917" y="550"/>
                    <a:pt x="5952" y="1"/>
                    <a:pt x="5678" y="1"/>
                  </a:cubicBezTo>
                  <a:close/>
                </a:path>
              </a:pathLst>
            </a:custGeom>
            <a:solidFill>
              <a:schemeClr val="accent3"/>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2" name="Google Shape;1465;p13"/>
            <p:cNvSpPr/>
            <p:nvPr/>
          </p:nvSpPr>
          <p:spPr>
            <a:xfrm>
              <a:off x="954210" y="2291062"/>
              <a:ext cx="44565" cy="37241"/>
            </a:xfrm>
            <a:custGeom>
              <a:avLst/>
              <a:gdLst/>
              <a:ahLst/>
              <a:cxnLst/>
              <a:rect l="l" t="t" r="r" b="b"/>
              <a:pathLst>
                <a:path w="1762" h="1517" extrusionOk="0">
                  <a:moveTo>
                    <a:pt x="1002" y="0"/>
                  </a:moveTo>
                  <a:cubicBezTo>
                    <a:pt x="776" y="0"/>
                    <a:pt x="535" y="83"/>
                    <a:pt x="371" y="196"/>
                  </a:cubicBezTo>
                  <a:cubicBezTo>
                    <a:pt x="68" y="389"/>
                    <a:pt x="0" y="842"/>
                    <a:pt x="178" y="1131"/>
                  </a:cubicBezTo>
                  <a:cubicBezTo>
                    <a:pt x="343" y="1392"/>
                    <a:pt x="660" y="1517"/>
                    <a:pt x="949" y="1517"/>
                  </a:cubicBezTo>
                  <a:cubicBezTo>
                    <a:pt x="1196" y="1517"/>
                    <a:pt x="1678" y="1392"/>
                    <a:pt x="1734" y="1090"/>
                  </a:cubicBezTo>
                  <a:cubicBezTo>
                    <a:pt x="1761" y="856"/>
                    <a:pt x="1734" y="636"/>
                    <a:pt x="1609" y="444"/>
                  </a:cubicBezTo>
                  <a:cubicBezTo>
                    <a:pt x="1554" y="264"/>
                    <a:pt x="1431" y="113"/>
                    <a:pt x="1224" y="31"/>
                  </a:cubicBezTo>
                  <a:cubicBezTo>
                    <a:pt x="1154" y="10"/>
                    <a:pt x="1079" y="0"/>
                    <a:pt x="1002"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3" name="Google Shape;1466;p13"/>
            <p:cNvSpPr/>
            <p:nvPr/>
          </p:nvSpPr>
          <p:spPr>
            <a:xfrm>
              <a:off x="1017345" y="2320855"/>
              <a:ext cx="33423" cy="33516"/>
            </a:xfrm>
            <a:custGeom>
              <a:avLst/>
              <a:gdLst/>
              <a:ahLst/>
              <a:cxnLst/>
              <a:rect l="l" t="t" r="r" b="b"/>
              <a:pathLst>
                <a:path w="1267" h="1293" extrusionOk="0">
                  <a:moveTo>
                    <a:pt x="646" y="1"/>
                  </a:moveTo>
                  <a:cubicBezTo>
                    <a:pt x="638" y="1"/>
                    <a:pt x="629" y="1"/>
                    <a:pt x="620" y="1"/>
                  </a:cubicBezTo>
                  <a:cubicBezTo>
                    <a:pt x="276" y="15"/>
                    <a:pt x="83" y="262"/>
                    <a:pt x="42" y="552"/>
                  </a:cubicBezTo>
                  <a:cubicBezTo>
                    <a:pt x="15" y="607"/>
                    <a:pt x="1" y="675"/>
                    <a:pt x="1" y="717"/>
                  </a:cubicBezTo>
                  <a:cubicBezTo>
                    <a:pt x="12" y="762"/>
                    <a:pt x="15" y="854"/>
                    <a:pt x="15" y="854"/>
                  </a:cubicBezTo>
                  <a:cubicBezTo>
                    <a:pt x="15" y="854"/>
                    <a:pt x="15" y="850"/>
                    <a:pt x="15" y="840"/>
                  </a:cubicBezTo>
                  <a:cubicBezTo>
                    <a:pt x="28" y="1005"/>
                    <a:pt x="153" y="1143"/>
                    <a:pt x="318" y="1212"/>
                  </a:cubicBezTo>
                  <a:cubicBezTo>
                    <a:pt x="392" y="1258"/>
                    <a:pt x="486" y="1293"/>
                    <a:pt x="577" y="1293"/>
                  </a:cubicBezTo>
                  <a:cubicBezTo>
                    <a:pt x="620" y="1293"/>
                    <a:pt x="663" y="1285"/>
                    <a:pt x="703" y="1267"/>
                  </a:cubicBezTo>
                  <a:cubicBezTo>
                    <a:pt x="744" y="1253"/>
                    <a:pt x="771" y="1240"/>
                    <a:pt x="799" y="1225"/>
                  </a:cubicBezTo>
                  <a:lnTo>
                    <a:pt x="799" y="1225"/>
                  </a:lnTo>
                  <a:cubicBezTo>
                    <a:pt x="771" y="1241"/>
                    <a:pt x="761" y="1247"/>
                    <a:pt x="762" y="1247"/>
                  </a:cubicBezTo>
                  <a:cubicBezTo>
                    <a:pt x="766" y="1247"/>
                    <a:pt x="867" y="1194"/>
                    <a:pt x="873" y="1194"/>
                  </a:cubicBezTo>
                  <a:cubicBezTo>
                    <a:pt x="873" y="1194"/>
                    <a:pt x="872" y="1195"/>
                    <a:pt x="868" y="1198"/>
                  </a:cubicBezTo>
                  <a:cubicBezTo>
                    <a:pt x="951" y="1143"/>
                    <a:pt x="991" y="1088"/>
                    <a:pt x="1033" y="1020"/>
                  </a:cubicBezTo>
                  <a:cubicBezTo>
                    <a:pt x="1184" y="868"/>
                    <a:pt x="1266" y="620"/>
                    <a:pt x="1198" y="414"/>
                  </a:cubicBezTo>
                  <a:cubicBezTo>
                    <a:pt x="1131" y="188"/>
                    <a:pt x="886" y="1"/>
                    <a:pt x="646"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4" name="Google Shape;1467;p13"/>
            <p:cNvSpPr/>
            <p:nvPr/>
          </p:nvSpPr>
          <p:spPr>
            <a:xfrm>
              <a:off x="987635" y="2343199"/>
              <a:ext cx="22283" cy="26068"/>
            </a:xfrm>
            <a:custGeom>
              <a:avLst/>
              <a:gdLst/>
              <a:ahLst/>
              <a:cxnLst/>
              <a:rect l="l" t="t" r="r" b="b"/>
              <a:pathLst>
                <a:path w="964" h="1084" extrusionOk="0">
                  <a:moveTo>
                    <a:pt x="334" y="1"/>
                  </a:moveTo>
                  <a:cubicBezTo>
                    <a:pt x="157" y="1"/>
                    <a:pt x="1" y="122"/>
                    <a:pt x="1" y="325"/>
                  </a:cubicBezTo>
                  <a:cubicBezTo>
                    <a:pt x="1" y="659"/>
                    <a:pt x="194" y="1083"/>
                    <a:pt x="571" y="1083"/>
                  </a:cubicBezTo>
                  <a:cubicBezTo>
                    <a:pt x="582" y="1083"/>
                    <a:pt x="594" y="1083"/>
                    <a:pt x="606" y="1082"/>
                  </a:cubicBezTo>
                  <a:cubicBezTo>
                    <a:pt x="839" y="1055"/>
                    <a:pt x="964" y="889"/>
                    <a:pt x="922" y="655"/>
                  </a:cubicBezTo>
                  <a:cubicBezTo>
                    <a:pt x="922" y="628"/>
                    <a:pt x="922" y="587"/>
                    <a:pt x="909" y="545"/>
                  </a:cubicBezTo>
                  <a:cubicBezTo>
                    <a:pt x="909" y="517"/>
                    <a:pt x="894" y="490"/>
                    <a:pt x="867" y="449"/>
                  </a:cubicBezTo>
                  <a:lnTo>
                    <a:pt x="867" y="435"/>
                  </a:lnTo>
                  <a:cubicBezTo>
                    <a:pt x="867" y="422"/>
                    <a:pt x="854" y="407"/>
                    <a:pt x="854" y="394"/>
                  </a:cubicBezTo>
                  <a:cubicBezTo>
                    <a:pt x="839" y="325"/>
                    <a:pt x="799" y="284"/>
                    <a:pt x="744" y="257"/>
                  </a:cubicBezTo>
                  <a:cubicBezTo>
                    <a:pt x="729" y="202"/>
                    <a:pt x="702" y="160"/>
                    <a:pt x="661" y="119"/>
                  </a:cubicBezTo>
                  <a:cubicBezTo>
                    <a:pt x="592" y="50"/>
                    <a:pt x="509" y="22"/>
                    <a:pt x="414" y="9"/>
                  </a:cubicBezTo>
                  <a:cubicBezTo>
                    <a:pt x="387" y="4"/>
                    <a:pt x="360" y="1"/>
                    <a:pt x="334"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5" name="Google Shape;1468;p13"/>
            <p:cNvSpPr/>
            <p:nvPr/>
          </p:nvSpPr>
          <p:spPr>
            <a:xfrm>
              <a:off x="983920" y="2380440"/>
              <a:ext cx="37138" cy="37241"/>
            </a:xfrm>
            <a:custGeom>
              <a:avLst/>
              <a:gdLst/>
              <a:ahLst/>
              <a:cxnLst/>
              <a:rect l="l" t="t" r="r" b="b"/>
              <a:pathLst>
                <a:path w="1597" h="1392" extrusionOk="0">
                  <a:moveTo>
                    <a:pt x="821" y="0"/>
                  </a:moveTo>
                  <a:cubicBezTo>
                    <a:pt x="538" y="0"/>
                    <a:pt x="202" y="176"/>
                    <a:pt x="83" y="441"/>
                  </a:cubicBezTo>
                  <a:cubicBezTo>
                    <a:pt x="1" y="634"/>
                    <a:pt x="1" y="826"/>
                    <a:pt x="111" y="1019"/>
                  </a:cubicBezTo>
                  <a:cubicBezTo>
                    <a:pt x="234" y="1225"/>
                    <a:pt x="482" y="1362"/>
                    <a:pt x="716" y="1390"/>
                  </a:cubicBezTo>
                  <a:cubicBezTo>
                    <a:pt x="730" y="1391"/>
                    <a:pt x="743" y="1391"/>
                    <a:pt x="756" y="1391"/>
                  </a:cubicBezTo>
                  <a:cubicBezTo>
                    <a:pt x="972" y="1391"/>
                    <a:pt x="1148" y="1284"/>
                    <a:pt x="1252" y="1115"/>
                  </a:cubicBezTo>
                  <a:cubicBezTo>
                    <a:pt x="1431" y="1087"/>
                    <a:pt x="1597" y="936"/>
                    <a:pt x="1582" y="744"/>
                  </a:cubicBezTo>
                  <a:cubicBezTo>
                    <a:pt x="1555" y="537"/>
                    <a:pt x="1500" y="344"/>
                    <a:pt x="1349" y="193"/>
                  </a:cubicBezTo>
                  <a:cubicBezTo>
                    <a:pt x="1211" y="69"/>
                    <a:pt x="1046" y="1"/>
                    <a:pt x="854" y="1"/>
                  </a:cubicBezTo>
                  <a:cubicBezTo>
                    <a:pt x="843" y="0"/>
                    <a:pt x="832" y="0"/>
                    <a:pt x="82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6" name="Google Shape;1469;p13"/>
            <p:cNvSpPr/>
            <p:nvPr/>
          </p:nvSpPr>
          <p:spPr>
            <a:xfrm>
              <a:off x="939354" y="2339474"/>
              <a:ext cx="22283" cy="26070"/>
            </a:xfrm>
            <a:custGeom>
              <a:avLst/>
              <a:gdLst/>
              <a:ahLst/>
              <a:cxnLst/>
              <a:rect l="l" t="t" r="r" b="b"/>
              <a:pathLst>
                <a:path w="868" h="987" extrusionOk="0">
                  <a:moveTo>
                    <a:pt x="505" y="0"/>
                  </a:moveTo>
                  <a:cubicBezTo>
                    <a:pt x="498" y="0"/>
                    <a:pt x="490" y="0"/>
                    <a:pt x="482" y="1"/>
                  </a:cubicBezTo>
                  <a:cubicBezTo>
                    <a:pt x="372" y="15"/>
                    <a:pt x="290" y="70"/>
                    <a:pt x="235" y="153"/>
                  </a:cubicBezTo>
                  <a:cubicBezTo>
                    <a:pt x="83" y="236"/>
                    <a:pt x="15" y="401"/>
                    <a:pt x="0" y="551"/>
                  </a:cubicBezTo>
                  <a:cubicBezTo>
                    <a:pt x="0" y="676"/>
                    <a:pt x="83" y="799"/>
                    <a:pt x="166" y="868"/>
                  </a:cubicBezTo>
                  <a:cubicBezTo>
                    <a:pt x="265" y="945"/>
                    <a:pt x="355" y="987"/>
                    <a:pt x="463" y="987"/>
                  </a:cubicBezTo>
                  <a:cubicBezTo>
                    <a:pt x="491" y="987"/>
                    <a:pt x="520" y="984"/>
                    <a:pt x="551" y="978"/>
                  </a:cubicBezTo>
                  <a:cubicBezTo>
                    <a:pt x="758" y="937"/>
                    <a:pt x="826" y="731"/>
                    <a:pt x="853" y="551"/>
                  </a:cubicBezTo>
                  <a:cubicBezTo>
                    <a:pt x="868" y="441"/>
                    <a:pt x="840" y="304"/>
                    <a:pt x="771" y="208"/>
                  </a:cubicBezTo>
                  <a:cubicBezTo>
                    <a:pt x="719" y="104"/>
                    <a:pt x="631" y="0"/>
                    <a:pt x="505"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7" name="Google Shape;1470;p13"/>
            <p:cNvSpPr/>
            <p:nvPr/>
          </p:nvSpPr>
          <p:spPr>
            <a:xfrm>
              <a:off x="950497" y="2372992"/>
              <a:ext cx="25995" cy="29793"/>
            </a:xfrm>
            <a:custGeom>
              <a:avLst/>
              <a:gdLst/>
              <a:ahLst/>
              <a:cxnLst/>
              <a:rect l="l" t="t" r="r" b="b"/>
              <a:pathLst>
                <a:path w="1019" h="1078" extrusionOk="0">
                  <a:moveTo>
                    <a:pt x="651" y="0"/>
                  </a:moveTo>
                  <a:cubicBezTo>
                    <a:pt x="623" y="0"/>
                    <a:pt x="594" y="4"/>
                    <a:pt x="565" y="12"/>
                  </a:cubicBezTo>
                  <a:cubicBezTo>
                    <a:pt x="441" y="39"/>
                    <a:pt x="345" y="94"/>
                    <a:pt x="235" y="177"/>
                  </a:cubicBezTo>
                  <a:cubicBezTo>
                    <a:pt x="180" y="232"/>
                    <a:pt x="138" y="287"/>
                    <a:pt x="97" y="355"/>
                  </a:cubicBezTo>
                  <a:cubicBezTo>
                    <a:pt x="42" y="424"/>
                    <a:pt x="1" y="520"/>
                    <a:pt x="1" y="603"/>
                  </a:cubicBezTo>
                  <a:cubicBezTo>
                    <a:pt x="1" y="727"/>
                    <a:pt x="70" y="823"/>
                    <a:pt x="153" y="892"/>
                  </a:cubicBezTo>
                  <a:cubicBezTo>
                    <a:pt x="166" y="920"/>
                    <a:pt x="180" y="933"/>
                    <a:pt x="193" y="947"/>
                  </a:cubicBezTo>
                  <a:cubicBezTo>
                    <a:pt x="276" y="1036"/>
                    <a:pt x="383" y="1078"/>
                    <a:pt x="489" y="1078"/>
                  </a:cubicBezTo>
                  <a:cubicBezTo>
                    <a:pt x="596" y="1078"/>
                    <a:pt x="703" y="1036"/>
                    <a:pt x="785" y="960"/>
                  </a:cubicBezTo>
                  <a:lnTo>
                    <a:pt x="826" y="920"/>
                  </a:lnTo>
                  <a:cubicBezTo>
                    <a:pt x="936" y="850"/>
                    <a:pt x="1019" y="740"/>
                    <a:pt x="1019" y="603"/>
                  </a:cubicBezTo>
                  <a:cubicBezTo>
                    <a:pt x="1006" y="520"/>
                    <a:pt x="991" y="452"/>
                    <a:pt x="978" y="369"/>
                  </a:cubicBezTo>
                  <a:lnTo>
                    <a:pt x="978" y="355"/>
                  </a:lnTo>
                  <a:lnTo>
                    <a:pt x="978" y="328"/>
                  </a:lnTo>
                  <a:cubicBezTo>
                    <a:pt x="978" y="138"/>
                    <a:pt x="825" y="0"/>
                    <a:pt x="651"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8" name="Google Shape;1471;p13"/>
            <p:cNvSpPr/>
            <p:nvPr/>
          </p:nvSpPr>
          <p:spPr>
            <a:xfrm>
              <a:off x="1028485" y="2361818"/>
              <a:ext cx="40853" cy="29793"/>
            </a:xfrm>
            <a:custGeom>
              <a:avLst/>
              <a:gdLst/>
              <a:ahLst/>
              <a:cxnLst/>
              <a:rect l="l" t="t" r="r" b="b"/>
              <a:pathLst>
                <a:path w="1693" h="1133" extrusionOk="0">
                  <a:moveTo>
                    <a:pt x="907" y="1"/>
                  </a:moveTo>
                  <a:cubicBezTo>
                    <a:pt x="501" y="1"/>
                    <a:pt x="62" y="197"/>
                    <a:pt x="28" y="628"/>
                  </a:cubicBezTo>
                  <a:cubicBezTo>
                    <a:pt x="0" y="821"/>
                    <a:pt x="179" y="931"/>
                    <a:pt x="344" y="931"/>
                  </a:cubicBezTo>
                  <a:cubicBezTo>
                    <a:pt x="399" y="1000"/>
                    <a:pt x="468" y="1068"/>
                    <a:pt x="591" y="1110"/>
                  </a:cubicBezTo>
                  <a:cubicBezTo>
                    <a:pt x="643" y="1125"/>
                    <a:pt x="696" y="1132"/>
                    <a:pt x="751" y="1132"/>
                  </a:cubicBezTo>
                  <a:cubicBezTo>
                    <a:pt x="1096" y="1132"/>
                    <a:pt x="1487" y="856"/>
                    <a:pt x="1582" y="560"/>
                  </a:cubicBezTo>
                  <a:cubicBezTo>
                    <a:pt x="1692" y="200"/>
                    <a:pt x="1317" y="1"/>
                    <a:pt x="907"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89" name="Google Shape;1472;p13"/>
            <p:cNvSpPr/>
            <p:nvPr/>
          </p:nvSpPr>
          <p:spPr>
            <a:xfrm>
              <a:off x="1035912" y="2417681"/>
              <a:ext cx="22283" cy="22345"/>
            </a:xfrm>
            <a:custGeom>
              <a:avLst/>
              <a:gdLst/>
              <a:ahLst/>
              <a:cxnLst/>
              <a:rect l="l" t="t" r="r" b="b"/>
              <a:pathLst>
                <a:path w="912" h="894" extrusionOk="0">
                  <a:moveTo>
                    <a:pt x="490" y="1"/>
                  </a:moveTo>
                  <a:cubicBezTo>
                    <a:pt x="474" y="1"/>
                    <a:pt x="458" y="4"/>
                    <a:pt x="444" y="12"/>
                  </a:cubicBezTo>
                  <a:cubicBezTo>
                    <a:pt x="429" y="12"/>
                    <a:pt x="416" y="12"/>
                    <a:pt x="416" y="25"/>
                  </a:cubicBezTo>
                  <a:cubicBezTo>
                    <a:pt x="306" y="25"/>
                    <a:pt x="209" y="107"/>
                    <a:pt x="141" y="204"/>
                  </a:cubicBezTo>
                  <a:cubicBezTo>
                    <a:pt x="127" y="217"/>
                    <a:pt x="99" y="259"/>
                    <a:pt x="86" y="287"/>
                  </a:cubicBezTo>
                  <a:cubicBezTo>
                    <a:pt x="58" y="342"/>
                    <a:pt x="44" y="397"/>
                    <a:pt x="31" y="465"/>
                  </a:cubicBezTo>
                  <a:cubicBezTo>
                    <a:pt x="1" y="694"/>
                    <a:pt x="229" y="894"/>
                    <a:pt x="457" y="894"/>
                  </a:cubicBezTo>
                  <a:cubicBezTo>
                    <a:pt x="545" y="894"/>
                    <a:pt x="632" y="864"/>
                    <a:pt x="704" y="795"/>
                  </a:cubicBezTo>
                  <a:cubicBezTo>
                    <a:pt x="746" y="755"/>
                    <a:pt x="774" y="713"/>
                    <a:pt x="815" y="672"/>
                  </a:cubicBezTo>
                  <a:cubicBezTo>
                    <a:pt x="856" y="617"/>
                    <a:pt x="884" y="575"/>
                    <a:pt x="897" y="520"/>
                  </a:cubicBezTo>
                  <a:cubicBezTo>
                    <a:pt x="911" y="465"/>
                    <a:pt x="911" y="410"/>
                    <a:pt x="897" y="369"/>
                  </a:cubicBezTo>
                  <a:cubicBezTo>
                    <a:pt x="897" y="342"/>
                    <a:pt x="884" y="314"/>
                    <a:pt x="870" y="287"/>
                  </a:cubicBezTo>
                  <a:cubicBezTo>
                    <a:pt x="870" y="273"/>
                    <a:pt x="856" y="259"/>
                    <a:pt x="856" y="232"/>
                  </a:cubicBezTo>
                  <a:cubicBezTo>
                    <a:pt x="831" y="131"/>
                    <a:pt x="737" y="65"/>
                    <a:pt x="638" y="65"/>
                  </a:cubicBezTo>
                  <a:cubicBezTo>
                    <a:pt x="628" y="65"/>
                    <a:pt x="618" y="65"/>
                    <a:pt x="609" y="67"/>
                  </a:cubicBezTo>
                  <a:cubicBezTo>
                    <a:pt x="578" y="26"/>
                    <a:pt x="533" y="1"/>
                    <a:pt x="490"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0" name="Google Shape;1473;p13"/>
            <p:cNvSpPr/>
            <p:nvPr/>
          </p:nvSpPr>
          <p:spPr>
            <a:xfrm>
              <a:off x="1084193" y="2369267"/>
              <a:ext cx="33423" cy="33518"/>
            </a:xfrm>
            <a:custGeom>
              <a:avLst/>
              <a:gdLst/>
              <a:ahLst/>
              <a:cxnLst/>
              <a:rect l="l" t="t" r="r" b="b"/>
              <a:pathLst>
                <a:path w="1294" h="1390" extrusionOk="0">
                  <a:moveTo>
                    <a:pt x="633" y="0"/>
                  </a:moveTo>
                  <a:cubicBezTo>
                    <a:pt x="574" y="0"/>
                    <a:pt x="517" y="14"/>
                    <a:pt x="468" y="46"/>
                  </a:cubicBezTo>
                  <a:cubicBezTo>
                    <a:pt x="413" y="88"/>
                    <a:pt x="371" y="128"/>
                    <a:pt x="316" y="170"/>
                  </a:cubicBezTo>
                  <a:cubicBezTo>
                    <a:pt x="234" y="183"/>
                    <a:pt x="179" y="266"/>
                    <a:pt x="166" y="348"/>
                  </a:cubicBezTo>
                  <a:cubicBezTo>
                    <a:pt x="56" y="528"/>
                    <a:pt x="0" y="748"/>
                    <a:pt x="56" y="968"/>
                  </a:cubicBezTo>
                  <a:cubicBezTo>
                    <a:pt x="96" y="1161"/>
                    <a:pt x="248" y="1298"/>
                    <a:pt x="441" y="1367"/>
                  </a:cubicBezTo>
                  <a:cubicBezTo>
                    <a:pt x="488" y="1383"/>
                    <a:pt x="537" y="1390"/>
                    <a:pt x="585" y="1390"/>
                  </a:cubicBezTo>
                  <a:cubicBezTo>
                    <a:pt x="745" y="1390"/>
                    <a:pt x="905" y="1311"/>
                    <a:pt x="1032" y="1216"/>
                  </a:cubicBezTo>
                  <a:cubicBezTo>
                    <a:pt x="1087" y="1161"/>
                    <a:pt x="1129" y="1106"/>
                    <a:pt x="1142" y="1036"/>
                  </a:cubicBezTo>
                  <a:cubicBezTo>
                    <a:pt x="1156" y="996"/>
                    <a:pt x="1156" y="968"/>
                    <a:pt x="1156" y="926"/>
                  </a:cubicBezTo>
                  <a:cubicBezTo>
                    <a:pt x="1156" y="926"/>
                    <a:pt x="1156" y="913"/>
                    <a:pt x="1169" y="913"/>
                  </a:cubicBezTo>
                  <a:cubicBezTo>
                    <a:pt x="1184" y="831"/>
                    <a:pt x="1224" y="761"/>
                    <a:pt x="1239" y="693"/>
                  </a:cubicBezTo>
                  <a:cubicBezTo>
                    <a:pt x="1294" y="500"/>
                    <a:pt x="1239" y="266"/>
                    <a:pt x="1101" y="115"/>
                  </a:cubicBezTo>
                  <a:cubicBezTo>
                    <a:pt x="1028" y="42"/>
                    <a:pt x="939" y="8"/>
                    <a:pt x="846" y="8"/>
                  </a:cubicBezTo>
                  <a:cubicBezTo>
                    <a:pt x="817" y="8"/>
                    <a:pt x="787" y="12"/>
                    <a:pt x="757" y="18"/>
                  </a:cubicBezTo>
                  <a:cubicBezTo>
                    <a:pt x="717" y="7"/>
                    <a:pt x="675" y="0"/>
                    <a:pt x="633"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1" name="Google Shape;1474;p13"/>
            <p:cNvSpPr/>
            <p:nvPr/>
          </p:nvSpPr>
          <p:spPr>
            <a:xfrm>
              <a:off x="1061910" y="2395336"/>
              <a:ext cx="14855" cy="22345"/>
            </a:xfrm>
            <a:custGeom>
              <a:avLst/>
              <a:gdLst/>
              <a:ahLst/>
              <a:cxnLst/>
              <a:rect l="l" t="t" r="r" b="b"/>
              <a:pathLst>
                <a:path w="647" h="849" extrusionOk="0">
                  <a:moveTo>
                    <a:pt x="303" y="1"/>
                  </a:moveTo>
                  <a:cubicBezTo>
                    <a:pt x="138" y="1"/>
                    <a:pt x="14" y="125"/>
                    <a:pt x="14" y="290"/>
                  </a:cubicBezTo>
                  <a:cubicBezTo>
                    <a:pt x="14" y="345"/>
                    <a:pt x="14" y="400"/>
                    <a:pt x="0" y="455"/>
                  </a:cubicBezTo>
                  <a:cubicBezTo>
                    <a:pt x="0" y="579"/>
                    <a:pt x="14" y="676"/>
                    <a:pt x="111" y="771"/>
                  </a:cubicBezTo>
                  <a:cubicBezTo>
                    <a:pt x="157" y="825"/>
                    <a:pt x="226" y="849"/>
                    <a:pt x="296" y="849"/>
                  </a:cubicBezTo>
                  <a:cubicBezTo>
                    <a:pt x="370" y="849"/>
                    <a:pt x="446" y="821"/>
                    <a:pt x="496" y="771"/>
                  </a:cubicBezTo>
                  <a:cubicBezTo>
                    <a:pt x="509" y="758"/>
                    <a:pt x="523" y="744"/>
                    <a:pt x="536" y="716"/>
                  </a:cubicBezTo>
                  <a:cubicBezTo>
                    <a:pt x="578" y="661"/>
                    <a:pt x="591" y="606"/>
                    <a:pt x="591" y="524"/>
                  </a:cubicBezTo>
                  <a:lnTo>
                    <a:pt x="591" y="441"/>
                  </a:lnTo>
                  <a:lnTo>
                    <a:pt x="591" y="428"/>
                  </a:lnTo>
                  <a:cubicBezTo>
                    <a:pt x="633" y="386"/>
                    <a:pt x="647" y="345"/>
                    <a:pt x="647" y="290"/>
                  </a:cubicBezTo>
                  <a:cubicBezTo>
                    <a:pt x="647" y="194"/>
                    <a:pt x="606" y="138"/>
                    <a:pt x="523" y="98"/>
                  </a:cubicBezTo>
                  <a:cubicBezTo>
                    <a:pt x="468" y="43"/>
                    <a:pt x="386" y="1"/>
                    <a:pt x="303"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2" name="Google Shape;1475;p13"/>
            <p:cNvSpPr/>
            <p:nvPr/>
          </p:nvSpPr>
          <p:spPr>
            <a:xfrm>
              <a:off x="991347" y="2428852"/>
              <a:ext cx="33425" cy="29793"/>
            </a:xfrm>
            <a:custGeom>
              <a:avLst/>
              <a:gdLst/>
              <a:ahLst/>
              <a:cxnLst/>
              <a:rect l="l" t="t" r="r" b="b"/>
              <a:pathLst>
                <a:path w="1404" h="1116" extrusionOk="0">
                  <a:moveTo>
                    <a:pt x="757" y="0"/>
                  </a:moveTo>
                  <a:cubicBezTo>
                    <a:pt x="655" y="0"/>
                    <a:pt x="552" y="15"/>
                    <a:pt x="455" y="42"/>
                  </a:cubicBezTo>
                  <a:cubicBezTo>
                    <a:pt x="152" y="138"/>
                    <a:pt x="1" y="400"/>
                    <a:pt x="42" y="702"/>
                  </a:cubicBezTo>
                  <a:cubicBezTo>
                    <a:pt x="82" y="953"/>
                    <a:pt x="364" y="1116"/>
                    <a:pt x="605" y="1116"/>
                  </a:cubicBezTo>
                  <a:cubicBezTo>
                    <a:pt x="615" y="1116"/>
                    <a:pt x="624" y="1116"/>
                    <a:pt x="633" y="1115"/>
                  </a:cubicBezTo>
                  <a:cubicBezTo>
                    <a:pt x="785" y="1115"/>
                    <a:pt x="936" y="1060"/>
                    <a:pt x="1046" y="950"/>
                  </a:cubicBezTo>
                  <a:cubicBezTo>
                    <a:pt x="1171" y="881"/>
                    <a:pt x="1266" y="785"/>
                    <a:pt x="1321" y="661"/>
                  </a:cubicBezTo>
                  <a:cubicBezTo>
                    <a:pt x="1391" y="523"/>
                    <a:pt x="1404" y="345"/>
                    <a:pt x="1266" y="235"/>
                  </a:cubicBezTo>
                  <a:cubicBezTo>
                    <a:pt x="1171" y="138"/>
                    <a:pt x="1060" y="42"/>
                    <a:pt x="923" y="14"/>
                  </a:cubicBezTo>
                  <a:cubicBezTo>
                    <a:pt x="869" y="5"/>
                    <a:pt x="813" y="0"/>
                    <a:pt x="75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3" name="Google Shape;1476;p13"/>
            <p:cNvSpPr/>
            <p:nvPr/>
          </p:nvSpPr>
          <p:spPr>
            <a:xfrm>
              <a:off x="965352" y="2410233"/>
              <a:ext cx="18568" cy="14896"/>
            </a:xfrm>
            <a:custGeom>
              <a:avLst/>
              <a:gdLst/>
              <a:ahLst/>
              <a:cxnLst/>
              <a:rect l="l" t="t" r="r" b="b"/>
              <a:pathLst>
                <a:path w="688" h="641" extrusionOk="0">
                  <a:moveTo>
                    <a:pt x="397" y="0"/>
                  </a:moveTo>
                  <a:cubicBezTo>
                    <a:pt x="350" y="0"/>
                    <a:pt x="303" y="11"/>
                    <a:pt x="262" y="36"/>
                  </a:cubicBezTo>
                  <a:cubicBezTo>
                    <a:pt x="248" y="49"/>
                    <a:pt x="220" y="49"/>
                    <a:pt x="220" y="49"/>
                  </a:cubicBezTo>
                  <a:cubicBezTo>
                    <a:pt x="14" y="91"/>
                    <a:pt x="0" y="379"/>
                    <a:pt x="165" y="461"/>
                  </a:cubicBezTo>
                  <a:cubicBezTo>
                    <a:pt x="165" y="476"/>
                    <a:pt x="179" y="503"/>
                    <a:pt x="193" y="517"/>
                  </a:cubicBezTo>
                  <a:cubicBezTo>
                    <a:pt x="255" y="599"/>
                    <a:pt x="334" y="640"/>
                    <a:pt x="413" y="640"/>
                  </a:cubicBezTo>
                  <a:cubicBezTo>
                    <a:pt x="492" y="640"/>
                    <a:pt x="571" y="599"/>
                    <a:pt x="633" y="517"/>
                  </a:cubicBezTo>
                  <a:cubicBezTo>
                    <a:pt x="688" y="448"/>
                    <a:pt x="675" y="351"/>
                    <a:pt x="688" y="269"/>
                  </a:cubicBezTo>
                  <a:cubicBezTo>
                    <a:pt x="688" y="103"/>
                    <a:pt x="541" y="0"/>
                    <a:pt x="397"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4" name="Google Shape;1477;p13"/>
            <p:cNvSpPr/>
            <p:nvPr/>
          </p:nvSpPr>
          <p:spPr>
            <a:xfrm>
              <a:off x="1009917" y="2276165"/>
              <a:ext cx="18568" cy="22345"/>
            </a:xfrm>
            <a:custGeom>
              <a:avLst/>
              <a:gdLst/>
              <a:ahLst/>
              <a:cxnLst/>
              <a:rect l="l" t="t" r="r" b="b"/>
              <a:pathLst>
                <a:path w="730" h="923" extrusionOk="0">
                  <a:moveTo>
                    <a:pt x="330" y="0"/>
                  </a:moveTo>
                  <a:cubicBezTo>
                    <a:pt x="248" y="0"/>
                    <a:pt x="193" y="28"/>
                    <a:pt x="138" y="69"/>
                  </a:cubicBezTo>
                  <a:cubicBezTo>
                    <a:pt x="55" y="125"/>
                    <a:pt x="0" y="207"/>
                    <a:pt x="14" y="317"/>
                  </a:cubicBezTo>
                  <a:cubicBezTo>
                    <a:pt x="0" y="413"/>
                    <a:pt x="0" y="495"/>
                    <a:pt x="14" y="592"/>
                  </a:cubicBezTo>
                  <a:cubicBezTo>
                    <a:pt x="0" y="688"/>
                    <a:pt x="55" y="785"/>
                    <a:pt x="138" y="840"/>
                  </a:cubicBezTo>
                  <a:cubicBezTo>
                    <a:pt x="193" y="895"/>
                    <a:pt x="262" y="922"/>
                    <a:pt x="330" y="922"/>
                  </a:cubicBezTo>
                  <a:cubicBezTo>
                    <a:pt x="413" y="922"/>
                    <a:pt x="482" y="895"/>
                    <a:pt x="537" y="840"/>
                  </a:cubicBezTo>
                  <a:cubicBezTo>
                    <a:pt x="605" y="785"/>
                    <a:pt x="660" y="688"/>
                    <a:pt x="660" y="592"/>
                  </a:cubicBezTo>
                  <a:lnTo>
                    <a:pt x="660" y="455"/>
                  </a:lnTo>
                  <a:cubicBezTo>
                    <a:pt x="730" y="358"/>
                    <a:pt x="730" y="235"/>
                    <a:pt x="647" y="138"/>
                  </a:cubicBezTo>
                  <a:cubicBezTo>
                    <a:pt x="620" y="110"/>
                    <a:pt x="592" y="97"/>
                    <a:pt x="565" y="83"/>
                  </a:cubicBezTo>
                  <a:cubicBezTo>
                    <a:pt x="550" y="83"/>
                    <a:pt x="537" y="69"/>
                    <a:pt x="523" y="69"/>
                  </a:cubicBezTo>
                  <a:cubicBezTo>
                    <a:pt x="482" y="28"/>
                    <a:pt x="413" y="0"/>
                    <a:pt x="330"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5" name="Google Shape;1478;p13"/>
            <p:cNvSpPr/>
            <p:nvPr/>
          </p:nvSpPr>
          <p:spPr>
            <a:xfrm>
              <a:off x="1043340" y="2287336"/>
              <a:ext cx="40853" cy="37241"/>
            </a:xfrm>
            <a:custGeom>
              <a:avLst/>
              <a:gdLst/>
              <a:ahLst/>
              <a:cxnLst/>
              <a:rect l="l" t="t" r="r" b="b"/>
              <a:pathLst>
                <a:path w="1667" h="1544" extrusionOk="0">
                  <a:moveTo>
                    <a:pt x="731" y="1"/>
                  </a:moveTo>
                  <a:cubicBezTo>
                    <a:pt x="563" y="1"/>
                    <a:pt x="397" y="64"/>
                    <a:pt x="263" y="198"/>
                  </a:cubicBezTo>
                  <a:cubicBezTo>
                    <a:pt x="1" y="459"/>
                    <a:pt x="43" y="859"/>
                    <a:pt x="221" y="1147"/>
                  </a:cubicBezTo>
                  <a:cubicBezTo>
                    <a:pt x="369" y="1373"/>
                    <a:pt x="627" y="1544"/>
                    <a:pt x="898" y="1544"/>
                  </a:cubicBezTo>
                  <a:cubicBezTo>
                    <a:pt x="956" y="1544"/>
                    <a:pt x="1015" y="1536"/>
                    <a:pt x="1074" y="1519"/>
                  </a:cubicBezTo>
                  <a:cubicBezTo>
                    <a:pt x="1377" y="1409"/>
                    <a:pt x="1666" y="1161"/>
                    <a:pt x="1639" y="804"/>
                  </a:cubicBezTo>
                  <a:cubicBezTo>
                    <a:pt x="1611" y="528"/>
                    <a:pt x="1473" y="267"/>
                    <a:pt x="1239" y="143"/>
                  </a:cubicBezTo>
                  <a:cubicBezTo>
                    <a:pt x="1171" y="101"/>
                    <a:pt x="1101" y="88"/>
                    <a:pt x="1046" y="74"/>
                  </a:cubicBezTo>
                  <a:cubicBezTo>
                    <a:pt x="945" y="26"/>
                    <a:pt x="838" y="1"/>
                    <a:pt x="731" y="1"/>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6" name="Google Shape;1479;p13"/>
            <p:cNvSpPr/>
            <p:nvPr/>
          </p:nvSpPr>
          <p:spPr>
            <a:xfrm>
              <a:off x="1076765" y="2328303"/>
              <a:ext cx="25995" cy="18619"/>
            </a:xfrm>
            <a:custGeom>
              <a:avLst/>
              <a:gdLst/>
              <a:ahLst/>
              <a:cxnLst/>
              <a:rect l="l" t="t" r="r" b="b"/>
              <a:pathLst>
                <a:path w="909" h="856" extrusionOk="0">
                  <a:moveTo>
                    <a:pt x="579" y="0"/>
                  </a:moveTo>
                  <a:cubicBezTo>
                    <a:pt x="513" y="0"/>
                    <a:pt x="449" y="22"/>
                    <a:pt x="399" y="72"/>
                  </a:cubicBezTo>
                  <a:cubicBezTo>
                    <a:pt x="386" y="72"/>
                    <a:pt x="371" y="85"/>
                    <a:pt x="358" y="100"/>
                  </a:cubicBezTo>
                  <a:lnTo>
                    <a:pt x="316" y="100"/>
                  </a:lnTo>
                  <a:cubicBezTo>
                    <a:pt x="138" y="100"/>
                    <a:pt x="0" y="237"/>
                    <a:pt x="0" y="402"/>
                  </a:cubicBezTo>
                  <a:cubicBezTo>
                    <a:pt x="0" y="526"/>
                    <a:pt x="69" y="636"/>
                    <a:pt x="179" y="691"/>
                  </a:cubicBezTo>
                  <a:cubicBezTo>
                    <a:pt x="234" y="788"/>
                    <a:pt x="331" y="856"/>
                    <a:pt x="454" y="856"/>
                  </a:cubicBezTo>
                  <a:cubicBezTo>
                    <a:pt x="591" y="856"/>
                    <a:pt x="688" y="843"/>
                    <a:pt x="798" y="746"/>
                  </a:cubicBezTo>
                  <a:cubicBezTo>
                    <a:pt x="894" y="663"/>
                    <a:pt x="908" y="526"/>
                    <a:pt x="908" y="402"/>
                  </a:cubicBezTo>
                  <a:cubicBezTo>
                    <a:pt x="908" y="361"/>
                    <a:pt x="894" y="320"/>
                    <a:pt x="881" y="292"/>
                  </a:cubicBezTo>
                  <a:cubicBezTo>
                    <a:pt x="890" y="119"/>
                    <a:pt x="732" y="0"/>
                    <a:pt x="579" y="0"/>
                  </a:cubicBezTo>
                  <a:close/>
                </a:path>
              </a:pathLst>
            </a:custGeom>
            <a:solidFill>
              <a:schemeClr val="dk1"/>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grpSp>
        <p:nvGrpSpPr>
          <p:cNvPr id="97" name="Google Shape;1480;p13"/>
          <p:cNvGrpSpPr>
            <a:grpSpLocks/>
          </p:cNvGrpSpPr>
          <p:nvPr/>
        </p:nvGrpSpPr>
        <p:grpSpPr bwMode="auto">
          <a:xfrm>
            <a:off x="2373315" y="6138867"/>
            <a:ext cx="977900" cy="642937"/>
            <a:chOff x="6739600" y="291450"/>
            <a:chExt cx="504925" cy="331900"/>
          </a:xfrm>
        </p:grpSpPr>
        <p:sp>
          <p:nvSpPr>
            <p:cNvPr id="98" name="Google Shape;1481;p13"/>
            <p:cNvSpPr/>
            <p:nvPr/>
          </p:nvSpPr>
          <p:spPr>
            <a:xfrm>
              <a:off x="6739600" y="557789"/>
              <a:ext cx="186068" cy="25405"/>
            </a:xfrm>
            <a:custGeom>
              <a:avLst/>
              <a:gdLst/>
              <a:ahLst/>
              <a:cxnLst/>
              <a:rect l="l" t="t" r="r" b="b"/>
              <a:pathLst>
                <a:path w="7443" h="1025" extrusionOk="0">
                  <a:moveTo>
                    <a:pt x="3609" y="0"/>
                  </a:moveTo>
                  <a:cubicBezTo>
                    <a:pt x="3565" y="0"/>
                    <a:pt x="3522" y="2"/>
                    <a:pt x="3480" y="7"/>
                  </a:cubicBezTo>
                  <a:cubicBezTo>
                    <a:pt x="2504" y="20"/>
                    <a:pt x="1541" y="34"/>
                    <a:pt x="564" y="62"/>
                  </a:cubicBezTo>
                  <a:cubicBezTo>
                    <a:pt x="275" y="62"/>
                    <a:pt x="0" y="254"/>
                    <a:pt x="13" y="667"/>
                  </a:cubicBezTo>
                  <a:cubicBezTo>
                    <a:pt x="13" y="1025"/>
                    <a:pt x="330" y="997"/>
                    <a:pt x="551" y="1010"/>
                  </a:cubicBezTo>
                  <a:cubicBezTo>
                    <a:pt x="646" y="1010"/>
                    <a:pt x="756" y="1010"/>
                    <a:pt x="853" y="983"/>
                  </a:cubicBezTo>
                  <a:cubicBezTo>
                    <a:pt x="1353" y="837"/>
                    <a:pt x="1853" y="788"/>
                    <a:pt x="2362" y="788"/>
                  </a:cubicBezTo>
                  <a:cubicBezTo>
                    <a:pt x="2428" y="788"/>
                    <a:pt x="2493" y="789"/>
                    <a:pt x="2559" y="790"/>
                  </a:cubicBezTo>
                  <a:cubicBezTo>
                    <a:pt x="2764" y="796"/>
                    <a:pt x="2969" y="799"/>
                    <a:pt x="3174" y="799"/>
                  </a:cubicBezTo>
                  <a:cubicBezTo>
                    <a:pt x="4469" y="799"/>
                    <a:pt x="5764" y="695"/>
                    <a:pt x="7057" y="612"/>
                  </a:cubicBezTo>
                  <a:cubicBezTo>
                    <a:pt x="7223" y="598"/>
                    <a:pt x="7443" y="653"/>
                    <a:pt x="7430" y="267"/>
                  </a:cubicBezTo>
                  <a:cubicBezTo>
                    <a:pt x="7420" y="47"/>
                    <a:pt x="7319" y="11"/>
                    <a:pt x="7208" y="11"/>
                  </a:cubicBezTo>
                  <a:cubicBezTo>
                    <a:pt x="7153" y="11"/>
                    <a:pt x="7095" y="20"/>
                    <a:pt x="7044" y="20"/>
                  </a:cubicBezTo>
                  <a:cubicBezTo>
                    <a:pt x="5984" y="20"/>
                    <a:pt x="4926" y="20"/>
                    <a:pt x="3880" y="34"/>
                  </a:cubicBezTo>
                  <a:lnTo>
                    <a:pt x="3880" y="7"/>
                  </a:lnTo>
                  <a:cubicBezTo>
                    <a:pt x="3788" y="7"/>
                    <a:pt x="3697" y="0"/>
                    <a:pt x="3609"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99" name="Google Shape;1482;p13"/>
            <p:cNvSpPr/>
            <p:nvPr/>
          </p:nvSpPr>
          <p:spPr>
            <a:xfrm>
              <a:off x="6833863" y="502063"/>
              <a:ext cx="158199" cy="27863"/>
            </a:xfrm>
            <a:custGeom>
              <a:avLst/>
              <a:gdLst/>
              <a:ahLst/>
              <a:cxnLst/>
              <a:rect l="l" t="t" r="r" b="b"/>
              <a:pathLst>
                <a:path w="6343" h="1103" extrusionOk="0">
                  <a:moveTo>
                    <a:pt x="912" y="1"/>
                  </a:moveTo>
                  <a:cubicBezTo>
                    <a:pt x="684" y="1"/>
                    <a:pt x="462" y="68"/>
                    <a:pt x="262" y="208"/>
                  </a:cubicBezTo>
                  <a:cubicBezTo>
                    <a:pt x="166" y="276"/>
                    <a:pt x="1" y="291"/>
                    <a:pt x="1" y="496"/>
                  </a:cubicBezTo>
                  <a:cubicBezTo>
                    <a:pt x="1" y="758"/>
                    <a:pt x="179" y="716"/>
                    <a:pt x="304" y="771"/>
                  </a:cubicBezTo>
                  <a:cubicBezTo>
                    <a:pt x="1031" y="1078"/>
                    <a:pt x="1766" y="1101"/>
                    <a:pt x="2510" y="1101"/>
                  </a:cubicBezTo>
                  <a:cubicBezTo>
                    <a:pt x="2642" y="1101"/>
                    <a:pt x="2774" y="1100"/>
                    <a:pt x="2906" y="1100"/>
                  </a:cubicBezTo>
                  <a:cubicBezTo>
                    <a:pt x="3002" y="1100"/>
                    <a:pt x="3097" y="1100"/>
                    <a:pt x="3193" y="1102"/>
                  </a:cubicBezTo>
                  <a:lnTo>
                    <a:pt x="3454" y="1102"/>
                  </a:lnTo>
                  <a:cubicBezTo>
                    <a:pt x="3604" y="1102"/>
                    <a:pt x="3755" y="1103"/>
                    <a:pt x="3906" y="1103"/>
                  </a:cubicBezTo>
                  <a:cubicBezTo>
                    <a:pt x="4649" y="1103"/>
                    <a:pt x="5388" y="1074"/>
                    <a:pt x="6109" y="731"/>
                  </a:cubicBezTo>
                  <a:cubicBezTo>
                    <a:pt x="6233" y="676"/>
                    <a:pt x="6343" y="621"/>
                    <a:pt x="6343" y="428"/>
                  </a:cubicBezTo>
                  <a:cubicBezTo>
                    <a:pt x="6343" y="208"/>
                    <a:pt x="6192" y="166"/>
                    <a:pt x="6082" y="166"/>
                  </a:cubicBezTo>
                  <a:cubicBezTo>
                    <a:pt x="5900" y="149"/>
                    <a:pt x="5712" y="131"/>
                    <a:pt x="5526" y="131"/>
                  </a:cubicBezTo>
                  <a:cubicBezTo>
                    <a:pt x="5417" y="131"/>
                    <a:pt x="5308" y="137"/>
                    <a:pt x="5201" y="153"/>
                  </a:cubicBezTo>
                  <a:cubicBezTo>
                    <a:pt x="4623" y="247"/>
                    <a:pt x="4045" y="296"/>
                    <a:pt x="3468" y="296"/>
                  </a:cubicBezTo>
                  <a:cubicBezTo>
                    <a:pt x="2699" y="296"/>
                    <a:pt x="1932" y="210"/>
                    <a:pt x="1170" y="29"/>
                  </a:cubicBezTo>
                  <a:cubicBezTo>
                    <a:pt x="1084" y="10"/>
                    <a:pt x="998" y="1"/>
                    <a:pt x="91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0" name="Google Shape;1483;p13"/>
            <p:cNvSpPr/>
            <p:nvPr/>
          </p:nvSpPr>
          <p:spPr>
            <a:xfrm>
              <a:off x="6950258" y="293908"/>
              <a:ext cx="151642" cy="21307"/>
            </a:xfrm>
            <a:custGeom>
              <a:avLst/>
              <a:gdLst/>
              <a:ahLst/>
              <a:cxnLst/>
              <a:rect l="l" t="t" r="r" b="b"/>
              <a:pathLst>
                <a:path w="6067" h="869" extrusionOk="0">
                  <a:moveTo>
                    <a:pt x="2902" y="1"/>
                  </a:moveTo>
                  <a:cubicBezTo>
                    <a:pt x="2091" y="1"/>
                    <a:pt x="1266" y="1"/>
                    <a:pt x="440" y="14"/>
                  </a:cubicBezTo>
                  <a:cubicBezTo>
                    <a:pt x="390" y="14"/>
                    <a:pt x="337" y="8"/>
                    <a:pt x="286" y="8"/>
                  </a:cubicBezTo>
                  <a:cubicBezTo>
                    <a:pt x="141" y="8"/>
                    <a:pt x="13" y="53"/>
                    <a:pt x="13" y="399"/>
                  </a:cubicBezTo>
                  <a:cubicBezTo>
                    <a:pt x="0" y="812"/>
                    <a:pt x="206" y="867"/>
                    <a:pt x="413" y="867"/>
                  </a:cubicBezTo>
                  <a:cubicBezTo>
                    <a:pt x="698" y="860"/>
                    <a:pt x="982" y="858"/>
                    <a:pt x="1267" y="858"/>
                  </a:cubicBezTo>
                  <a:cubicBezTo>
                    <a:pt x="1892" y="858"/>
                    <a:pt x="2516" y="869"/>
                    <a:pt x="3140" y="869"/>
                  </a:cubicBezTo>
                  <a:cubicBezTo>
                    <a:pt x="3978" y="869"/>
                    <a:pt x="4816" y="849"/>
                    <a:pt x="5654" y="757"/>
                  </a:cubicBezTo>
                  <a:cubicBezTo>
                    <a:pt x="5833" y="743"/>
                    <a:pt x="6067" y="674"/>
                    <a:pt x="6067" y="427"/>
                  </a:cubicBezTo>
                  <a:cubicBezTo>
                    <a:pt x="6067" y="151"/>
                    <a:pt x="5833" y="28"/>
                    <a:pt x="5641" y="14"/>
                  </a:cubicBezTo>
                  <a:cubicBezTo>
                    <a:pt x="5516" y="1"/>
                    <a:pt x="5406" y="1"/>
                    <a:pt x="5283"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1" name="Google Shape;1484;p13"/>
            <p:cNvSpPr/>
            <p:nvPr/>
          </p:nvSpPr>
          <p:spPr>
            <a:xfrm>
              <a:off x="6785502" y="347176"/>
              <a:ext cx="132789" cy="30321"/>
            </a:xfrm>
            <a:custGeom>
              <a:avLst/>
              <a:gdLst/>
              <a:ahLst/>
              <a:cxnLst/>
              <a:rect l="l" t="t" r="r" b="b"/>
              <a:pathLst>
                <a:path w="5298" h="1211" extrusionOk="0">
                  <a:moveTo>
                    <a:pt x="4305" y="1"/>
                  </a:moveTo>
                  <a:cubicBezTo>
                    <a:pt x="4116" y="1"/>
                    <a:pt x="3928" y="21"/>
                    <a:pt x="3743" y="53"/>
                  </a:cubicBezTo>
                  <a:cubicBezTo>
                    <a:pt x="2876" y="190"/>
                    <a:pt x="2009" y="190"/>
                    <a:pt x="1142" y="204"/>
                  </a:cubicBezTo>
                  <a:cubicBezTo>
                    <a:pt x="909" y="204"/>
                    <a:pt x="674" y="190"/>
                    <a:pt x="441" y="177"/>
                  </a:cubicBezTo>
                  <a:cubicBezTo>
                    <a:pt x="431" y="176"/>
                    <a:pt x="421" y="176"/>
                    <a:pt x="411" y="176"/>
                  </a:cubicBezTo>
                  <a:cubicBezTo>
                    <a:pt x="234" y="176"/>
                    <a:pt x="108" y="298"/>
                    <a:pt x="56" y="507"/>
                  </a:cubicBezTo>
                  <a:cubicBezTo>
                    <a:pt x="1" y="755"/>
                    <a:pt x="179" y="850"/>
                    <a:pt x="303" y="947"/>
                  </a:cubicBezTo>
                  <a:cubicBezTo>
                    <a:pt x="572" y="1154"/>
                    <a:pt x="873" y="1211"/>
                    <a:pt x="1130" y="1211"/>
                  </a:cubicBezTo>
                  <a:cubicBezTo>
                    <a:pt x="1162" y="1211"/>
                    <a:pt x="1194" y="1210"/>
                    <a:pt x="1225" y="1208"/>
                  </a:cubicBezTo>
                  <a:cubicBezTo>
                    <a:pt x="2175" y="1085"/>
                    <a:pt x="3068" y="988"/>
                    <a:pt x="3963" y="850"/>
                  </a:cubicBezTo>
                  <a:cubicBezTo>
                    <a:pt x="4306" y="810"/>
                    <a:pt x="4651" y="713"/>
                    <a:pt x="4994" y="603"/>
                  </a:cubicBezTo>
                  <a:cubicBezTo>
                    <a:pt x="5104" y="562"/>
                    <a:pt x="5297" y="645"/>
                    <a:pt x="5297" y="355"/>
                  </a:cubicBezTo>
                  <a:cubicBezTo>
                    <a:pt x="5297" y="25"/>
                    <a:pt x="5077" y="135"/>
                    <a:pt x="4967" y="94"/>
                  </a:cubicBezTo>
                  <a:cubicBezTo>
                    <a:pt x="4746" y="28"/>
                    <a:pt x="4524" y="1"/>
                    <a:pt x="4305"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2" name="Google Shape;1485;p13"/>
            <p:cNvSpPr/>
            <p:nvPr/>
          </p:nvSpPr>
          <p:spPr>
            <a:xfrm>
              <a:off x="7044522" y="349635"/>
              <a:ext cx="138526" cy="22946"/>
            </a:xfrm>
            <a:custGeom>
              <a:avLst/>
              <a:gdLst/>
              <a:ahLst/>
              <a:cxnLst/>
              <a:rect l="l" t="t" r="r" b="b"/>
              <a:pathLst>
                <a:path w="5546" h="900" extrusionOk="0">
                  <a:moveTo>
                    <a:pt x="2288" y="1"/>
                  </a:moveTo>
                  <a:cubicBezTo>
                    <a:pt x="1776" y="1"/>
                    <a:pt x="1263" y="14"/>
                    <a:pt x="751" y="14"/>
                  </a:cubicBezTo>
                  <a:cubicBezTo>
                    <a:pt x="620" y="14"/>
                    <a:pt x="489" y="13"/>
                    <a:pt x="359" y="11"/>
                  </a:cubicBezTo>
                  <a:cubicBezTo>
                    <a:pt x="166" y="11"/>
                    <a:pt x="15" y="108"/>
                    <a:pt x="15" y="383"/>
                  </a:cubicBezTo>
                  <a:cubicBezTo>
                    <a:pt x="1" y="658"/>
                    <a:pt x="166" y="741"/>
                    <a:pt x="345" y="782"/>
                  </a:cubicBezTo>
                  <a:cubicBezTo>
                    <a:pt x="728" y="874"/>
                    <a:pt x="1114" y="894"/>
                    <a:pt x="1501" y="894"/>
                  </a:cubicBezTo>
                  <a:cubicBezTo>
                    <a:pt x="1790" y="894"/>
                    <a:pt x="2080" y="883"/>
                    <a:pt x="2370" y="883"/>
                  </a:cubicBezTo>
                  <a:cubicBezTo>
                    <a:pt x="2502" y="883"/>
                    <a:pt x="2634" y="885"/>
                    <a:pt x="2767" y="892"/>
                  </a:cubicBezTo>
                  <a:cubicBezTo>
                    <a:pt x="2887" y="886"/>
                    <a:pt x="3006" y="884"/>
                    <a:pt x="3126" y="884"/>
                  </a:cubicBezTo>
                  <a:cubicBezTo>
                    <a:pt x="3449" y="884"/>
                    <a:pt x="3773" y="899"/>
                    <a:pt x="4095" y="899"/>
                  </a:cubicBezTo>
                  <a:cubicBezTo>
                    <a:pt x="4475" y="899"/>
                    <a:pt x="4853" y="877"/>
                    <a:pt x="5229" y="782"/>
                  </a:cubicBezTo>
                  <a:cubicBezTo>
                    <a:pt x="5339" y="754"/>
                    <a:pt x="5491" y="823"/>
                    <a:pt x="5518" y="603"/>
                  </a:cubicBezTo>
                  <a:cubicBezTo>
                    <a:pt x="5546" y="286"/>
                    <a:pt x="5339" y="369"/>
                    <a:pt x="5229" y="341"/>
                  </a:cubicBezTo>
                  <a:cubicBezTo>
                    <a:pt x="4256" y="50"/>
                    <a:pt x="3273" y="1"/>
                    <a:pt x="228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3" name="Google Shape;1486;p13"/>
            <p:cNvSpPr/>
            <p:nvPr/>
          </p:nvSpPr>
          <p:spPr>
            <a:xfrm>
              <a:off x="7001899" y="600404"/>
              <a:ext cx="141805" cy="22946"/>
            </a:xfrm>
            <a:custGeom>
              <a:avLst/>
              <a:gdLst/>
              <a:ahLst/>
              <a:cxnLst/>
              <a:rect l="l" t="t" r="r" b="b"/>
              <a:pathLst>
                <a:path w="5669" h="934" extrusionOk="0">
                  <a:moveTo>
                    <a:pt x="1418" y="0"/>
                  </a:moveTo>
                  <a:cubicBezTo>
                    <a:pt x="1033" y="0"/>
                    <a:pt x="651" y="29"/>
                    <a:pt x="276" y="163"/>
                  </a:cubicBezTo>
                  <a:cubicBezTo>
                    <a:pt x="152" y="205"/>
                    <a:pt x="41" y="218"/>
                    <a:pt x="14" y="425"/>
                  </a:cubicBezTo>
                  <a:cubicBezTo>
                    <a:pt x="1" y="631"/>
                    <a:pt x="96" y="741"/>
                    <a:pt x="207" y="811"/>
                  </a:cubicBezTo>
                  <a:cubicBezTo>
                    <a:pt x="331" y="879"/>
                    <a:pt x="469" y="934"/>
                    <a:pt x="592" y="934"/>
                  </a:cubicBezTo>
                  <a:cubicBezTo>
                    <a:pt x="2119" y="879"/>
                    <a:pt x="3660" y="811"/>
                    <a:pt x="5201" y="741"/>
                  </a:cubicBezTo>
                  <a:cubicBezTo>
                    <a:pt x="5256" y="741"/>
                    <a:pt x="5324" y="741"/>
                    <a:pt x="5380" y="714"/>
                  </a:cubicBezTo>
                  <a:cubicBezTo>
                    <a:pt x="5476" y="645"/>
                    <a:pt x="5669" y="645"/>
                    <a:pt x="5627" y="398"/>
                  </a:cubicBezTo>
                  <a:cubicBezTo>
                    <a:pt x="5614" y="178"/>
                    <a:pt x="5462" y="163"/>
                    <a:pt x="5311" y="163"/>
                  </a:cubicBezTo>
                  <a:cubicBezTo>
                    <a:pt x="5282" y="164"/>
                    <a:pt x="5252" y="164"/>
                    <a:pt x="5223" y="164"/>
                  </a:cubicBezTo>
                  <a:cubicBezTo>
                    <a:pt x="4421" y="164"/>
                    <a:pt x="3619" y="4"/>
                    <a:pt x="2818" y="4"/>
                  </a:cubicBezTo>
                  <a:cubicBezTo>
                    <a:pt x="2713" y="4"/>
                    <a:pt x="2609" y="6"/>
                    <a:pt x="2505" y="13"/>
                  </a:cubicBezTo>
                  <a:cubicBezTo>
                    <a:pt x="2430" y="15"/>
                    <a:pt x="2355" y="16"/>
                    <a:pt x="2280" y="16"/>
                  </a:cubicBezTo>
                  <a:cubicBezTo>
                    <a:pt x="1993" y="16"/>
                    <a:pt x="1705" y="0"/>
                    <a:pt x="1418"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4" name="Google Shape;1487;p13"/>
            <p:cNvSpPr/>
            <p:nvPr/>
          </p:nvSpPr>
          <p:spPr>
            <a:xfrm>
              <a:off x="6858454" y="397986"/>
              <a:ext cx="115576" cy="24585"/>
            </a:xfrm>
            <a:custGeom>
              <a:avLst/>
              <a:gdLst/>
              <a:ahLst/>
              <a:cxnLst/>
              <a:rect l="l" t="t" r="r" b="b"/>
              <a:pathLst>
                <a:path w="4624" h="997" extrusionOk="0">
                  <a:moveTo>
                    <a:pt x="4178" y="1"/>
                  </a:moveTo>
                  <a:cubicBezTo>
                    <a:pt x="4078" y="1"/>
                    <a:pt x="3978" y="13"/>
                    <a:pt x="3893" y="17"/>
                  </a:cubicBezTo>
                  <a:cubicBezTo>
                    <a:pt x="3183" y="44"/>
                    <a:pt x="2474" y="101"/>
                    <a:pt x="1764" y="101"/>
                  </a:cubicBezTo>
                  <a:cubicBezTo>
                    <a:pt x="1400" y="101"/>
                    <a:pt x="1037" y="86"/>
                    <a:pt x="674" y="44"/>
                  </a:cubicBezTo>
                  <a:cubicBezTo>
                    <a:pt x="637" y="40"/>
                    <a:pt x="598" y="36"/>
                    <a:pt x="559" y="36"/>
                  </a:cubicBezTo>
                  <a:cubicBezTo>
                    <a:pt x="482" y="36"/>
                    <a:pt x="404" y="49"/>
                    <a:pt x="331" y="85"/>
                  </a:cubicBezTo>
                  <a:cubicBezTo>
                    <a:pt x="193" y="155"/>
                    <a:pt x="0" y="168"/>
                    <a:pt x="0" y="485"/>
                  </a:cubicBezTo>
                  <a:cubicBezTo>
                    <a:pt x="0" y="773"/>
                    <a:pt x="166" y="787"/>
                    <a:pt x="303" y="856"/>
                  </a:cubicBezTo>
                  <a:cubicBezTo>
                    <a:pt x="548" y="971"/>
                    <a:pt x="797" y="996"/>
                    <a:pt x="1048" y="996"/>
                  </a:cubicBezTo>
                  <a:cubicBezTo>
                    <a:pt x="1248" y="996"/>
                    <a:pt x="1450" y="980"/>
                    <a:pt x="1651" y="980"/>
                  </a:cubicBezTo>
                  <a:cubicBezTo>
                    <a:pt x="1742" y="990"/>
                    <a:pt x="1833" y="994"/>
                    <a:pt x="1923" y="994"/>
                  </a:cubicBezTo>
                  <a:cubicBezTo>
                    <a:pt x="2583" y="994"/>
                    <a:pt x="3228" y="760"/>
                    <a:pt x="3893" y="760"/>
                  </a:cubicBezTo>
                  <a:cubicBezTo>
                    <a:pt x="4003" y="760"/>
                    <a:pt x="4148" y="793"/>
                    <a:pt x="4280" y="793"/>
                  </a:cubicBezTo>
                  <a:cubicBezTo>
                    <a:pt x="4464" y="793"/>
                    <a:pt x="4623" y="728"/>
                    <a:pt x="4623" y="415"/>
                  </a:cubicBezTo>
                  <a:cubicBezTo>
                    <a:pt x="4623" y="62"/>
                    <a:pt x="4404" y="1"/>
                    <a:pt x="4178"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5" name="Google Shape;1488;p13"/>
            <p:cNvSpPr/>
            <p:nvPr/>
          </p:nvSpPr>
          <p:spPr>
            <a:xfrm>
              <a:off x="7128949" y="293908"/>
              <a:ext cx="115576" cy="22946"/>
            </a:xfrm>
            <a:custGeom>
              <a:avLst/>
              <a:gdLst/>
              <a:ahLst/>
              <a:cxnLst/>
              <a:rect l="l" t="t" r="r" b="b"/>
              <a:pathLst>
                <a:path w="4638" h="950" extrusionOk="0">
                  <a:moveTo>
                    <a:pt x="441" y="1"/>
                  </a:moveTo>
                  <a:cubicBezTo>
                    <a:pt x="263" y="1"/>
                    <a:pt x="70" y="41"/>
                    <a:pt x="43" y="344"/>
                  </a:cubicBezTo>
                  <a:cubicBezTo>
                    <a:pt x="1" y="674"/>
                    <a:pt x="221" y="716"/>
                    <a:pt x="386" y="799"/>
                  </a:cubicBezTo>
                  <a:cubicBezTo>
                    <a:pt x="662" y="918"/>
                    <a:pt x="942" y="945"/>
                    <a:pt x="1216" y="945"/>
                  </a:cubicBezTo>
                  <a:cubicBezTo>
                    <a:pt x="1452" y="945"/>
                    <a:pt x="1685" y="925"/>
                    <a:pt x="1908" y="925"/>
                  </a:cubicBezTo>
                  <a:cubicBezTo>
                    <a:pt x="1994" y="925"/>
                    <a:pt x="2078" y="928"/>
                    <a:pt x="2161" y="936"/>
                  </a:cubicBezTo>
                  <a:cubicBezTo>
                    <a:pt x="2945" y="922"/>
                    <a:pt x="3660" y="949"/>
                    <a:pt x="4363" y="743"/>
                  </a:cubicBezTo>
                  <a:cubicBezTo>
                    <a:pt x="4513" y="702"/>
                    <a:pt x="4638" y="578"/>
                    <a:pt x="4638" y="399"/>
                  </a:cubicBezTo>
                  <a:cubicBezTo>
                    <a:pt x="4638" y="216"/>
                    <a:pt x="4525" y="95"/>
                    <a:pt x="4385" y="95"/>
                  </a:cubicBezTo>
                  <a:cubicBezTo>
                    <a:pt x="4377" y="95"/>
                    <a:pt x="4370" y="96"/>
                    <a:pt x="4363" y="96"/>
                  </a:cubicBezTo>
                  <a:cubicBezTo>
                    <a:pt x="4117" y="112"/>
                    <a:pt x="3871" y="118"/>
                    <a:pt x="3625" y="118"/>
                  </a:cubicBezTo>
                  <a:cubicBezTo>
                    <a:pt x="2564" y="118"/>
                    <a:pt x="1503" y="1"/>
                    <a:pt x="44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6" name="Google Shape;1489;p13"/>
            <p:cNvSpPr/>
            <p:nvPr/>
          </p:nvSpPr>
          <p:spPr>
            <a:xfrm>
              <a:off x="7116654" y="547136"/>
              <a:ext cx="122133" cy="22946"/>
            </a:xfrm>
            <a:custGeom>
              <a:avLst/>
              <a:gdLst/>
              <a:ahLst/>
              <a:cxnLst/>
              <a:rect l="l" t="t" r="r" b="b"/>
              <a:pathLst>
                <a:path w="4871" h="919" extrusionOk="0">
                  <a:moveTo>
                    <a:pt x="2293" y="1"/>
                  </a:moveTo>
                  <a:cubicBezTo>
                    <a:pt x="1775" y="1"/>
                    <a:pt x="1258" y="23"/>
                    <a:pt x="743" y="40"/>
                  </a:cubicBezTo>
                  <a:cubicBezTo>
                    <a:pt x="565" y="40"/>
                    <a:pt x="400" y="136"/>
                    <a:pt x="234" y="219"/>
                  </a:cubicBezTo>
                  <a:cubicBezTo>
                    <a:pt x="110" y="287"/>
                    <a:pt x="0" y="412"/>
                    <a:pt x="42" y="645"/>
                  </a:cubicBezTo>
                  <a:cubicBezTo>
                    <a:pt x="69" y="852"/>
                    <a:pt x="207" y="865"/>
                    <a:pt x="303" y="893"/>
                  </a:cubicBezTo>
                  <a:cubicBezTo>
                    <a:pt x="401" y="908"/>
                    <a:pt x="500" y="919"/>
                    <a:pt x="598" y="919"/>
                  </a:cubicBezTo>
                  <a:cubicBezTo>
                    <a:pt x="679" y="919"/>
                    <a:pt x="759" y="911"/>
                    <a:pt x="840" y="893"/>
                  </a:cubicBezTo>
                  <a:cubicBezTo>
                    <a:pt x="1270" y="783"/>
                    <a:pt x="1700" y="754"/>
                    <a:pt x="2132" y="754"/>
                  </a:cubicBezTo>
                  <a:cubicBezTo>
                    <a:pt x="2461" y="754"/>
                    <a:pt x="2791" y="771"/>
                    <a:pt x="3124" y="783"/>
                  </a:cubicBezTo>
                  <a:cubicBezTo>
                    <a:pt x="3687" y="783"/>
                    <a:pt x="4252" y="783"/>
                    <a:pt x="4815" y="769"/>
                  </a:cubicBezTo>
                  <a:cubicBezTo>
                    <a:pt x="4830" y="632"/>
                    <a:pt x="4843" y="480"/>
                    <a:pt x="4870" y="342"/>
                  </a:cubicBezTo>
                  <a:cubicBezTo>
                    <a:pt x="4733" y="302"/>
                    <a:pt x="4609" y="247"/>
                    <a:pt x="4472" y="205"/>
                  </a:cubicBezTo>
                  <a:cubicBezTo>
                    <a:pt x="3749" y="44"/>
                    <a:pt x="3020" y="1"/>
                    <a:pt x="2293"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7" name="Google Shape;1490;p13"/>
            <p:cNvSpPr/>
            <p:nvPr/>
          </p:nvSpPr>
          <p:spPr>
            <a:xfrm>
              <a:off x="7011735" y="449615"/>
              <a:ext cx="113936" cy="22946"/>
            </a:xfrm>
            <a:custGeom>
              <a:avLst/>
              <a:gdLst/>
              <a:ahLst/>
              <a:cxnLst/>
              <a:rect l="l" t="t" r="r" b="b"/>
              <a:pathLst>
                <a:path w="4554" h="928" extrusionOk="0">
                  <a:moveTo>
                    <a:pt x="3959" y="0"/>
                  </a:moveTo>
                  <a:cubicBezTo>
                    <a:pt x="3881" y="0"/>
                    <a:pt x="3802" y="7"/>
                    <a:pt x="3728" y="7"/>
                  </a:cubicBezTo>
                  <a:lnTo>
                    <a:pt x="468" y="130"/>
                  </a:lnTo>
                  <a:cubicBezTo>
                    <a:pt x="459" y="131"/>
                    <a:pt x="450" y="131"/>
                    <a:pt x="441" y="131"/>
                  </a:cubicBezTo>
                  <a:cubicBezTo>
                    <a:pt x="377" y="131"/>
                    <a:pt x="302" y="114"/>
                    <a:pt x="235" y="114"/>
                  </a:cubicBezTo>
                  <a:cubicBezTo>
                    <a:pt x="143" y="114"/>
                    <a:pt x="64" y="146"/>
                    <a:pt x="41" y="295"/>
                  </a:cubicBezTo>
                  <a:cubicBezTo>
                    <a:pt x="0" y="557"/>
                    <a:pt x="234" y="667"/>
                    <a:pt x="371" y="818"/>
                  </a:cubicBezTo>
                  <a:cubicBezTo>
                    <a:pt x="481" y="928"/>
                    <a:pt x="619" y="928"/>
                    <a:pt x="757" y="928"/>
                  </a:cubicBezTo>
                  <a:cubicBezTo>
                    <a:pt x="1129" y="928"/>
                    <a:pt x="1514" y="928"/>
                    <a:pt x="1899" y="915"/>
                  </a:cubicBezTo>
                  <a:cubicBezTo>
                    <a:pt x="2017" y="919"/>
                    <a:pt x="2135" y="921"/>
                    <a:pt x="2253" y="921"/>
                  </a:cubicBezTo>
                  <a:cubicBezTo>
                    <a:pt x="2881" y="921"/>
                    <a:pt x="3514" y="857"/>
                    <a:pt x="4128" y="695"/>
                  </a:cubicBezTo>
                  <a:cubicBezTo>
                    <a:pt x="4279" y="653"/>
                    <a:pt x="4554" y="667"/>
                    <a:pt x="4526" y="350"/>
                  </a:cubicBezTo>
                  <a:cubicBezTo>
                    <a:pt x="4513" y="20"/>
                    <a:pt x="4265" y="34"/>
                    <a:pt x="4073" y="7"/>
                  </a:cubicBezTo>
                  <a:cubicBezTo>
                    <a:pt x="4036" y="2"/>
                    <a:pt x="3998" y="0"/>
                    <a:pt x="3959"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8" name="Google Shape;1491;p13"/>
            <p:cNvSpPr/>
            <p:nvPr/>
          </p:nvSpPr>
          <p:spPr>
            <a:xfrm>
              <a:off x="7088785" y="501244"/>
              <a:ext cx="98362" cy="22126"/>
            </a:xfrm>
            <a:custGeom>
              <a:avLst/>
              <a:gdLst/>
              <a:ahLst/>
              <a:cxnLst/>
              <a:rect l="l" t="t" r="r" b="b"/>
              <a:pathLst>
                <a:path w="3921" h="866" extrusionOk="0">
                  <a:moveTo>
                    <a:pt x="1468" y="0"/>
                  </a:moveTo>
                  <a:cubicBezTo>
                    <a:pt x="1135" y="0"/>
                    <a:pt x="802" y="9"/>
                    <a:pt x="468" y="9"/>
                  </a:cubicBezTo>
                  <a:cubicBezTo>
                    <a:pt x="248" y="23"/>
                    <a:pt x="0" y="78"/>
                    <a:pt x="0" y="436"/>
                  </a:cubicBezTo>
                  <a:cubicBezTo>
                    <a:pt x="0" y="793"/>
                    <a:pt x="275" y="848"/>
                    <a:pt x="468" y="848"/>
                  </a:cubicBezTo>
                  <a:cubicBezTo>
                    <a:pt x="704" y="862"/>
                    <a:pt x="940" y="865"/>
                    <a:pt x="1195" y="865"/>
                  </a:cubicBezTo>
                  <a:cubicBezTo>
                    <a:pt x="1461" y="865"/>
                    <a:pt x="1748" y="862"/>
                    <a:pt x="2077" y="862"/>
                  </a:cubicBezTo>
                  <a:cubicBezTo>
                    <a:pt x="2149" y="854"/>
                    <a:pt x="2225" y="852"/>
                    <a:pt x="2306" y="852"/>
                  </a:cubicBezTo>
                  <a:cubicBezTo>
                    <a:pt x="2475" y="852"/>
                    <a:pt x="2662" y="862"/>
                    <a:pt x="2859" y="862"/>
                  </a:cubicBezTo>
                  <a:cubicBezTo>
                    <a:pt x="3095" y="862"/>
                    <a:pt x="3344" y="847"/>
                    <a:pt x="3590" y="779"/>
                  </a:cubicBezTo>
                  <a:cubicBezTo>
                    <a:pt x="3701" y="751"/>
                    <a:pt x="3893" y="793"/>
                    <a:pt x="3907" y="546"/>
                  </a:cubicBezTo>
                  <a:cubicBezTo>
                    <a:pt x="3921" y="270"/>
                    <a:pt x="3728" y="311"/>
                    <a:pt x="3618" y="284"/>
                  </a:cubicBezTo>
                  <a:cubicBezTo>
                    <a:pt x="2903" y="39"/>
                    <a:pt x="2187" y="0"/>
                    <a:pt x="1468"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09" name="Google Shape;1492;p13"/>
            <p:cNvSpPr/>
            <p:nvPr/>
          </p:nvSpPr>
          <p:spPr>
            <a:xfrm>
              <a:off x="6991243" y="397986"/>
              <a:ext cx="92624" cy="26224"/>
            </a:xfrm>
            <a:custGeom>
              <a:avLst/>
              <a:gdLst/>
              <a:ahLst/>
              <a:cxnLst/>
              <a:rect l="l" t="t" r="r" b="b"/>
              <a:pathLst>
                <a:path w="3701" h="1036" extrusionOk="0">
                  <a:moveTo>
                    <a:pt x="382" y="1"/>
                  </a:moveTo>
                  <a:cubicBezTo>
                    <a:pt x="213" y="1"/>
                    <a:pt x="91" y="55"/>
                    <a:pt x="55" y="333"/>
                  </a:cubicBezTo>
                  <a:cubicBezTo>
                    <a:pt x="0" y="678"/>
                    <a:pt x="206" y="760"/>
                    <a:pt x="358" y="829"/>
                  </a:cubicBezTo>
                  <a:cubicBezTo>
                    <a:pt x="839" y="1021"/>
                    <a:pt x="1348" y="1021"/>
                    <a:pt x="1939" y="1036"/>
                  </a:cubicBezTo>
                  <a:cubicBezTo>
                    <a:pt x="2352" y="966"/>
                    <a:pt x="2862" y="911"/>
                    <a:pt x="3370" y="801"/>
                  </a:cubicBezTo>
                  <a:cubicBezTo>
                    <a:pt x="3480" y="774"/>
                    <a:pt x="3700" y="843"/>
                    <a:pt x="3700" y="526"/>
                  </a:cubicBezTo>
                  <a:cubicBezTo>
                    <a:pt x="3700" y="275"/>
                    <a:pt x="3583" y="252"/>
                    <a:pt x="3465" y="252"/>
                  </a:cubicBezTo>
                  <a:cubicBezTo>
                    <a:pt x="3439" y="252"/>
                    <a:pt x="3412" y="253"/>
                    <a:pt x="3387" y="253"/>
                  </a:cubicBezTo>
                  <a:cubicBezTo>
                    <a:pt x="3371" y="253"/>
                    <a:pt x="3357" y="252"/>
                    <a:pt x="3343" y="251"/>
                  </a:cubicBezTo>
                  <a:cubicBezTo>
                    <a:pt x="2380" y="155"/>
                    <a:pt x="1417" y="86"/>
                    <a:pt x="453" y="3"/>
                  </a:cubicBezTo>
                  <a:cubicBezTo>
                    <a:pt x="429" y="2"/>
                    <a:pt x="405" y="1"/>
                    <a:pt x="382"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0" name="Google Shape;1493;p13"/>
            <p:cNvSpPr/>
            <p:nvPr/>
          </p:nvSpPr>
          <p:spPr>
            <a:xfrm>
              <a:off x="7101080" y="403722"/>
              <a:ext cx="82788" cy="21307"/>
            </a:xfrm>
            <a:custGeom>
              <a:avLst/>
              <a:gdLst/>
              <a:ahLst/>
              <a:cxnLst/>
              <a:rect l="l" t="t" r="r" b="b"/>
              <a:pathLst>
                <a:path w="3289" h="854" extrusionOk="0">
                  <a:moveTo>
                    <a:pt x="354" y="0"/>
                  </a:moveTo>
                  <a:cubicBezTo>
                    <a:pt x="225" y="0"/>
                    <a:pt x="27" y="11"/>
                    <a:pt x="14" y="290"/>
                  </a:cubicBezTo>
                  <a:cubicBezTo>
                    <a:pt x="1" y="551"/>
                    <a:pt x="179" y="647"/>
                    <a:pt x="316" y="758"/>
                  </a:cubicBezTo>
                  <a:cubicBezTo>
                    <a:pt x="441" y="853"/>
                    <a:pt x="578" y="853"/>
                    <a:pt x="702" y="853"/>
                  </a:cubicBezTo>
                  <a:lnTo>
                    <a:pt x="1706" y="853"/>
                  </a:lnTo>
                  <a:cubicBezTo>
                    <a:pt x="1781" y="841"/>
                    <a:pt x="1859" y="836"/>
                    <a:pt x="1939" y="836"/>
                  </a:cubicBezTo>
                  <a:cubicBezTo>
                    <a:pt x="2088" y="836"/>
                    <a:pt x="2244" y="850"/>
                    <a:pt x="2404" y="850"/>
                  </a:cubicBezTo>
                  <a:cubicBezTo>
                    <a:pt x="2620" y="850"/>
                    <a:pt x="2842" y="825"/>
                    <a:pt x="3055" y="702"/>
                  </a:cubicBezTo>
                  <a:cubicBezTo>
                    <a:pt x="3178" y="633"/>
                    <a:pt x="3288" y="565"/>
                    <a:pt x="3275" y="358"/>
                  </a:cubicBezTo>
                  <a:cubicBezTo>
                    <a:pt x="3261" y="138"/>
                    <a:pt x="3137" y="97"/>
                    <a:pt x="3027" y="83"/>
                  </a:cubicBezTo>
                  <a:cubicBezTo>
                    <a:pt x="2147" y="55"/>
                    <a:pt x="1266" y="15"/>
                    <a:pt x="386" y="0"/>
                  </a:cubicBezTo>
                  <a:cubicBezTo>
                    <a:pt x="376" y="0"/>
                    <a:pt x="365" y="0"/>
                    <a:pt x="35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1" name="Google Shape;1494;p13"/>
            <p:cNvSpPr/>
            <p:nvPr/>
          </p:nvSpPr>
          <p:spPr>
            <a:xfrm>
              <a:off x="6953537" y="553692"/>
              <a:ext cx="87706" cy="19668"/>
            </a:xfrm>
            <a:custGeom>
              <a:avLst/>
              <a:gdLst/>
              <a:ahLst/>
              <a:cxnLst/>
              <a:rect l="l" t="t" r="r" b="b"/>
              <a:pathLst>
                <a:path w="3482" h="770" extrusionOk="0">
                  <a:moveTo>
                    <a:pt x="1748" y="1"/>
                  </a:moveTo>
                  <a:cubicBezTo>
                    <a:pt x="1307" y="15"/>
                    <a:pt x="867" y="15"/>
                    <a:pt x="427" y="15"/>
                  </a:cubicBezTo>
                  <a:cubicBezTo>
                    <a:pt x="413" y="15"/>
                    <a:pt x="399" y="15"/>
                    <a:pt x="385" y="15"/>
                  </a:cubicBezTo>
                  <a:cubicBezTo>
                    <a:pt x="202" y="15"/>
                    <a:pt x="1" y="27"/>
                    <a:pt x="14" y="373"/>
                  </a:cubicBezTo>
                  <a:cubicBezTo>
                    <a:pt x="14" y="730"/>
                    <a:pt x="234" y="744"/>
                    <a:pt x="440" y="758"/>
                  </a:cubicBezTo>
                  <a:cubicBezTo>
                    <a:pt x="573" y="766"/>
                    <a:pt x="706" y="770"/>
                    <a:pt x="839" y="770"/>
                  </a:cubicBezTo>
                  <a:cubicBezTo>
                    <a:pt x="1611" y="770"/>
                    <a:pt x="2376" y="647"/>
                    <a:pt x="3151" y="565"/>
                  </a:cubicBezTo>
                  <a:cubicBezTo>
                    <a:pt x="3302" y="538"/>
                    <a:pt x="3481" y="551"/>
                    <a:pt x="3454" y="263"/>
                  </a:cubicBezTo>
                  <a:cubicBezTo>
                    <a:pt x="3426" y="1"/>
                    <a:pt x="3261" y="1"/>
                    <a:pt x="3109"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2" name="Google Shape;1495;p13"/>
            <p:cNvSpPr/>
            <p:nvPr/>
          </p:nvSpPr>
          <p:spPr>
            <a:xfrm>
              <a:off x="6859274" y="291450"/>
              <a:ext cx="65575" cy="23765"/>
            </a:xfrm>
            <a:custGeom>
              <a:avLst/>
              <a:gdLst/>
              <a:ahLst/>
              <a:cxnLst/>
              <a:rect l="l" t="t" r="r" b="b"/>
              <a:pathLst>
                <a:path w="2629" h="948" extrusionOk="0">
                  <a:moveTo>
                    <a:pt x="1211" y="0"/>
                  </a:moveTo>
                  <a:lnTo>
                    <a:pt x="1211" y="96"/>
                  </a:lnTo>
                  <a:lnTo>
                    <a:pt x="373" y="96"/>
                  </a:lnTo>
                  <a:cubicBezTo>
                    <a:pt x="356" y="94"/>
                    <a:pt x="338" y="94"/>
                    <a:pt x="321" y="94"/>
                  </a:cubicBezTo>
                  <a:cubicBezTo>
                    <a:pt x="172" y="94"/>
                    <a:pt x="27" y="153"/>
                    <a:pt x="15" y="413"/>
                  </a:cubicBezTo>
                  <a:cubicBezTo>
                    <a:pt x="1" y="660"/>
                    <a:pt x="138" y="853"/>
                    <a:pt x="303" y="881"/>
                  </a:cubicBezTo>
                  <a:cubicBezTo>
                    <a:pt x="547" y="924"/>
                    <a:pt x="790" y="947"/>
                    <a:pt x="1033" y="947"/>
                  </a:cubicBezTo>
                  <a:cubicBezTo>
                    <a:pt x="1477" y="947"/>
                    <a:pt x="1918" y="870"/>
                    <a:pt x="2354" y="701"/>
                  </a:cubicBezTo>
                  <a:cubicBezTo>
                    <a:pt x="2464" y="660"/>
                    <a:pt x="2629" y="591"/>
                    <a:pt x="2587" y="343"/>
                  </a:cubicBezTo>
                  <a:cubicBezTo>
                    <a:pt x="2560" y="138"/>
                    <a:pt x="2409" y="110"/>
                    <a:pt x="2271" y="96"/>
                  </a:cubicBezTo>
                  <a:cubicBezTo>
                    <a:pt x="1914" y="68"/>
                    <a:pt x="1569" y="41"/>
                    <a:pt x="1211"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3" name="Google Shape;1496;p13"/>
            <p:cNvSpPr/>
            <p:nvPr/>
          </p:nvSpPr>
          <p:spPr>
            <a:xfrm>
              <a:off x="6944521" y="350454"/>
              <a:ext cx="68853" cy="19668"/>
            </a:xfrm>
            <a:custGeom>
              <a:avLst/>
              <a:gdLst/>
              <a:ahLst/>
              <a:cxnLst/>
              <a:rect l="l" t="t" r="r" b="b"/>
              <a:pathLst>
                <a:path w="2739" h="774" extrusionOk="0">
                  <a:moveTo>
                    <a:pt x="1361" y="1"/>
                  </a:moveTo>
                  <a:cubicBezTo>
                    <a:pt x="988" y="1"/>
                    <a:pt x="613" y="4"/>
                    <a:pt x="234" y="11"/>
                  </a:cubicBezTo>
                  <a:cubicBezTo>
                    <a:pt x="56" y="11"/>
                    <a:pt x="1" y="218"/>
                    <a:pt x="14" y="451"/>
                  </a:cubicBezTo>
                  <a:cubicBezTo>
                    <a:pt x="14" y="713"/>
                    <a:pt x="139" y="768"/>
                    <a:pt x="276" y="768"/>
                  </a:cubicBezTo>
                  <a:cubicBezTo>
                    <a:pt x="368" y="772"/>
                    <a:pt x="458" y="774"/>
                    <a:pt x="547" y="774"/>
                  </a:cubicBezTo>
                  <a:cubicBezTo>
                    <a:pt x="725" y="774"/>
                    <a:pt x="899" y="768"/>
                    <a:pt x="1074" y="768"/>
                  </a:cubicBezTo>
                  <a:cubicBezTo>
                    <a:pt x="1542" y="768"/>
                    <a:pt x="2010" y="698"/>
                    <a:pt x="2463" y="588"/>
                  </a:cubicBezTo>
                  <a:cubicBezTo>
                    <a:pt x="2573" y="561"/>
                    <a:pt x="2738" y="588"/>
                    <a:pt x="2725" y="368"/>
                  </a:cubicBezTo>
                  <a:cubicBezTo>
                    <a:pt x="2725" y="176"/>
                    <a:pt x="2642" y="11"/>
                    <a:pt x="2477" y="11"/>
                  </a:cubicBezTo>
                  <a:cubicBezTo>
                    <a:pt x="2106" y="4"/>
                    <a:pt x="1734" y="1"/>
                    <a:pt x="1361"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4" name="Google Shape;1497;p13"/>
            <p:cNvSpPr/>
            <p:nvPr/>
          </p:nvSpPr>
          <p:spPr>
            <a:xfrm>
              <a:off x="6751895" y="511078"/>
              <a:ext cx="70493" cy="20487"/>
            </a:xfrm>
            <a:custGeom>
              <a:avLst/>
              <a:gdLst/>
              <a:ahLst/>
              <a:cxnLst/>
              <a:rect l="l" t="t" r="r" b="b"/>
              <a:pathLst>
                <a:path w="2808" h="803" extrusionOk="0">
                  <a:moveTo>
                    <a:pt x="2505" y="1"/>
                  </a:moveTo>
                  <a:cubicBezTo>
                    <a:pt x="1817" y="1"/>
                    <a:pt x="1129" y="1"/>
                    <a:pt x="441" y="15"/>
                  </a:cubicBezTo>
                  <a:cubicBezTo>
                    <a:pt x="358" y="15"/>
                    <a:pt x="276" y="83"/>
                    <a:pt x="193" y="138"/>
                  </a:cubicBezTo>
                  <a:cubicBezTo>
                    <a:pt x="70" y="235"/>
                    <a:pt x="1" y="373"/>
                    <a:pt x="43" y="593"/>
                  </a:cubicBezTo>
                  <a:cubicBezTo>
                    <a:pt x="76" y="764"/>
                    <a:pt x="168" y="803"/>
                    <a:pt x="269" y="803"/>
                  </a:cubicBezTo>
                  <a:cubicBezTo>
                    <a:pt x="289" y="803"/>
                    <a:pt x="310" y="801"/>
                    <a:pt x="331" y="799"/>
                  </a:cubicBezTo>
                  <a:cubicBezTo>
                    <a:pt x="496" y="799"/>
                    <a:pt x="675" y="786"/>
                    <a:pt x="854" y="758"/>
                  </a:cubicBezTo>
                  <a:lnTo>
                    <a:pt x="854" y="799"/>
                  </a:lnTo>
                  <a:cubicBezTo>
                    <a:pt x="1404" y="716"/>
                    <a:pt x="1954" y="620"/>
                    <a:pt x="2505" y="551"/>
                  </a:cubicBezTo>
                  <a:cubicBezTo>
                    <a:pt x="2642" y="524"/>
                    <a:pt x="2807" y="496"/>
                    <a:pt x="2794" y="276"/>
                  </a:cubicBezTo>
                  <a:cubicBezTo>
                    <a:pt x="2794" y="83"/>
                    <a:pt x="2642" y="1"/>
                    <a:pt x="2505"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5" name="Google Shape;1498;p13"/>
            <p:cNvSpPr/>
            <p:nvPr/>
          </p:nvSpPr>
          <p:spPr>
            <a:xfrm>
              <a:off x="7013374" y="501244"/>
              <a:ext cx="64755" cy="19668"/>
            </a:xfrm>
            <a:custGeom>
              <a:avLst/>
              <a:gdLst/>
              <a:ahLst/>
              <a:cxnLst/>
              <a:rect l="l" t="t" r="r" b="b"/>
              <a:pathLst>
                <a:path w="2588" h="778" extrusionOk="0">
                  <a:moveTo>
                    <a:pt x="1034" y="0"/>
                  </a:moveTo>
                  <a:cubicBezTo>
                    <a:pt x="817" y="0"/>
                    <a:pt x="599" y="12"/>
                    <a:pt x="386" y="49"/>
                  </a:cubicBezTo>
                  <a:cubicBezTo>
                    <a:pt x="221" y="63"/>
                    <a:pt x="1" y="159"/>
                    <a:pt x="28" y="475"/>
                  </a:cubicBezTo>
                  <a:cubicBezTo>
                    <a:pt x="43" y="778"/>
                    <a:pt x="248" y="750"/>
                    <a:pt x="413" y="765"/>
                  </a:cubicBezTo>
                  <a:cubicBezTo>
                    <a:pt x="514" y="769"/>
                    <a:pt x="615" y="771"/>
                    <a:pt x="716" y="771"/>
                  </a:cubicBezTo>
                  <a:cubicBezTo>
                    <a:pt x="918" y="771"/>
                    <a:pt x="1120" y="765"/>
                    <a:pt x="1321" y="765"/>
                  </a:cubicBezTo>
                  <a:lnTo>
                    <a:pt x="1321" y="737"/>
                  </a:lnTo>
                  <a:lnTo>
                    <a:pt x="2285" y="737"/>
                  </a:lnTo>
                  <a:cubicBezTo>
                    <a:pt x="2450" y="737"/>
                    <a:pt x="2587" y="682"/>
                    <a:pt x="2587" y="407"/>
                  </a:cubicBezTo>
                  <a:cubicBezTo>
                    <a:pt x="2574" y="145"/>
                    <a:pt x="2450" y="118"/>
                    <a:pt x="2312" y="104"/>
                  </a:cubicBezTo>
                  <a:cubicBezTo>
                    <a:pt x="1982" y="77"/>
                    <a:pt x="1666" y="22"/>
                    <a:pt x="1349" y="8"/>
                  </a:cubicBezTo>
                  <a:cubicBezTo>
                    <a:pt x="1245" y="3"/>
                    <a:pt x="1140" y="0"/>
                    <a:pt x="103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6" name="Google Shape;1499;p13"/>
            <p:cNvSpPr/>
            <p:nvPr/>
          </p:nvSpPr>
          <p:spPr>
            <a:xfrm>
              <a:off x="6871569" y="453712"/>
              <a:ext cx="47542" cy="19668"/>
            </a:xfrm>
            <a:custGeom>
              <a:avLst/>
              <a:gdLst/>
              <a:ahLst/>
              <a:cxnLst/>
              <a:rect l="l" t="t" r="r" b="b"/>
              <a:pathLst>
                <a:path w="1928" h="776" extrusionOk="0">
                  <a:moveTo>
                    <a:pt x="1006" y="1"/>
                  </a:moveTo>
                  <a:lnTo>
                    <a:pt x="1006" y="15"/>
                  </a:lnTo>
                  <a:lnTo>
                    <a:pt x="221" y="15"/>
                  </a:lnTo>
                  <a:cubicBezTo>
                    <a:pt x="214" y="15"/>
                    <a:pt x="207" y="14"/>
                    <a:pt x="200" y="14"/>
                  </a:cubicBezTo>
                  <a:cubicBezTo>
                    <a:pt x="51" y="14"/>
                    <a:pt x="1" y="160"/>
                    <a:pt x="1" y="318"/>
                  </a:cubicBezTo>
                  <a:cubicBezTo>
                    <a:pt x="1" y="496"/>
                    <a:pt x="1" y="744"/>
                    <a:pt x="180" y="744"/>
                  </a:cubicBezTo>
                  <a:cubicBezTo>
                    <a:pt x="427" y="751"/>
                    <a:pt x="676" y="775"/>
                    <a:pt x="923" y="775"/>
                  </a:cubicBezTo>
                  <a:cubicBezTo>
                    <a:pt x="1202" y="775"/>
                    <a:pt x="1479" y="744"/>
                    <a:pt x="1749" y="621"/>
                  </a:cubicBezTo>
                  <a:cubicBezTo>
                    <a:pt x="1859" y="566"/>
                    <a:pt x="1927" y="483"/>
                    <a:pt x="1914" y="304"/>
                  </a:cubicBezTo>
                  <a:cubicBezTo>
                    <a:pt x="1900" y="139"/>
                    <a:pt x="1831" y="43"/>
                    <a:pt x="1707" y="43"/>
                  </a:cubicBezTo>
                  <a:lnTo>
                    <a:pt x="1006" y="1"/>
                  </a:ln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7" name="Google Shape;1500;p13"/>
            <p:cNvSpPr/>
            <p:nvPr/>
          </p:nvSpPr>
          <p:spPr>
            <a:xfrm>
              <a:off x="6801896" y="451254"/>
              <a:ext cx="45082" cy="22127"/>
            </a:xfrm>
            <a:custGeom>
              <a:avLst/>
              <a:gdLst/>
              <a:ahLst/>
              <a:cxnLst/>
              <a:rect l="l" t="t" r="r" b="b"/>
              <a:pathLst>
                <a:path w="1802" h="882" extrusionOk="0">
                  <a:moveTo>
                    <a:pt x="1006" y="0"/>
                  </a:moveTo>
                  <a:cubicBezTo>
                    <a:pt x="968" y="0"/>
                    <a:pt x="930" y="3"/>
                    <a:pt x="894" y="10"/>
                  </a:cubicBezTo>
                  <a:cubicBezTo>
                    <a:pt x="716" y="23"/>
                    <a:pt x="578" y="23"/>
                    <a:pt x="454" y="38"/>
                  </a:cubicBezTo>
                  <a:cubicBezTo>
                    <a:pt x="248" y="65"/>
                    <a:pt x="0" y="133"/>
                    <a:pt x="13" y="478"/>
                  </a:cubicBezTo>
                  <a:cubicBezTo>
                    <a:pt x="28" y="766"/>
                    <a:pt x="248" y="849"/>
                    <a:pt x="454" y="876"/>
                  </a:cubicBezTo>
                  <a:cubicBezTo>
                    <a:pt x="490" y="880"/>
                    <a:pt x="527" y="882"/>
                    <a:pt x="563" y="882"/>
                  </a:cubicBezTo>
                  <a:cubicBezTo>
                    <a:pt x="924" y="882"/>
                    <a:pt x="1274" y="710"/>
                    <a:pt x="1624" y="698"/>
                  </a:cubicBezTo>
                  <a:cubicBezTo>
                    <a:pt x="1734" y="698"/>
                    <a:pt x="1789" y="574"/>
                    <a:pt x="1802" y="464"/>
                  </a:cubicBezTo>
                  <a:cubicBezTo>
                    <a:pt x="1802" y="313"/>
                    <a:pt x="1734" y="188"/>
                    <a:pt x="1624" y="148"/>
                  </a:cubicBezTo>
                  <a:cubicBezTo>
                    <a:pt x="1405" y="79"/>
                    <a:pt x="1197" y="0"/>
                    <a:pt x="1006"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8" name="Google Shape;1501;p13"/>
            <p:cNvSpPr/>
            <p:nvPr/>
          </p:nvSpPr>
          <p:spPr>
            <a:xfrm>
              <a:off x="6936324" y="600404"/>
              <a:ext cx="48361" cy="19668"/>
            </a:xfrm>
            <a:custGeom>
              <a:avLst/>
              <a:gdLst/>
              <a:ahLst/>
              <a:cxnLst/>
              <a:rect l="l" t="t" r="r" b="b"/>
              <a:pathLst>
                <a:path w="1941" h="780" extrusionOk="0">
                  <a:moveTo>
                    <a:pt x="885" y="0"/>
                  </a:moveTo>
                  <a:cubicBezTo>
                    <a:pt x="703" y="0"/>
                    <a:pt x="519" y="36"/>
                    <a:pt x="331" y="109"/>
                  </a:cubicBezTo>
                  <a:cubicBezTo>
                    <a:pt x="179" y="164"/>
                    <a:pt x="1" y="246"/>
                    <a:pt x="41" y="481"/>
                  </a:cubicBezTo>
                  <a:cubicBezTo>
                    <a:pt x="56" y="701"/>
                    <a:pt x="248" y="742"/>
                    <a:pt x="399" y="756"/>
                  </a:cubicBezTo>
                  <a:cubicBezTo>
                    <a:pt x="531" y="770"/>
                    <a:pt x="663" y="779"/>
                    <a:pt x="794" y="779"/>
                  </a:cubicBezTo>
                  <a:cubicBezTo>
                    <a:pt x="1184" y="779"/>
                    <a:pt x="1570" y="696"/>
                    <a:pt x="1940" y="398"/>
                  </a:cubicBezTo>
                  <a:cubicBezTo>
                    <a:pt x="1601" y="141"/>
                    <a:pt x="1249" y="0"/>
                    <a:pt x="885"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19" name="Google Shape;1502;p13"/>
            <p:cNvSpPr/>
            <p:nvPr/>
          </p:nvSpPr>
          <p:spPr>
            <a:xfrm>
              <a:off x="6942881" y="449615"/>
              <a:ext cx="45082" cy="18849"/>
            </a:xfrm>
            <a:custGeom>
              <a:avLst/>
              <a:gdLst/>
              <a:ahLst/>
              <a:cxnLst/>
              <a:rect l="l" t="t" r="r" b="b"/>
              <a:pathLst>
                <a:path w="1803" h="739" extrusionOk="0">
                  <a:moveTo>
                    <a:pt x="809" y="1"/>
                  </a:moveTo>
                  <a:cubicBezTo>
                    <a:pt x="627" y="1"/>
                    <a:pt x="444" y="16"/>
                    <a:pt x="261" y="22"/>
                  </a:cubicBezTo>
                  <a:cubicBezTo>
                    <a:pt x="124" y="22"/>
                    <a:pt x="0" y="145"/>
                    <a:pt x="0" y="352"/>
                  </a:cubicBezTo>
                  <a:cubicBezTo>
                    <a:pt x="0" y="600"/>
                    <a:pt x="110" y="738"/>
                    <a:pt x="289" y="738"/>
                  </a:cubicBezTo>
                  <a:lnTo>
                    <a:pt x="1514" y="738"/>
                  </a:lnTo>
                  <a:cubicBezTo>
                    <a:pt x="1521" y="738"/>
                    <a:pt x="1529" y="739"/>
                    <a:pt x="1536" y="739"/>
                  </a:cubicBezTo>
                  <a:cubicBezTo>
                    <a:pt x="1664" y="739"/>
                    <a:pt x="1775" y="632"/>
                    <a:pt x="1789" y="490"/>
                  </a:cubicBezTo>
                  <a:cubicBezTo>
                    <a:pt x="1802" y="338"/>
                    <a:pt x="1692" y="228"/>
                    <a:pt x="1569" y="160"/>
                  </a:cubicBezTo>
                  <a:cubicBezTo>
                    <a:pt x="1319" y="31"/>
                    <a:pt x="1065" y="1"/>
                    <a:pt x="809" y="1"/>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0" name="Google Shape;1503;p13"/>
            <p:cNvSpPr/>
            <p:nvPr/>
          </p:nvSpPr>
          <p:spPr>
            <a:xfrm>
              <a:off x="7055998" y="547955"/>
              <a:ext cx="34427" cy="18849"/>
            </a:xfrm>
            <a:custGeom>
              <a:avLst/>
              <a:gdLst/>
              <a:ahLst/>
              <a:cxnLst/>
              <a:rect l="l" t="t" r="r" b="b"/>
              <a:pathLst>
                <a:path w="1390" h="761" extrusionOk="0">
                  <a:moveTo>
                    <a:pt x="1004" y="0"/>
                  </a:moveTo>
                  <a:cubicBezTo>
                    <a:pt x="798" y="14"/>
                    <a:pt x="592" y="14"/>
                    <a:pt x="386" y="14"/>
                  </a:cubicBezTo>
                  <a:cubicBezTo>
                    <a:pt x="372" y="13"/>
                    <a:pt x="358" y="13"/>
                    <a:pt x="345" y="13"/>
                  </a:cubicBezTo>
                  <a:cubicBezTo>
                    <a:pt x="168" y="13"/>
                    <a:pt x="13" y="103"/>
                    <a:pt x="0" y="372"/>
                  </a:cubicBezTo>
                  <a:cubicBezTo>
                    <a:pt x="0" y="694"/>
                    <a:pt x="168" y="759"/>
                    <a:pt x="352" y="759"/>
                  </a:cubicBezTo>
                  <a:cubicBezTo>
                    <a:pt x="372" y="759"/>
                    <a:pt x="393" y="759"/>
                    <a:pt x="413" y="757"/>
                  </a:cubicBezTo>
                  <a:lnTo>
                    <a:pt x="619" y="757"/>
                  </a:lnTo>
                  <a:cubicBezTo>
                    <a:pt x="639" y="753"/>
                    <a:pt x="660" y="752"/>
                    <a:pt x="682" y="752"/>
                  </a:cubicBezTo>
                  <a:cubicBezTo>
                    <a:pt x="735" y="752"/>
                    <a:pt x="794" y="760"/>
                    <a:pt x="854" y="760"/>
                  </a:cubicBezTo>
                  <a:cubicBezTo>
                    <a:pt x="938" y="760"/>
                    <a:pt x="1025" y="743"/>
                    <a:pt x="1101" y="660"/>
                  </a:cubicBezTo>
                  <a:cubicBezTo>
                    <a:pt x="1197" y="550"/>
                    <a:pt x="1389" y="482"/>
                    <a:pt x="1334" y="220"/>
                  </a:cubicBezTo>
                  <a:cubicBezTo>
                    <a:pt x="1279" y="14"/>
                    <a:pt x="1129" y="0"/>
                    <a:pt x="1004" y="0"/>
                  </a:cubicBez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sp>
          <p:nvSpPr>
            <p:cNvPr id="121" name="Google Shape;1504;p13"/>
            <p:cNvSpPr/>
            <p:nvPr/>
          </p:nvSpPr>
          <p:spPr>
            <a:xfrm>
              <a:off x="6884684" y="603682"/>
              <a:ext cx="39345" cy="16390"/>
            </a:xfrm>
            <a:custGeom>
              <a:avLst/>
              <a:gdLst/>
              <a:ahLst/>
              <a:cxnLst/>
              <a:rect l="l" t="t" r="r" b="b"/>
              <a:pathLst>
                <a:path w="1555" h="653" extrusionOk="0">
                  <a:moveTo>
                    <a:pt x="811" y="0"/>
                  </a:moveTo>
                  <a:cubicBezTo>
                    <a:pt x="619" y="13"/>
                    <a:pt x="413" y="41"/>
                    <a:pt x="206" y="55"/>
                  </a:cubicBezTo>
                  <a:cubicBezTo>
                    <a:pt x="83" y="68"/>
                    <a:pt x="13" y="193"/>
                    <a:pt x="13" y="330"/>
                  </a:cubicBezTo>
                  <a:cubicBezTo>
                    <a:pt x="0" y="481"/>
                    <a:pt x="83" y="606"/>
                    <a:pt x="193" y="619"/>
                  </a:cubicBezTo>
                  <a:cubicBezTo>
                    <a:pt x="325" y="642"/>
                    <a:pt x="457" y="653"/>
                    <a:pt x="587" y="653"/>
                  </a:cubicBezTo>
                  <a:cubicBezTo>
                    <a:pt x="848" y="653"/>
                    <a:pt x="1105" y="610"/>
                    <a:pt x="1362" y="536"/>
                  </a:cubicBezTo>
                  <a:cubicBezTo>
                    <a:pt x="1458" y="509"/>
                    <a:pt x="1554" y="413"/>
                    <a:pt x="1541" y="220"/>
                  </a:cubicBezTo>
                  <a:cubicBezTo>
                    <a:pt x="1513" y="28"/>
                    <a:pt x="1403" y="28"/>
                    <a:pt x="1293" y="13"/>
                  </a:cubicBezTo>
                  <a:cubicBezTo>
                    <a:pt x="1243" y="9"/>
                    <a:pt x="1191" y="8"/>
                    <a:pt x="1138" y="8"/>
                  </a:cubicBezTo>
                  <a:cubicBezTo>
                    <a:pt x="1031" y="8"/>
                    <a:pt x="921" y="13"/>
                    <a:pt x="811" y="13"/>
                  </a:cubicBezTo>
                  <a:lnTo>
                    <a:pt x="811" y="0"/>
                  </a:lnTo>
                  <a:close/>
                </a:path>
              </a:pathLst>
            </a:custGeom>
            <a:solidFill>
              <a:schemeClr val="accent2"/>
            </a:solidFill>
            <a:ln>
              <a:noFill/>
            </a:ln>
          </p:spPr>
          <p:txBody>
            <a:bodyPr spcFirstLastPara="1" lIns="91425" tIns="91425" rIns="91425" bIns="91425" anchor="ctr"/>
            <a:lstStyle/>
            <a:p>
              <a:pPr defTabSz="1219170">
                <a:buClr>
                  <a:srgbClr val="000000"/>
                </a:buClr>
                <a:buFont typeface="Arial"/>
                <a:buNone/>
                <a:defRPr/>
              </a:pPr>
              <a:endParaRPr sz="1867" kern="0">
                <a:solidFill>
                  <a:srgbClr val="000000"/>
                </a:solidFill>
                <a:cs typeface="Arial"/>
                <a:sym typeface="Arial"/>
              </a:endParaRPr>
            </a:p>
          </p:txBody>
        </p:sp>
      </p:grpSp>
      <p:sp>
        <p:nvSpPr>
          <p:cNvPr id="1385" name="Google Shape;1385;p13"/>
          <p:cNvSpPr txBox="1">
            <a:spLocks noGrp="1"/>
          </p:cNvSpPr>
          <p:nvPr>
            <p:ph type="subTitle" idx="1"/>
          </p:nvPr>
        </p:nvSpPr>
        <p:spPr>
          <a:xfrm>
            <a:off x="960000" y="3447033"/>
            <a:ext cx="3804000" cy="824400"/>
          </a:xfrm>
          <a:prstGeom prst="rect">
            <a:avLst/>
          </a:prstGeom>
        </p:spPr>
        <p:txBody>
          <a:bodyPr/>
          <a:lstStyle>
            <a:lvl1pPr lvl="0" algn="ctr" rtl="0">
              <a:lnSpc>
                <a:spcPct val="115000"/>
              </a:lnSpc>
              <a:spcBef>
                <a:spcPts val="0"/>
              </a:spcBef>
              <a:spcAft>
                <a:spcPts val="0"/>
              </a:spcAft>
              <a:buSzPts val="1400"/>
              <a:buNone/>
              <a:defRPr sz="1867">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6" name="Google Shape;1386;p13"/>
          <p:cNvSpPr txBox="1">
            <a:spLocks noGrp="1"/>
          </p:cNvSpPr>
          <p:nvPr>
            <p:ph type="subTitle" idx="2"/>
          </p:nvPr>
        </p:nvSpPr>
        <p:spPr>
          <a:xfrm>
            <a:off x="7428000" y="3445659"/>
            <a:ext cx="3804000" cy="824400"/>
          </a:xfrm>
          <a:prstGeom prst="rect">
            <a:avLst/>
          </a:prstGeom>
        </p:spPr>
        <p:txBody>
          <a:bodyPr/>
          <a:lstStyle>
            <a:lvl1pPr lvl="0" algn="ctr" rtl="0">
              <a:lnSpc>
                <a:spcPct val="115000"/>
              </a:lnSpc>
              <a:spcBef>
                <a:spcPts val="0"/>
              </a:spcBef>
              <a:spcAft>
                <a:spcPts val="0"/>
              </a:spcAft>
              <a:buSzPts val="1400"/>
              <a:buNone/>
              <a:defRPr sz="1867">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7" name="Google Shape;1387;p13"/>
          <p:cNvSpPr txBox="1">
            <a:spLocks noGrp="1"/>
          </p:cNvSpPr>
          <p:nvPr>
            <p:ph type="subTitle" idx="3"/>
          </p:nvPr>
        </p:nvSpPr>
        <p:spPr>
          <a:xfrm>
            <a:off x="4194000" y="5313635"/>
            <a:ext cx="3804000" cy="824400"/>
          </a:xfrm>
          <a:prstGeom prst="rect">
            <a:avLst/>
          </a:prstGeom>
        </p:spPr>
        <p:txBody>
          <a:bodyPr/>
          <a:lstStyle>
            <a:lvl1pPr lvl="0" algn="ctr" rtl="0">
              <a:lnSpc>
                <a:spcPct val="115000"/>
              </a:lnSpc>
              <a:spcBef>
                <a:spcPts val="0"/>
              </a:spcBef>
              <a:spcAft>
                <a:spcPts val="0"/>
              </a:spcAft>
              <a:buSzPts val="1400"/>
              <a:buNone/>
              <a:defRPr sz="1867">
                <a:latin typeface="Lexend Light"/>
                <a:ea typeface="Lexend Light"/>
                <a:cs typeface="Lexend Light"/>
                <a:sym typeface="Lexend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8" name="Google Shape;1388;p13"/>
          <p:cNvSpPr txBox="1">
            <a:spLocks noGrp="1"/>
          </p:cNvSpPr>
          <p:nvPr>
            <p:ph type="title"/>
          </p:nvPr>
        </p:nvSpPr>
        <p:spPr>
          <a:xfrm>
            <a:off x="960000" y="593367"/>
            <a:ext cx="10272000" cy="763600"/>
          </a:xfrm>
          <a:prstGeom prst="rect">
            <a:avLst/>
          </a:prstGeom>
          <a:ln>
            <a:noFill/>
          </a:ln>
        </p:spPr>
        <p:txBody>
          <a:bodyPr spcFirstLastPara="1">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89" name="Google Shape;1389;p13"/>
          <p:cNvSpPr txBox="1">
            <a:spLocks noGrp="1"/>
          </p:cNvSpPr>
          <p:nvPr>
            <p:ph type="title" idx="4"/>
          </p:nvPr>
        </p:nvSpPr>
        <p:spPr>
          <a:xfrm>
            <a:off x="2257600" y="1955133"/>
            <a:ext cx="1208800" cy="978000"/>
          </a:xfrm>
          <a:prstGeom prst="rect">
            <a:avLst/>
          </a:prstGeom>
          <a:noFill/>
        </p:spPr>
        <p:txBody>
          <a:bodyPr spcFirstLastPara="1" anchor="ctr">
            <a:noAutofit/>
          </a:bodyPr>
          <a:lstStyle>
            <a:lvl1pPr lvl="0" algn="ctr" rtl="0">
              <a:lnSpc>
                <a:spcPct val="115000"/>
              </a:lnSpc>
              <a:spcBef>
                <a:spcPts val="0"/>
              </a:spcBef>
              <a:spcAft>
                <a:spcPts val="0"/>
              </a:spcAft>
              <a:buSzPts val="3000"/>
              <a:buNone/>
              <a:defRPr sz="48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sp>
        <p:nvSpPr>
          <p:cNvPr id="1390" name="Google Shape;1390;p13"/>
          <p:cNvSpPr txBox="1">
            <a:spLocks noGrp="1"/>
          </p:cNvSpPr>
          <p:nvPr>
            <p:ph type="title" idx="5"/>
          </p:nvPr>
        </p:nvSpPr>
        <p:spPr>
          <a:xfrm>
            <a:off x="5491600" y="3822967"/>
            <a:ext cx="1208800" cy="975200"/>
          </a:xfrm>
          <a:prstGeom prst="rect">
            <a:avLst/>
          </a:prstGeom>
          <a:noFill/>
        </p:spPr>
        <p:txBody>
          <a:bodyPr spcFirstLastPara="1" anchor="ctr">
            <a:noAutofit/>
          </a:bodyPr>
          <a:lstStyle>
            <a:lvl1pPr lvl="0" algn="ctr" rtl="0">
              <a:lnSpc>
                <a:spcPct val="115000"/>
              </a:lnSpc>
              <a:spcBef>
                <a:spcPts val="0"/>
              </a:spcBef>
              <a:spcAft>
                <a:spcPts val="0"/>
              </a:spcAft>
              <a:buSzPts val="3000"/>
              <a:buNone/>
              <a:defRPr sz="48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sp>
        <p:nvSpPr>
          <p:cNvPr id="1391" name="Google Shape;1391;p13"/>
          <p:cNvSpPr txBox="1">
            <a:spLocks noGrp="1"/>
          </p:cNvSpPr>
          <p:nvPr>
            <p:ph type="title" idx="6"/>
          </p:nvPr>
        </p:nvSpPr>
        <p:spPr>
          <a:xfrm>
            <a:off x="8725600" y="1955133"/>
            <a:ext cx="1208800" cy="975200"/>
          </a:xfrm>
          <a:prstGeom prst="rect">
            <a:avLst/>
          </a:prstGeom>
          <a:noFill/>
        </p:spPr>
        <p:txBody>
          <a:bodyPr spcFirstLastPara="1" anchor="ctr">
            <a:noAutofit/>
          </a:bodyPr>
          <a:lstStyle>
            <a:lvl1pPr lvl="0" algn="ctr" rtl="0">
              <a:lnSpc>
                <a:spcPct val="115000"/>
              </a:lnSpc>
              <a:spcBef>
                <a:spcPts val="0"/>
              </a:spcBef>
              <a:spcAft>
                <a:spcPts val="0"/>
              </a:spcAft>
              <a:buSzPts val="3000"/>
              <a:buNone/>
              <a:defRPr sz="4800">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sp>
        <p:nvSpPr>
          <p:cNvPr id="1392" name="Google Shape;1392;p13"/>
          <p:cNvSpPr txBox="1">
            <a:spLocks noGrp="1"/>
          </p:cNvSpPr>
          <p:nvPr>
            <p:ph type="subTitle" idx="7"/>
          </p:nvPr>
        </p:nvSpPr>
        <p:spPr>
          <a:xfrm>
            <a:off x="960000" y="3002833"/>
            <a:ext cx="3804000" cy="596800"/>
          </a:xfrm>
          <a:prstGeom prst="rect">
            <a:avLst/>
          </a:prstGeom>
        </p:spPr>
        <p:txBody>
          <a:bodyPr anchor="b"/>
          <a:lstStyle>
            <a:lvl1pPr lvl="0" algn="ctr" rtl="0">
              <a:lnSpc>
                <a:spcPct val="115000"/>
              </a:lnSpc>
              <a:spcBef>
                <a:spcPts val="0"/>
              </a:spcBef>
              <a:spcAft>
                <a:spcPts val="0"/>
              </a:spcAft>
              <a:buSzPts val="2400"/>
              <a:buFont typeface="Bebas Neue"/>
              <a:buNone/>
              <a:defRPr sz="2667"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393" name="Google Shape;1393;p13"/>
          <p:cNvSpPr txBox="1">
            <a:spLocks noGrp="1"/>
          </p:cNvSpPr>
          <p:nvPr>
            <p:ph type="subTitle" idx="8"/>
          </p:nvPr>
        </p:nvSpPr>
        <p:spPr>
          <a:xfrm>
            <a:off x="4194000" y="4869600"/>
            <a:ext cx="3804000" cy="596800"/>
          </a:xfrm>
          <a:prstGeom prst="rect">
            <a:avLst/>
          </a:prstGeom>
        </p:spPr>
        <p:txBody>
          <a:bodyPr anchor="b"/>
          <a:lstStyle>
            <a:lvl1pPr lvl="0" algn="ctr" rtl="0">
              <a:lnSpc>
                <a:spcPct val="115000"/>
              </a:lnSpc>
              <a:spcBef>
                <a:spcPts val="0"/>
              </a:spcBef>
              <a:spcAft>
                <a:spcPts val="0"/>
              </a:spcAft>
              <a:buSzPts val="2400"/>
              <a:buFont typeface="Bebas Neue"/>
              <a:buNone/>
              <a:defRPr sz="2667"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394" name="Google Shape;1394;p13"/>
          <p:cNvSpPr txBox="1">
            <a:spLocks noGrp="1"/>
          </p:cNvSpPr>
          <p:nvPr>
            <p:ph type="subTitle" idx="9"/>
          </p:nvPr>
        </p:nvSpPr>
        <p:spPr>
          <a:xfrm>
            <a:off x="7428000" y="3001453"/>
            <a:ext cx="3804000" cy="596800"/>
          </a:xfrm>
          <a:prstGeom prst="rect">
            <a:avLst/>
          </a:prstGeom>
        </p:spPr>
        <p:txBody>
          <a:bodyPr anchor="b"/>
          <a:lstStyle>
            <a:lvl1pPr lvl="0" algn="ctr" rtl="0">
              <a:lnSpc>
                <a:spcPct val="115000"/>
              </a:lnSpc>
              <a:spcBef>
                <a:spcPts val="0"/>
              </a:spcBef>
              <a:spcAft>
                <a:spcPts val="0"/>
              </a:spcAft>
              <a:buSzPts val="2400"/>
              <a:buFont typeface="Bebas Neue"/>
              <a:buNone/>
              <a:defRPr sz="2667" b="1">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1641353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0"/>
            <a:ext cx="0" cy="0"/>
          </a:xfrm>
        </p:spPr>
        <p:txBody>
          <a:bodyPr/>
          <a:lstStyle>
            <a:lvl1pPr eaLnBrk="1" fontAlgn="auto" hangingPunct="1">
              <a:spcBef>
                <a:spcPts val="0"/>
              </a:spcBef>
              <a:spcAft>
                <a:spcPts val="0"/>
              </a:spcAft>
              <a:defRPr>
                <a:solidFill>
                  <a:srgbClr val="39393B"/>
                </a:solidFill>
                <a:latin typeface="Arial"/>
              </a:defRPr>
            </a:lvl1pPr>
          </a:lstStyle>
          <a:p>
            <a:pPr>
              <a:defRPr/>
            </a:pPr>
            <a:fld id="{90932B54-9AA8-4B9D-B7F3-B6B5C434BC0D}" type="datetimeFigureOut">
              <a:rPr lang="en-US"/>
              <a:pPr>
                <a:defRPr/>
              </a:pPr>
              <a:t>8/21/2024</a:t>
            </a:fld>
            <a:endParaRPr lang="en-US"/>
          </a:p>
        </p:txBody>
      </p:sp>
      <p:sp>
        <p:nvSpPr>
          <p:cNvPr id="5" name="Footer Placeholder 4"/>
          <p:cNvSpPr>
            <a:spLocks noGrp="1"/>
          </p:cNvSpPr>
          <p:nvPr>
            <p:ph type="ftr" sz="quarter" idx="11"/>
          </p:nvPr>
        </p:nvSpPr>
        <p:spPr>
          <a:xfrm>
            <a:off x="0" y="0"/>
            <a:ext cx="0" cy="0"/>
          </a:xfrm>
        </p:spPr>
        <p:txBody>
          <a:bodyPr/>
          <a:lstStyle>
            <a:lvl1pPr eaLnBrk="1" fontAlgn="auto" hangingPunct="1">
              <a:spcBef>
                <a:spcPts val="0"/>
              </a:spcBef>
              <a:spcAft>
                <a:spcPts val="0"/>
              </a:spcAft>
              <a:defRPr>
                <a:solidFill>
                  <a:srgbClr val="39393B"/>
                </a:solidFill>
                <a:latin typeface="Arial"/>
              </a:defRPr>
            </a:lvl1pPr>
          </a:lstStyle>
          <a:p>
            <a:pPr>
              <a:defRPr/>
            </a:pPr>
            <a:endParaRPr lang="en-US"/>
          </a:p>
        </p:txBody>
      </p:sp>
      <p:sp>
        <p:nvSpPr>
          <p:cNvPr id="6" name="Slide Number Placeholder 5"/>
          <p:cNvSpPr>
            <a:spLocks noGrp="1"/>
          </p:cNvSpPr>
          <p:nvPr>
            <p:ph type="sldNum" sz="quarter" idx="12"/>
          </p:nvPr>
        </p:nvSpPr>
        <p:spPr>
          <a:xfrm>
            <a:off x="10952165" y="5867404"/>
            <a:ext cx="550863" cy="365125"/>
          </a:xfrm>
        </p:spPr>
        <p:txBody>
          <a:bodyPr vert="horz" wrap="square" lIns="91440" tIns="45720" rIns="91440" bIns="45720" numCol="1" anchor="t" anchorCtr="0" compatLnSpc="1">
            <a:prstTxWarp prst="textNoShape">
              <a:avLst/>
            </a:prstTxWarp>
          </a:bodyPr>
          <a:lstStyle>
            <a:lvl1pPr eaLnBrk="1" hangingPunct="1">
              <a:defRPr>
                <a:solidFill>
                  <a:srgbClr val="39393B"/>
                </a:solidFill>
              </a:defRPr>
            </a:lvl1pPr>
          </a:lstStyle>
          <a:p>
            <a:pPr fontAlgn="base">
              <a:spcBef>
                <a:spcPct val="0"/>
              </a:spcBef>
              <a:spcAft>
                <a:spcPct val="0"/>
              </a:spcAft>
            </a:pPr>
            <a:fld id="{EFE35096-F489-45BA-9CB9-9D0A003FCD2E}"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31407379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altLang="en-US">
                <a:solidFill>
                  <a:srgbClr val="146194">
                    <a:lumMod val="50000"/>
                  </a:srgbClr>
                </a:solidFill>
              </a:rPr>
              <a:t>TTT - QTTqng</a:t>
            </a:r>
          </a:p>
        </p:txBody>
      </p:sp>
      <p:sp>
        <p:nvSpPr>
          <p:cNvPr id="5" name="Footer Placeholder 4"/>
          <p:cNvSpPr>
            <a:spLocks noGrp="1"/>
          </p:cNvSpPr>
          <p:nvPr>
            <p:ph type="ftr" sz="quarter" idx="11"/>
          </p:nvPr>
        </p:nvSpPr>
        <p:spPr/>
        <p:txBody>
          <a:bodyPr/>
          <a:lstStyle/>
          <a:p>
            <a:pPr>
              <a:defRPr/>
            </a:pPr>
            <a:endParaRPr lang="en-US"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3151E4D0-2456-4626-BD7E-675622B6FD09}" type="slidenum">
              <a:rPr lang="en-US" altLang="en-US" smtClean="0"/>
              <a:pPr/>
              <a:t>‹#›</a:t>
            </a:fld>
            <a:endParaRPr lang="en-US"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3683218"/>
      </p:ext>
    </p:extLst>
  </p:cSld>
  <p:clrMapOvr>
    <a:masterClrMapping/>
  </p:clrMapOvr>
  <p:transition spd="slow">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ltLang="en-US">
                <a:solidFill>
                  <a:srgbClr val="146194">
                    <a:lumMod val="50000"/>
                  </a:srgbClr>
                </a:solidFill>
              </a:rPr>
              <a:t>TTT - QTTqng</a:t>
            </a:r>
          </a:p>
        </p:txBody>
      </p:sp>
      <p:sp>
        <p:nvSpPr>
          <p:cNvPr id="5" name="Footer Placeholder 4"/>
          <p:cNvSpPr>
            <a:spLocks noGrp="1"/>
          </p:cNvSpPr>
          <p:nvPr>
            <p:ph type="ftr" sz="quarter" idx="11"/>
          </p:nvPr>
        </p:nvSpPr>
        <p:spPr/>
        <p:txBody>
          <a:bodyPr/>
          <a:lstStyle/>
          <a:p>
            <a:pPr>
              <a:defRPr/>
            </a:pPr>
            <a:endParaRPr lang="en-US"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CB532DF8-1208-47B2-BD31-7D2360934399}" type="slidenum">
              <a:rPr lang="en-US" altLang="en-US" smtClean="0"/>
              <a:pPr/>
              <a:t>‹#›</a:t>
            </a:fld>
            <a:endParaRPr lang="en-US" altLang="en-US"/>
          </a:p>
        </p:txBody>
      </p:sp>
    </p:spTree>
    <p:extLst>
      <p:ext uri="{BB962C8B-B14F-4D97-AF65-F5344CB8AC3E}">
        <p14:creationId xmlns:p14="http://schemas.microsoft.com/office/powerpoint/2010/main" val="3285395330"/>
      </p:ext>
    </p:extLst>
  </p:cSld>
  <p:clrMapOvr>
    <a:masterClrMapping/>
  </p:clrMapOvr>
  <p:transition spd="slow">
    <p:split orient="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ltLang="en-US">
                <a:solidFill>
                  <a:srgbClr val="146194">
                    <a:lumMod val="50000"/>
                  </a:srgbClr>
                </a:solidFill>
              </a:rPr>
              <a:t>TTT - QTTqng</a:t>
            </a:r>
          </a:p>
        </p:txBody>
      </p:sp>
      <p:sp>
        <p:nvSpPr>
          <p:cNvPr id="5" name="Footer Placeholder 4"/>
          <p:cNvSpPr>
            <a:spLocks noGrp="1"/>
          </p:cNvSpPr>
          <p:nvPr>
            <p:ph type="ftr" sz="quarter" idx="11"/>
          </p:nvPr>
        </p:nvSpPr>
        <p:spPr/>
        <p:txBody>
          <a:bodyPr/>
          <a:lstStyle/>
          <a:p>
            <a:pPr>
              <a:defRPr/>
            </a:pPr>
            <a:endParaRPr lang="en-US"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AF14E87D-C35D-4E66-A4D6-C94191DD96F8}" type="slidenum">
              <a:rPr lang="en-US" altLang="en-US" smtClean="0"/>
              <a:pPr/>
              <a:t>‹#›</a:t>
            </a:fld>
            <a:endParaRPr lang="en-US" altLang="en-US"/>
          </a:p>
        </p:txBody>
      </p:sp>
    </p:spTree>
    <p:extLst>
      <p:ext uri="{BB962C8B-B14F-4D97-AF65-F5344CB8AC3E}">
        <p14:creationId xmlns:p14="http://schemas.microsoft.com/office/powerpoint/2010/main" val="3870492643"/>
      </p:ext>
    </p:extLst>
  </p:cSld>
  <p:clrMapOvr>
    <a:masterClrMapping/>
  </p:clrMapOvr>
  <p:transition spd="slow">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US" altLang="en-US">
                <a:solidFill>
                  <a:srgbClr val="146194">
                    <a:lumMod val="50000"/>
                  </a:srgbClr>
                </a:solidFill>
              </a:rPr>
              <a:t>TTT - QTTqng</a:t>
            </a:r>
          </a:p>
        </p:txBody>
      </p:sp>
      <p:sp>
        <p:nvSpPr>
          <p:cNvPr id="6" name="Footer Placeholder 5"/>
          <p:cNvSpPr>
            <a:spLocks noGrp="1"/>
          </p:cNvSpPr>
          <p:nvPr>
            <p:ph type="ftr" sz="quarter" idx="11"/>
          </p:nvPr>
        </p:nvSpPr>
        <p:spPr/>
        <p:txBody>
          <a:bodyPr/>
          <a:lstStyle/>
          <a:p>
            <a:pPr>
              <a:defRPr/>
            </a:pPr>
            <a:endParaRPr lang="en-US" alt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47DD3CE4-A900-41FB-A445-8B4BA7A3C7D7}" type="slidenum">
              <a:rPr lang="en-US" altLang="en-US" smtClean="0"/>
              <a:pPr/>
              <a:t>‹#›</a:t>
            </a:fld>
            <a:endParaRPr lang="en-US" altLang="en-US"/>
          </a:p>
        </p:txBody>
      </p:sp>
    </p:spTree>
    <p:extLst>
      <p:ext uri="{BB962C8B-B14F-4D97-AF65-F5344CB8AC3E}">
        <p14:creationId xmlns:p14="http://schemas.microsoft.com/office/powerpoint/2010/main" val="373604572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US" altLang="en-US">
                <a:solidFill>
                  <a:srgbClr val="146194">
                    <a:lumMod val="50000"/>
                  </a:srgbClr>
                </a:solidFill>
              </a:rPr>
              <a:t>TTT - QTTqng</a:t>
            </a:r>
          </a:p>
        </p:txBody>
      </p:sp>
      <p:sp>
        <p:nvSpPr>
          <p:cNvPr id="8" name="Footer Placeholder 7"/>
          <p:cNvSpPr>
            <a:spLocks noGrp="1"/>
          </p:cNvSpPr>
          <p:nvPr>
            <p:ph type="ftr" sz="quarter" idx="11"/>
          </p:nvPr>
        </p:nvSpPr>
        <p:spPr/>
        <p:txBody>
          <a:bodyPr/>
          <a:lstStyle/>
          <a:p>
            <a:pPr>
              <a:defRPr/>
            </a:pPr>
            <a:endParaRPr lang="en-US" altLang="en-US">
              <a:solidFill>
                <a:srgbClr val="146194">
                  <a:lumMod val="50000"/>
                </a:srgbClr>
              </a:solidFill>
            </a:endParaRPr>
          </a:p>
        </p:txBody>
      </p:sp>
      <p:sp>
        <p:nvSpPr>
          <p:cNvPr id="9" name="Slide Number Placeholder 8"/>
          <p:cNvSpPr>
            <a:spLocks noGrp="1"/>
          </p:cNvSpPr>
          <p:nvPr>
            <p:ph type="sldNum" sz="quarter" idx="12"/>
          </p:nvPr>
        </p:nvSpPr>
        <p:spPr/>
        <p:txBody>
          <a:bodyPr/>
          <a:lstStyle/>
          <a:p>
            <a:fld id="{7A5C1C08-A966-4045-8485-8F4FCECB7F67}" type="slidenum">
              <a:rPr lang="en-US" altLang="en-US" smtClean="0"/>
              <a:pPr/>
              <a:t>‹#›</a:t>
            </a:fld>
            <a:endParaRPr lang="en-US" altLang="en-US"/>
          </a:p>
        </p:txBody>
      </p:sp>
    </p:spTree>
    <p:extLst>
      <p:ext uri="{BB962C8B-B14F-4D97-AF65-F5344CB8AC3E}">
        <p14:creationId xmlns:p14="http://schemas.microsoft.com/office/powerpoint/2010/main" val="3904760352"/>
      </p:ext>
    </p:extLst>
  </p:cSld>
  <p:clrMapOvr>
    <a:masterClrMapping/>
  </p:clrMapOvr>
  <p:transition spd="slow">
    <p:split orient="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US" altLang="en-US">
                <a:solidFill>
                  <a:srgbClr val="146194">
                    <a:lumMod val="50000"/>
                  </a:srgbClr>
                </a:solidFill>
              </a:rPr>
              <a:t>TTT - QTTqng</a:t>
            </a:r>
          </a:p>
        </p:txBody>
      </p:sp>
      <p:sp>
        <p:nvSpPr>
          <p:cNvPr id="4" name="Footer Placeholder 3"/>
          <p:cNvSpPr>
            <a:spLocks noGrp="1"/>
          </p:cNvSpPr>
          <p:nvPr>
            <p:ph type="ftr" sz="quarter" idx="11"/>
          </p:nvPr>
        </p:nvSpPr>
        <p:spPr/>
        <p:txBody>
          <a:bodyPr/>
          <a:lstStyle/>
          <a:p>
            <a:pPr>
              <a:defRPr/>
            </a:pPr>
            <a:endParaRPr lang="en-US" alt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F3A5D2D6-F68C-4E2E-8CE8-D99F50404A53}" type="slidenum">
              <a:rPr lang="en-US" altLang="en-US" smtClean="0"/>
              <a:pPr/>
              <a:t>‹#›</a:t>
            </a:fld>
            <a:endParaRPr lang="en-US" altLang="en-US"/>
          </a:p>
        </p:txBody>
      </p:sp>
    </p:spTree>
    <p:extLst>
      <p:ext uri="{BB962C8B-B14F-4D97-AF65-F5344CB8AC3E}">
        <p14:creationId xmlns:p14="http://schemas.microsoft.com/office/powerpoint/2010/main" val="4064670216"/>
      </p:ext>
    </p:extLst>
  </p:cSld>
  <p:clrMapOvr>
    <a:masterClrMapping/>
  </p:clrMapOvr>
  <p:transition spd="slow">
    <p:split orient="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en-US">
                <a:solidFill>
                  <a:srgbClr val="146194">
                    <a:lumMod val="50000"/>
                  </a:srgbClr>
                </a:solidFill>
              </a:rPr>
              <a:t>TTT - QTTqng</a:t>
            </a:r>
          </a:p>
        </p:txBody>
      </p:sp>
      <p:sp>
        <p:nvSpPr>
          <p:cNvPr id="3" name="Footer Placeholder 2"/>
          <p:cNvSpPr>
            <a:spLocks noGrp="1"/>
          </p:cNvSpPr>
          <p:nvPr>
            <p:ph type="ftr" sz="quarter" idx="11"/>
          </p:nvPr>
        </p:nvSpPr>
        <p:spPr/>
        <p:txBody>
          <a:bodyPr/>
          <a:lstStyle/>
          <a:p>
            <a:pPr>
              <a:defRPr/>
            </a:pPr>
            <a:endParaRPr lang="en-US" altLang="en-US">
              <a:solidFill>
                <a:srgbClr val="146194">
                  <a:lumMod val="50000"/>
                </a:srgbClr>
              </a:solidFill>
            </a:endParaRPr>
          </a:p>
        </p:txBody>
      </p:sp>
      <p:sp>
        <p:nvSpPr>
          <p:cNvPr id="4" name="Slide Number Placeholder 3"/>
          <p:cNvSpPr>
            <a:spLocks noGrp="1"/>
          </p:cNvSpPr>
          <p:nvPr>
            <p:ph type="sldNum" sz="quarter" idx="12"/>
          </p:nvPr>
        </p:nvSpPr>
        <p:spPr/>
        <p:txBody>
          <a:bodyPr/>
          <a:lstStyle/>
          <a:p>
            <a:fld id="{D2673FB3-5121-47A6-91F3-637D469E71FB}" type="slidenum">
              <a:rPr lang="en-US" altLang="en-US" smtClean="0"/>
              <a:pPr/>
              <a:t>‹#›</a:t>
            </a:fld>
            <a:endParaRPr lang="en-US" altLang="en-US"/>
          </a:p>
        </p:txBody>
      </p:sp>
    </p:spTree>
    <p:extLst>
      <p:ext uri="{BB962C8B-B14F-4D97-AF65-F5344CB8AC3E}">
        <p14:creationId xmlns:p14="http://schemas.microsoft.com/office/powerpoint/2010/main" val="2759175930"/>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51"/>
        <p:cNvGrpSpPr/>
        <p:nvPr/>
      </p:nvGrpSpPr>
      <p:grpSpPr>
        <a:xfrm>
          <a:off x="0" y="0"/>
          <a:ext cx="0" cy="0"/>
          <a:chOff x="0" y="0"/>
          <a:chExt cx="0" cy="0"/>
        </a:xfrm>
      </p:grpSpPr>
      <p:sp>
        <p:nvSpPr>
          <p:cNvPr id="552" name="Google Shape;552;p13"/>
          <p:cNvSpPr/>
          <p:nvPr/>
        </p:nvSpPr>
        <p:spPr>
          <a:xfrm flipH="1">
            <a:off x="6778249" y="5811541"/>
            <a:ext cx="5413753" cy="1046396"/>
          </a:xfrm>
          <a:custGeom>
            <a:avLst/>
            <a:gdLst/>
            <a:ahLst/>
            <a:cxnLst/>
            <a:rect l="l" t="t" r="r" b="b"/>
            <a:pathLst>
              <a:path w="74392" h="25314" extrusionOk="0">
                <a:moveTo>
                  <a:pt x="6415" y="0"/>
                </a:moveTo>
                <a:cubicBezTo>
                  <a:pt x="5511" y="0"/>
                  <a:pt x="4607" y="72"/>
                  <a:pt x="3713" y="218"/>
                </a:cubicBezTo>
                <a:cubicBezTo>
                  <a:pt x="2439" y="428"/>
                  <a:pt x="1193" y="786"/>
                  <a:pt x="0" y="1281"/>
                </a:cubicBezTo>
                <a:lnTo>
                  <a:pt x="0" y="25313"/>
                </a:lnTo>
                <a:lnTo>
                  <a:pt x="74392" y="25313"/>
                </a:lnTo>
                <a:cubicBezTo>
                  <a:pt x="73335" y="21817"/>
                  <a:pt x="70786" y="18680"/>
                  <a:pt x="67305" y="17638"/>
                </a:cubicBezTo>
                <a:cubicBezTo>
                  <a:pt x="66185" y="17301"/>
                  <a:pt x="65018" y="17188"/>
                  <a:pt x="63844" y="17188"/>
                </a:cubicBezTo>
                <a:cubicBezTo>
                  <a:pt x="63125" y="17188"/>
                  <a:pt x="62403" y="17230"/>
                  <a:pt x="61689" y="17290"/>
                </a:cubicBezTo>
                <a:cubicBezTo>
                  <a:pt x="58043" y="17597"/>
                  <a:pt x="54436" y="18333"/>
                  <a:pt x="50962" y="19476"/>
                </a:cubicBezTo>
                <a:cubicBezTo>
                  <a:pt x="47904" y="20484"/>
                  <a:pt x="44892" y="21821"/>
                  <a:pt x="41681" y="22007"/>
                </a:cubicBezTo>
                <a:cubicBezTo>
                  <a:pt x="41436" y="22021"/>
                  <a:pt x="41192" y="22028"/>
                  <a:pt x="40947" y="22028"/>
                </a:cubicBezTo>
                <a:cubicBezTo>
                  <a:pt x="38042" y="22028"/>
                  <a:pt x="35147" y="21031"/>
                  <a:pt x="32836" y="19276"/>
                </a:cubicBezTo>
                <a:cubicBezTo>
                  <a:pt x="30521" y="17522"/>
                  <a:pt x="27990" y="15966"/>
                  <a:pt x="26000" y="13791"/>
                </a:cubicBezTo>
                <a:cubicBezTo>
                  <a:pt x="22931" y="10439"/>
                  <a:pt x="20597" y="6369"/>
                  <a:pt x="17006" y="3585"/>
                </a:cubicBezTo>
                <a:cubicBezTo>
                  <a:pt x="14003" y="1263"/>
                  <a:pt x="10208" y="0"/>
                  <a:pt x="6415"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3" name="Google Shape;553;p13"/>
          <p:cNvSpPr/>
          <p:nvPr/>
        </p:nvSpPr>
        <p:spPr>
          <a:xfrm rot="10800000" flipH="1">
            <a:off x="-21598" y="-7"/>
            <a:ext cx="5413753" cy="875020"/>
          </a:xfrm>
          <a:custGeom>
            <a:avLst/>
            <a:gdLst/>
            <a:ahLst/>
            <a:cxnLst/>
            <a:rect l="l" t="t" r="r" b="b"/>
            <a:pathLst>
              <a:path w="74392" h="25314" extrusionOk="0">
                <a:moveTo>
                  <a:pt x="6415" y="0"/>
                </a:moveTo>
                <a:cubicBezTo>
                  <a:pt x="5511" y="0"/>
                  <a:pt x="4607" y="72"/>
                  <a:pt x="3713" y="218"/>
                </a:cubicBezTo>
                <a:cubicBezTo>
                  <a:pt x="2439" y="428"/>
                  <a:pt x="1193" y="786"/>
                  <a:pt x="0" y="1281"/>
                </a:cubicBezTo>
                <a:lnTo>
                  <a:pt x="0" y="25313"/>
                </a:lnTo>
                <a:lnTo>
                  <a:pt x="74392" y="25313"/>
                </a:lnTo>
                <a:cubicBezTo>
                  <a:pt x="73335" y="21817"/>
                  <a:pt x="70786" y="18680"/>
                  <a:pt x="67305" y="17638"/>
                </a:cubicBezTo>
                <a:cubicBezTo>
                  <a:pt x="66185" y="17301"/>
                  <a:pt x="65018" y="17188"/>
                  <a:pt x="63844" y="17188"/>
                </a:cubicBezTo>
                <a:cubicBezTo>
                  <a:pt x="63125" y="17188"/>
                  <a:pt x="62403" y="17230"/>
                  <a:pt x="61689" y="17290"/>
                </a:cubicBezTo>
                <a:cubicBezTo>
                  <a:pt x="58043" y="17597"/>
                  <a:pt x="54436" y="18333"/>
                  <a:pt x="50962" y="19476"/>
                </a:cubicBezTo>
                <a:cubicBezTo>
                  <a:pt x="47904" y="20484"/>
                  <a:pt x="44892" y="21821"/>
                  <a:pt x="41681" y="22007"/>
                </a:cubicBezTo>
                <a:cubicBezTo>
                  <a:pt x="41436" y="22021"/>
                  <a:pt x="41192" y="22028"/>
                  <a:pt x="40947" y="22028"/>
                </a:cubicBezTo>
                <a:cubicBezTo>
                  <a:pt x="38042" y="22028"/>
                  <a:pt x="35147" y="21031"/>
                  <a:pt x="32836" y="19276"/>
                </a:cubicBezTo>
                <a:cubicBezTo>
                  <a:pt x="30521" y="17522"/>
                  <a:pt x="27990" y="15966"/>
                  <a:pt x="26000" y="13791"/>
                </a:cubicBezTo>
                <a:cubicBezTo>
                  <a:pt x="22931" y="10439"/>
                  <a:pt x="20597" y="6369"/>
                  <a:pt x="17006" y="3585"/>
                </a:cubicBezTo>
                <a:cubicBezTo>
                  <a:pt x="14003" y="1263"/>
                  <a:pt x="10208" y="0"/>
                  <a:pt x="6415"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4" name="Google Shape;554;p13"/>
          <p:cNvSpPr/>
          <p:nvPr/>
        </p:nvSpPr>
        <p:spPr>
          <a:xfrm rot="10800000" flipH="1">
            <a:off x="10747835" y="-46980"/>
            <a:ext cx="559419" cy="571877"/>
          </a:xfrm>
          <a:custGeom>
            <a:avLst/>
            <a:gdLst/>
            <a:ahLst/>
            <a:cxnLst/>
            <a:rect l="l" t="t" r="r" b="b"/>
            <a:pathLst>
              <a:path w="8890" h="9088" extrusionOk="0">
                <a:moveTo>
                  <a:pt x="2228" y="1"/>
                </a:moveTo>
                <a:cubicBezTo>
                  <a:pt x="2185" y="1"/>
                  <a:pt x="2142" y="7"/>
                  <a:pt x="2100" y="21"/>
                </a:cubicBezTo>
                <a:cubicBezTo>
                  <a:pt x="1883" y="92"/>
                  <a:pt x="1764" y="324"/>
                  <a:pt x="1835" y="541"/>
                </a:cubicBezTo>
                <a:cubicBezTo>
                  <a:pt x="1879" y="674"/>
                  <a:pt x="1984" y="771"/>
                  <a:pt x="2109" y="807"/>
                </a:cubicBezTo>
                <a:cubicBezTo>
                  <a:pt x="1971" y="1346"/>
                  <a:pt x="2042" y="1871"/>
                  <a:pt x="2138" y="2241"/>
                </a:cubicBezTo>
                <a:cubicBezTo>
                  <a:pt x="2203" y="2488"/>
                  <a:pt x="2290" y="2727"/>
                  <a:pt x="2387" y="2960"/>
                </a:cubicBezTo>
                <a:cubicBezTo>
                  <a:pt x="2390" y="2973"/>
                  <a:pt x="2394" y="2983"/>
                  <a:pt x="2401" y="2993"/>
                </a:cubicBezTo>
                <a:cubicBezTo>
                  <a:pt x="2443" y="3089"/>
                  <a:pt x="2485" y="3184"/>
                  <a:pt x="2529" y="3279"/>
                </a:cubicBezTo>
                <a:cubicBezTo>
                  <a:pt x="2466" y="3241"/>
                  <a:pt x="2404" y="3212"/>
                  <a:pt x="2348" y="3190"/>
                </a:cubicBezTo>
                <a:cubicBezTo>
                  <a:pt x="2230" y="3145"/>
                  <a:pt x="2109" y="3113"/>
                  <a:pt x="1991" y="3087"/>
                </a:cubicBezTo>
                <a:cubicBezTo>
                  <a:pt x="1919" y="3069"/>
                  <a:pt x="1847" y="3053"/>
                  <a:pt x="1776" y="3031"/>
                </a:cubicBezTo>
                <a:cubicBezTo>
                  <a:pt x="1747" y="3022"/>
                  <a:pt x="1718" y="3011"/>
                  <a:pt x="1689" y="3002"/>
                </a:cubicBezTo>
                <a:cubicBezTo>
                  <a:pt x="1815" y="2588"/>
                  <a:pt x="1727" y="2206"/>
                  <a:pt x="1634" y="1918"/>
                </a:cubicBezTo>
                <a:cubicBezTo>
                  <a:pt x="1631" y="1905"/>
                  <a:pt x="1624" y="1883"/>
                  <a:pt x="1611" y="1864"/>
                </a:cubicBezTo>
                <a:cubicBezTo>
                  <a:pt x="1719" y="1757"/>
                  <a:pt x="1767" y="1596"/>
                  <a:pt x="1716" y="1441"/>
                </a:cubicBezTo>
                <a:cubicBezTo>
                  <a:pt x="1659" y="1269"/>
                  <a:pt x="1498" y="1158"/>
                  <a:pt x="1324" y="1158"/>
                </a:cubicBezTo>
                <a:cubicBezTo>
                  <a:pt x="1282" y="1158"/>
                  <a:pt x="1239" y="1164"/>
                  <a:pt x="1197" y="1178"/>
                </a:cubicBezTo>
                <a:cubicBezTo>
                  <a:pt x="981" y="1249"/>
                  <a:pt x="862" y="1481"/>
                  <a:pt x="932" y="1698"/>
                </a:cubicBezTo>
                <a:cubicBezTo>
                  <a:pt x="989" y="1870"/>
                  <a:pt x="1150" y="1982"/>
                  <a:pt x="1324" y="1982"/>
                </a:cubicBezTo>
                <a:cubicBezTo>
                  <a:pt x="1366" y="1982"/>
                  <a:pt x="1409" y="1975"/>
                  <a:pt x="1452" y="1961"/>
                </a:cubicBezTo>
                <a:cubicBezTo>
                  <a:pt x="1465" y="1958"/>
                  <a:pt x="1478" y="1951"/>
                  <a:pt x="1489" y="1945"/>
                </a:cubicBezTo>
                <a:cubicBezTo>
                  <a:pt x="1492" y="1948"/>
                  <a:pt x="1493" y="1954"/>
                  <a:pt x="1496" y="1963"/>
                </a:cubicBezTo>
                <a:cubicBezTo>
                  <a:pt x="1624" y="2359"/>
                  <a:pt x="1641" y="2656"/>
                  <a:pt x="1553" y="2950"/>
                </a:cubicBezTo>
                <a:cubicBezTo>
                  <a:pt x="1292" y="2838"/>
                  <a:pt x="1053" y="2676"/>
                  <a:pt x="852" y="2474"/>
                </a:cubicBezTo>
                <a:cubicBezTo>
                  <a:pt x="880" y="2394"/>
                  <a:pt x="881" y="2306"/>
                  <a:pt x="855" y="2219"/>
                </a:cubicBezTo>
                <a:cubicBezTo>
                  <a:pt x="798" y="2045"/>
                  <a:pt x="637" y="1934"/>
                  <a:pt x="463" y="1934"/>
                </a:cubicBezTo>
                <a:cubicBezTo>
                  <a:pt x="421" y="1934"/>
                  <a:pt x="378" y="1940"/>
                  <a:pt x="335" y="1954"/>
                </a:cubicBezTo>
                <a:cubicBezTo>
                  <a:pt x="120" y="2025"/>
                  <a:pt x="1" y="2256"/>
                  <a:pt x="70" y="2474"/>
                </a:cubicBezTo>
                <a:cubicBezTo>
                  <a:pt x="127" y="2647"/>
                  <a:pt x="288" y="2758"/>
                  <a:pt x="462" y="2758"/>
                </a:cubicBezTo>
                <a:cubicBezTo>
                  <a:pt x="504" y="2758"/>
                  <a:pt x="548" y="2751"/>
                  <a:pt x="590" y="2737"/>
                </a:cubicBezTo>
                <a:cubicBezTo>
                  <a:pt x="668" y="2712"/>
                  <a:pt x="732" y="2665"/>
                  <a:pt x="780" y="2607"/>
                </a:cubicBezTo>
                <a:cubicBezTo>
                  <a:pt x="1046" y="2867"/>
                  <a:pt x="1376" y="3063"/>
                  <a:pt x="1732" y="3170"/>
                </a:cubicBezTo>
                <a:cubicBezTo>
                  <a:pt x="1805" y="3192"/>
                  <a:pt x="1880" y="3210"/>
                  <a:pt x="1955" y="3228"/>
                </a:cubicBezTo>
                <a:cubicBezTo>
                  <a:pt x="2074" y="3257"/>
                  <a:pt x="2184" y="3284"/>
                  <a:pt x="2293" y="3326"/>
                </a:cubicBezTo>
                <a:cubicBezTo>
                  <a:pt x="2430" y="3380"/>
                  <a:pt x="2614" y="3480"/>
                  <a:pt x="2695" y="3656"/>
                </a:cubicBezTo>
                <a:cubicBezTo>
                  <a:pt x="2701" y="3666"/>
                  <a:pt x="2705" y="3675"/>
                  <a:pt x="2715" y="3681"/>
                </a:cubicBezTo>
                <a:cubicBezTo>
                  <a:pt x="2896" y="4060"/>
                  <a:pt x="3077" y="4451"/>
                  <a:pt x="3197" y="4868"/>
                </a:cubicBezTo>
                <a:cubicBezTo>
                  <a:pt x="3161" y="4826"/>
                  <a:pt x="3125" y="4785"/>
                  <a:pt x="3084" y="4752"/>
                </a:cubicBezTo>
                <a:cubicBezTo>
                  <a:pt x="2925" y="4612"/>
                  <a:pt x="2734" y="4523"/>
                  <a:pt x="2550" y="4437"/>
                </a:cubicBezTo>
                <a:cubicBezTo>
                  <a:pt x="2495" y="4412"/>
                  <a:pt x="2442" y="4386"/>
                  <a:pt x="2390" y="4358"/>
                </a:cubicBezTo>
                <a:cubicBezTo>
                  <a:pt x="2469" y="4256"/>
                  <a:pt x="2498" y="4115"/>
                  <a:pt x="2455" y="3981"/>
                </a:cubicBezTo>
                <a:cubicBezTo>
                  <a:pt x="2398" y="3807"/>
                  <a:pt x="2237" y="3697"/>
                  <a:pt x="2063" y="3697"/>
                </a:cubicBezTo>
                <a:cubicBezTo>
                  <a:pt x="2021" y="3697"/>
                  <a:pt x="1978" y="3703"/>
                  <a:pt x="1935" y="3717"/>
                </a:cubicBezTo>
                <a:cubicBezTo>
                  <a:pt x="1719" y="3787"/>
                  <a:pt x="1601" y="4018"/>
                  <a:pt x="1670" y="4235"/>
                </a:cubicBezTo>
                <a:cubicBezTo>
                  <a:pt x="1727" y="4409"/>
                  <a:pt x="1888" y="4521"/>
                  <a:pt x="2062" y="4521"/>
                </a:cubicBezTo>
                <a:cubicBezTo>
                  <a:pt x="2105" y="4521"/>
                  <a:pt x="2147" y="4514"/>
                  <a:pt x="2190" y="4500"/>
                </a:cubicBezTo>
                <a:cubicBezTo>
                  <a:pt x="2219" y="4492"/>
                  <a:pt x="2248" y="4477"/>
                  <a:pt x="2274" y="4463"/>
                </a:cubicBezTo>
                <a:cubicBezTo>
                  <a:pt x="2343" y="4500"/>
                  <a:pt x="2416" y="4535"/>
                  <a:pt x="2488" y="4568"/>
                </a:cubicBezTo>
                <a:cubicBezTo>
                  <a:pt x="2672" y="4655"/>
                  <a:pt x="2846" y="4738"/>
                  <a:pt x="2990" y="4862"/>
                </a:cubicBezTo>
                <a:cubicBezTo>
                  <a:pt x="3196" y="5042"/>
                  <a:pt x="3325" y="5311"/>
                  <a:pt x="3338" y="5585"/>
                </a:cubicBezTo>
                <a:cubicBezTo>
                  <a:pt x="3338" y="5602"/>
                  <a:pt x="3346" y="5616"/>
                  <a:pt x="3355" y="5628"/>
                </a:cubicBezTo>
                <a:cubicBezTo>
                  <a:pt x="3468" y="6404"/>
                  <a:pt x="3413" y="7105"/>
                  <a:pt x="3183" y="7708"/>
                </a:cubicBezTo>
                <a:cubicBezTo>
                  <a:pt x="3176" y="7729"/>
                  <a:pt x="3179" y="7752"/>
                  <a:pt x="3189" y="7768"/>
                </a:cubicBezTo>
                <a:cubicBezTo>
                  <a:pt x="3095" y="8173"/>
                  <a:pt x="3028" y="8588"/>
                  <a:pt x="3005" y="9011"/>
                </a:cubicBezTo>
                <a:cubicBezTo>
                  <a:pt x="3002" y="9052"/>
                  <a:pt x="3034" y="9085"/>
                  <a:pt x="3073" y="9088"/>
                </a:cubicBezTo>
                <a:cubicBezTo>
                  <a:pt x="3082" y="9088"/>
                  <a:pt x="3092" y="9088"/>
                  <a:pt x="3100" y="9084"/>
                </a:cubicBezTo>
                <a:cubicBezTo>
                  <a:pt x="3128" y="9075"/>
                  <a:pt x="3150" y="9049"/>
                  <a:pt x="3150" y="9018"/>
                </a:cubicBezTo>
                <a:cubicBezTo>
                  <a:pt x="3226" y="7647"/>
                  <a:pt x="3747" y="6369"/>
                  <a:pt x="4311" y="5136"/>
                </a:cubicBezTo>
                <a:cubicBezTo>
                  <a:pt x="4373" y="5376"/>
                  <a:pt x="4447" y="5614"/>
                  <a:pt x="4535" y="5845"/>
                </a:cubicBezTo>
                <a:cubicBezTo>
                  <a:pt x="4387" y="5944"/>
                  <a:pt x="4315" y="6135"/>
                  <a:pt x="4373" y="6311"/>
                </a:cubicBezTo>
                <a:cubicBezTo>
                  <a:pt x="4429" y="6485"/>
                  <a:pt x="4590" y="6596"/>
                  <a:pt x="4765" y="6596"/>
                </a:cubicBezTo>
                <a:cubicBezTo>
                  <a:pt x="4806" y="6596"/>
                  <a:pt x="4849" y="6590"/>
                  <a:pt x="4891" y="6576"/>
                </a:cubicBezTo>
                <a:cubicBezTo>
                  <a:pt x="4901" y="6572"/>
                  <a:pt x="4910" y="6566"/>
                  <a:pt x="4919" y="6563"/>
                </a:cubicBezTo>
                <a:lnTo>
                  <a:pt x="4923" y="6563"/>
                </a:lnTo>
                <a:cubicBezTo>
                  <a:pt x="4926" y="6562"/>
                  <a:pt x="4930" y="6562"/>
                  <a:pt x="4933" y="6559"/>
                </a:cubicBezTo>
                <a:cubicBezTo>
                  <a:pt x="4935" y="6559"/>
                  <a:pt x="4936" y="6557"/>
                  <a:pt x="4936" y="6556"/>
                </a:cubicBezTo>
                <a:cubicBezTo>
                  <a:pt x="5121" y="6469"/>
                  <a:pt x="5218" y="6258"/>
                  <a:pt x="5153" y="6058"/>
                </a:cubicBezTo>
                <a:cubicBezTo>
                  <a:pt x="5097" y="5885"/>
                  <a:pt x="4938" y="5777"/>
                  <a:pt x="4765" y="5777"/>
                </a:cubicBezTo>
                <a:cubicBezTo>
                  <a:pt x="4732" y="5777"/>
                  <a:pt x="4698" y="5781"/>
                  <a:pt x="4665" y="5789"/>
                </a:cubicBezTo>
                <a:cubicBezTo>
                  <a:pt x="4571" y="5538"/>
                  <a:pt x="4492" y="5283"/>
                  <a:pt x="4428" y="5024"/>
                </a:cubicBezTo>
                <a:cubicBezTo>
                  <a:pt x="4659" y="4770"/>
                  <a:pt x="4995" y="4571"/>
                  <a:pt x="5469" y="4405"/>
                </a:cubicBezTo>
                <a:cubicBezTo>
                  <a:pt x="5498" y="4474"/>
                  <a:pt x="5505" y="4558"/>
                  <a:pt x="5506" y="4641"/>
                </a:cubicBezTo>
                <a:cubicBezTo>
                  <a:pt x="5508" y="4732"/>
                  <a:pt x="5508" y="4825"/>
                  <a:pt x="5508" y="4914"/>
                </a:cubicBezTo>
                <a:cubicBezTo>
                  <a:pt x="5508" y="5126"/>
                  <a:pt x="5511" y="5346"/>
                  <a:pt x="5535" y="5560"/>
                </a:cubicBezTo>
                <a:cubicBezTo>
                  <a:pt x="5548" y="5667"/>
                  <a:pt x="5569" y="5767"/>
                  <a:pt x="5593" y="5861"/>
                </a:cubicBezTo>
                <a:cubicBezTo>
                  <a:pt x="5460" y="5964"/>
                  <a:pt x="5396" y="6143"/>
                  <a:pt x="5453" y="6313"/>
                </a:cubicBezTo>
                <a:cubicBezTo>
                  <a:pt x="5509" y="6486"/>
                  <a:pt x="5670" y="6598"/>
                  <a:pt x="5844" y="6598"/>
                </a:cubicBezTo>
                <a:cubicBezTo>
                  <a:pt x="5886" y="6598"/>
                  <a:pt x="5929" y="6592"/>
                  <a:pt x="5971" y="6578"/>
                </a:cubicBezTo>
                <a:cubicBezTo>
                  <a:pt x="6187" y="6507"/>
                  <a:pt x="6307" y="6275"/>
                  <a:pt x="6236" y="6058"/>
                </a:cubicBezTo>
                <a:cubicBezTo>
                  <a:pt x="6179" y="5884"/>
                  <a:pt x="6017" y="5775"/>
                  <a:pt x="5842" y="5775"/>
                </a:cubicBezTo>
                <a:cubicBezTo>
                  <a:pt x="5804" y="5775"/>
                  <a:pt x="5764" y="5780"/>
                  <a:pt x="5725" y="5792"/>
                </a:cubicBezTo>
                <a:cubicBezTo>
                  <a:pt x="5706" y="5713"/>
                  <a:pt x="5689" y="5631"/>
                  <a:pt x="5679" y="5543"/>
                </a:cubicBezTo>
                <a:cubicBezTo>
                  <a:pt x="5653" y="5336"/>
                  <a:pt x="5653" y="5121"/>
                  <a:pt x="5651" y="4914"/>
                </a:cubicBezTo>
                <a:cubicBezTo>
                  <a:pt x="5651" y="4822"/>
                  <a:pt x="5651" y="4730"/>
                  <a:pt x="5650" y="4638"/>
                </a:cubicBezTo>
                <a:cubicBezTo>
                  <a:pt x="5648" y="4568"/>
                  <a:pt x="5642" y="4500"/>
                  <a:pt x="5628" y="4431"/>
                </a:cubicBezTo>
                <a:lnTo>
                  <a:pt x="5628" y="4431"/>
                </a:lnTo>
                <a:cubicBezTo>
                  <a:pt x="5919" y="4499"/>
                  <a:pt x="6201" y="4612"/>
                  <a:pt x="6476" y="4726"/>
                </a:cubicBezTo>
                <a:cubicBezTo>
                  <a:pt x="6644" y="4797"/>
                  <a:pt x="6821" y="4869"/>
                  <a:pt x="6997" y="4932"/>
                </a:cubicBezTo>
                <a:cubicBezTo>
                  <a:pt x="7305" y="5037"/>
                  <a:pt x="7592" y="5090"/>
                  <a:pt x="7853" y="5090"/>
                </a:cubicBezTo>
                <a:cubicBezTo>
                  <a:pt x="7921" y="5090"/>
                  <a:pt x="7987" y="5087"/>
                  <a:pt x="8051" y="5079"/>
                </a:cubicBezTo>
                <a:cubicBezTo>
                  <a:pt x="8117" y="5232"/>
                  <a:pt x="8266" y="5326"/>
                  <a:pt x="8426" y="5326"/>
                </a:cubicBezTo>
                <a:cubicBezTo>
                  <a:pt x="8468" y="5326"/>
                  <a:pt x="8511" y="5319"/>
                  <a:pt x="8554" y="5305"/>
                </a:cubicBezTo>
                <a:cubicBezTo>
                  <a:pt x="8769" y="5236"/>
                  <a:pt x="8889" y="5004"/>
                  <a:pt x="8819" y="4787"/>
                </a:cubicBezTo>
                <a:cubicBezTo>
                  <a:pt x="8763" y="4612"/>
                  <a:pt x="8601" y="4501"/>
                  <a:pt x="8428" y="4501"/>
                </a:cubicBezTo>
                <a:cubicBezTo>
                  <a:pt x="8386" y="4501"/>
                  <a:pt x="8343" y="4508"/>
                  <a:pt x="8300" y="4522"/>
                </a:cubicBezTo>
                <a:cubicBezTo>
                  <a:pt x="8119" y="4581"/>
                  <a:pt x="8009" y="4754"/>
                  <a:pt x="8018" y="4936"/>
                </a:cubicBezTo>
                <a:cubicBezTo>
                  <a:pt x="7963" y="4942"/>
                  <a:pt x="7907" y="4944"/>
                  <a:pt x="7852" y="4944"/>
                </a:cubicBezTo>
                <a:cubicBezTo>
                  <a:pt x="7563" y="4944"/>
                  <a:pt x="7277" y="4874"/>
                  <a:pt x="7047" y="4793"/>
                </a:cubicBezTo>
                <a:cubicBezTo>
                  <a:pt x="6874" y="4733"/>
                  <a:pt x="6701" y="4664"/>
                  <a:pt x="6534" y="4593"/>
                </a:cubicBezTo>
                <a:cubicBezTo>
                  <a:pt x="6282" y="4487"/>
                  <a:pt x="6026" y="4383"/>
                  <a:pt x="5757" y="4312"/>
                </a:cubicBezTo>
                <a:cubicBezTo>
                  <a:pt x="5832" y="4289"/>
                  <a:pt x="5909" y="4264"/>
                  <a:pt x="5984" y="4243"/>
                </a:cubicBezTo>
                <a:cubicBezTo>
                  <a:pt x="6282" y="4156"/>
                  <a:pt x="6591" y="4066"/>
                  <a:pt x="6880" y="3934"/>
                </a:cubicBezTo>
                <a:cubicBezTo>
                  <a:pt x="7215" y="3778"/>
                  <a:pt x="7485" y="3574"/>
                  <a:pt x="7675" y="3336"/>
                </a:cubicBezTo>
                <a:cubicBezTo>
                  <a:pt x="7731" y="3363"/>
                  <a:pt x="7792" y="3378"/>
                  <a:pt x="7856" y="3378"/>
                </a:cubicBezTo>
                <a:cubicBezTo>
                  <a:pt x="7897" y="3378"/>
                  <a:pt x="7940" y="3372"/>
                  <a:pt x="7982" y="3358"/>
                </a:cubicBezTo>
                <a:cubicBezTo>
                  <a:pt x="8198" y="3287"/>
                  <a:pt x="8318" y="3056"/>
                  <a:pt x="8247" y="2838"/>
                </a:cubicBezTo>
                <a:cubicBezTo>
                  <a:pt x="8190" y="2666"/>
                  <a:pt x="8029" y="2555"/>
                  <a:pt x="7855" y="2555"/>
                </a:cubicBezTo>
                <a:cubicBezTo>
                  <a:pt x="7812" y="2555"/>
                  <a:pt x="7769" y="2561"/>
                  <a:pt x="7727" y="2575"/>
                </a:cubicBezTo>
                <a:cubicBezTo>
                  <a:pt x="7511" y="2646"/>
                  <a:pt x="7393" y="2878"/>
                  <a:pt x="7464" y="3095"/>
                </a:cubicBezTo>
                <a:cubicBezTo>
                  <a:pt x="7482" y="3155"/>
                  <a:pt x="7517" y="3208"/>
                  <a:pt x="7559" y="3251"/>
                </a:cubicBezTo>
                <a:cubicBezTo>
                  <a:pt x="7384" y="3468"/>
                  <a:pt x="7132" y="3659"/>
                  <a:pt x="6821" y="3804"/>
                </a:cubicBezTo>
                <a:cubicBezTo>
                  <a:pt x="6628" y="3892"/>
                  <a:pt x="6426" y="3960"/>
                  <a:pt x="6221" y="4024"/>
                </a:cubicBezTo>
                <a:cubicBezTo>
                  <a:pt x="6291" y="3603"/>
                  <a:pt x="6512" y="3219"/>
                  <a:pt x="6743" y="2870"/>
                </a:cubicBezTo>
                <a:cubicBezTo>
                  <a:pt x="6748" y="2870"/>
                  <a:pt x="6752" y="2870"/>
                  <a:pt x="6757" y="2870"/>
                </a:cubicBezTo>
                <a:cubicBezTo>
                  <a:pt x="6802" y="2870"/>
                  <a:pt x="6846" y="2864"/>
                  <a:pt x="6889" y="2851"/>
                </a:cubicBezTo>
                <a:cubicBezTo>
                  <a:pt x="7105" y="2781"/>
                  <a:pt x="7225" y="2549"/>
                  <a:pt x="7154" y="2332"/>
                </a:cubicBezTo>
                <a:cubicBezTo>
                  <a:pt x="7097" y="2159"/>
                  <a:pt x="6936" y="2048"/>
                  <a:pt x="6762" y="2048"/>
                </a:cubicBezTo>
                <a:cubicBezTo>
                  <a:pt x="6719" y="2048"/>
                  <a:pt x="6676" y="2054"/>
                  <a:pt x="6634" y="2068"/>
                </a:cubicBezTo>
                <a:cubicBezTo>
                  <a:pt x="6417" y="2139"/>
                  <a:pt x="6300" y="2371"/>
                  <a:pt x="6371" y="2588"/>
                </a:cubicBezTo>
                <a:cubicBezTo>
                  <a:pt x="6408" y="2704"/>
                  <a:pt x="6491" y="2788"/>
                  <a:pt x="6595" y="2834"/>
                </a:cubicBezTo>
                <a:cubicBezTo>
                  <a:pt x="6353" y="3203"/>
                  <a:pt x="6126" y="3611"/>
                  <a:pt x="6068" y="4069"/>
                </a:cubicBezTo>
                <a:cubicBezTo>
                  <a:pt x="6028" y="4082"/>
                  <a:pt x="5987" y="4094"/>
                  <a:pt x="5946" y="4105"/>
                </a:cubicBezTo>
                <a:cubicBezTo>
                  <a:pt x="5794" y="4149"/>
                  <a:pt x="5644" y="4195"/>
                  <a:pt x="5495" y="4243"/>
                </a:cubicBezTo>
                <a:cubicBezTo>
                  <a:pt x="5056" y="4390"/>
                  <a:pt x="4728" y="4561"/>
                  <a:pt x="4479" y="4777"/>
                </a:cubicBezTo>
                <a:cubicBezTo>
                  <a:pt x="4507" y="4716"/>
                  <a:pt x="4535" y="4655"/>
                  <a:pt x="4564" y="4594"/>
                </a:cubicBezTo>
                <a:cubicBezTo>
                  <a:pt x="4911" y="3842"/>
                  <a:pt x="5270" y="3067"/>
                  <a:pt x="5538" y="2277"/>
                </a:cubicBezTo>
                <a:cubicBezTo>
                  <a:pt x="5543" y="2277"/>
                  <a:pt x="5548" y="2277"/>
                  <a:pt x="5552" y="2277"/>
                </a:cubicBezTo>
                <a:cubicBezTo>
                  <a:pt x="5596" y="2277"/>
                  <a:pt x="5642" y="2271"/>
                  <a:pt x="5686" y="2258"/>
                </a:cubicBezTo>
                <a:cubicBezTo>
                  <a:pt x="5902" y="2187"/>
                  <a:pt x="6020" y="1955"/>
                  <a:pt x="5951" y="1738"/>
                </a:cubicBezTo>
                <a:cubicBezTo>
                  <a:pt x="5894" y="1566"/>
                  <a:pt x="5733" y="1454"/>
                  <a:pt x="5559" y="1454"/>
                </a:cubicBezTo>
                <a:cubicBezTo>
                  <a:pt x="5516" y="1454"/>
                  <a:pt x="5473" y="1461"/>
                  <a:pt x="5431" y="1475"/>
                </a:cubicBezTo>
                <a:cubicBezTo>
                  <a:pt x="5215" y="1546"/>
                  <a:pt x="5097" y="1777"/>
                  <a:pt x="5166" y="1994"/>
                </a:cubicBezTo>
                <a:cubicBezTo>
                  <a:pt x="5205" y="2112"/>
                  <a:pt x="5292" y="2199"/>
                  <a:pt x="5396" y="2243"/>
                </a:cubicBezTo>
                <a:cubicBezTo>
                  <a:pt x="5133" y="3024"/>
                  <a:pt x="4778" y="3791"/>
                  <a:pt x="4432" y="4535"/>
                </a:cubicBezTo>
                <a:cubicBezTo>
                  <a:pt x="4124" y="5201"/>
                  <a:pt x="3811" y="5877"/>
                  <a:pt x="3556" y="6576"/>
                </a:cubicBezTo>
                <a:cubicBezTo>
                  <a:pt x="3578" y="6093"/>
                  <a:pt x="3526" y="5573"/>
                  <a:pt x="3391" y="5017"/>
                </a:cubicBezTo>
                <a:cubicBezTo>
                  <a:pt x="3345" y="4822"/>
                  <a:pt x="3283" y="4632"/>
                  <a:pt x="3215" y="4448"/>
                </a:cubicBezTo>
                <a:cubicBezTo>
                  <a:pt x="3276" y="4192"/>
                  <a:pt x="3454" y="3620"/>
                  <a:pt x="3871" y="3128"/>
                </a:cubicBezTo>
                <a:cubicBezTo>
                  <a:pt x="3936" y="3169"/>
                  <a:pt x="4012" y="3192"/>
                  <a:pt x="4090" y="3192"/>
                </a:cubicBezTo>
                <a:cubicBezTo>
                  <a:pt x="4131" y="3192"/>
                  <a:pt x="4173" y="3185"/>
                  <a:pt x="4215" y="3171"/>
                </a:cubicBezTo>
                <a:cubicBezTo>
                  <a:pt x="4431" y="3102"/>
                  <a:pt x="4549" y="2870"/>
                  <a:pt x="4479" y="2653"/>
                </a:cubicBezTo>
                <a:cubicBezTo>
                  <a:pt x="4423" y="2480"/>
                  <a:pt x="4262" y="2368"/>
                  <a:pt x="4088" y="2368"/>
                </a:cubicBezTo>
                <a:cubicBezTo>
                  <a:pt x="4046" y="2368"/>
                  <a:pt x="4003" y="2374"/>
                  <a:pt x="3960" y="2388"/>
                </a:cubicBezTo>
                <a:cubicBezTo>
                  <a:pt x="3745" y="2459"/>
                  <a:pt x="3624" y="2691"/>
                  <a:pt x="3695" y="2908"/>
                </a:cubicBezTo>
                <a:cubicBezTo>
                  <a:pt x="3710" y="2953"/>
                  <a:pt x="3733" y="2993"/>
                  <a:pt x="3760" y="3030"/>
                </a:cubicBezTo>
                <a:cubicBezTo>
                  <a:pt x="3406" y="3445"/>
                  <a:pt x="3218" y="3917"/>
                  <a:pt x="3124" y="4225"/>
                </a:cubicBezTo>
                <a:cubicBezTo>
                  <a:pt x="3028" y="3995"/>
                  <a:pt x="2922" y="3772"/>
                  <a:pt x="2818" y="3554"/>
                </a:cubicBezTo>
                <a:cubicBezTo>
                  <a:pt x="2723" y="3352"/>
                  <a:pt x="2626" y="3148"/>
                  <a:pt x="2537" y="2938"/>
                </a:cubicBezTo>
                <a:cubicBezTo>
                  <a:pt x="2586" y="2698"/>
                  <a:pt x="2715" y="2487"/>
                  <a:pt x="2854" y="2262"/>
                </a:cubicBezTo>
                <a:cubicBezTo>
                  <a:pt x="2906" y="2177"/>
                  <a:pt x="2959" y="2091"/>
                  <a:pt x="3008" y="2006"/>
                </a:cubicBezTo>
                <a:cubicBezTo>
                  <a:pt x="3115" y="1815"/>
                  <a:pt x="3196" y="1612"/>
                  <a:pt x="3258" y="1402"/>
                </a:cubicBezTo>
                <a:cubicBezTo>
                  <a:pt x="3268" y="1403"/>
                  <a:pt x="3277" y="1403"/>
                  <a:pt x="3287" y="1403"/>
                </a:cubicBezTo>
                <a:cubicBezTo>
                  <a:pt x="3329" y="1403"/>
                  <a:pt x="3372" y="1398"/>
                  <a:pt x="3413" y="1384"/>
                </a:cubicBezTo>
                <a:cubicBezTo>
                  <a:pt x="3629" y="1314"/>
                  <a:pt x="3747" y="1082"/>
                  <a:pt x="3678" y="865"/>
                </a:cubicBezTo>
                <a:cubicBezTo>
                  <a:pt x="3621" y="692"/>
                  <a:pt x="3460" y="580"/>
                  <a:pt x="3286" y="580"/>
                </a:cubicBezTo>
                <a:cubicBezTo>
                  <a:pt x="3244" y="580"/>
                  <a:pt x="3201" y="587"/>
                  <a:pt x="3158" y="600"/>
                </a:cubicBezTo>
                <a:cubicBezTo>
                  <a:pt x="2941" y="671"/>
                  <a:pt x="2824" y="903"/>
                  <a:pt x="2893" y="1120"/>
                </a:cubicBezTo>
                <a:cubicBezTo>
                  <a:pt x="2932" y="1234"/>
                  <a:pt x="3015" y="1321"/>
                  <a:pt x="3116" y="1366"/>
                </a:cubicBezTo>
                <a:cubicBezTo>
                  <a:pt x="3058" y="1563"/>
                  <a:pt x="2980" y="1756"/>
                  <a:pt x="2882" y="1937"/>
                </a:cubicBezTo>
                <a:cubicBezTo>
                  <a:pt x="2834" y="2021"/>
                  <a:pt x="2783" y="2103"/>
                  <a:pt x="2731" y="2186"/>
                </a:cubicBezTo>
                <a:cubicBezTo>
                  <a:pt x="2624" y="2356"/>
                  <a:pt x="2517" y="2532"/>
                  <a:pt x="2447" y="2721"/>
                </a:cubicBezTo>
                <a:cubicBezTo>
                  <a:pt x="2382" y="2553"/>
                  <a:pt x="2324" y="2381"/>
                  <a:pt x="2278" y="2206"/>
                </a:cubicBezTo>
                <a:cubicBezTo>
                  <a:pt x="2187" y="1850"/>
                  <a:pt x="2117" y="1340"/>
                  <a:pt x="2253" y="823"/>
                </a:cubicBezTo>
                <a:cubicBezTo>
                  <a:pt x="2288" y="822"/>
                  <a:pt x="2320" y="816"/>
                  <a:pt x="2355" y="804"/>
                </a:cubicBezTo>
                <a:cubicBezTo>
                  <a:pt x="2571" y="735"/>
                  <a:pt x="2689" y="503"/>
                  <a:pt x="2618" y="286"/>
                </a:cubicBezTo>
                <a:cubicBezTo>
                  <a:pt x="2562" y="113"/>
                  <a:pt x="2401" y="1"/>
                  <a:pt x="222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5" name="Google Shape;555;p13"/>
          <p:cNvSpPr/>
          <p:nvPr/>
        </p:nvSpPr>
        <p:spPr>
          <a:xfrm>
            <a:off x="833609" y="6528016"/>
            <a:ext cx="252776" cy="394047"/>
          </a:xfrm>
          <a:custGeom>
            <a:avLst/>
            <a:gdLst/>
            <a:ahLst/>
            <a:cxnLst/>
            <a:rect l="l" t="t" r="r" b="b"/>
            <a:pathLst>
              <a:path w="4017" h="6262" extrusionOk="0">
                <a:moveTo>
                  <a:pt x="1112" y="1"/>
                </a:moveTo>
                <a:cubicBezTo>
                  <a:pt x="1090" y="1"/>
                  <a:pt x="1067" y="2"/>
                  <a:pt x="1045" y="6"/>
                </a:cubicBezTo>
                <a:cubicBezTo>
                  <a:pt x="820" y="42"/>
                  <a:pt x="670" y="255"/>
                  <a:pt x="706" y="479"/>
                </a:cubicBezTo>
                <a:cubicBezTo>
                  <a:pt x="741" y="681"/>
                  <a:pt x="916" y="823"/>
                  <a:pt x="1114" y="823"/>
                </a:cubicBezTo>
                <a:cubicBezTo>
                  <a:pt x="1136" y="823"/>
                  <a:pt x="1158" y="822"/>
                  <a:pt x="1181" y="818"/>
                </a:cubicBezTo>
                <a:cubicBezTo>
                  <a:pt x="1216" y="812"/>
                  <a:pt x="1247" y="802"/>
                  <a:pt x="1278" y="788"/>
                </a:cubicBezTo>
                <a:cubicBezTo>
                  <a:pt x="1638" y="1181"/>
                  <a:pt x="1813" y="1665"/>
                  <a:pt x="1897" y="2023"/>
                </a:cubicBezTo>
                <a:cubicBezTo>
                  <a:pt x="1939" y="2201"/>
                  <a:pt x="1965" y="2380"/>
                  <a:pt x="1987" y="2558"/>
                </a:cubicBezTo>
                <a:cubicBezTo>
                  <a:pt x="1838" y="2424"/>
                  <a:pt x="1660" y="2318"/>
                  <a:pt x="1488" y="2217"/>
                </a:cubicBezTo>
                <a:cubicBezTo>
                  <a:pt x="1405" y="2167"/>
                  <a:pt x="1320" y="2117"/>
                  <a:pt x="1240" y="2065"/>
                </a:cubicBezTo>
                <a:cubicBezTo>
                  <a:pt x="1066" y="1950"/>
                  <a:pt x="909" y="1817"/>
                  <a:pt x="767" y="1668"/>
                </a:cubicBezTo>
                <a:cubicBezTo>
                  <a:pt x="835" y="1580"/>
                  <a:pt x="870" y="1467"/>
                  <a:pt x="849" y="1347"/>
                </a:cubicBezTo>
                <a:cubicBezTo>
                  <a:pt x="815" y="1145"/>
                  <a:pt x="641" y="1002"/>
                  <a:pt x="443" y="1002"/>
                </a:cubicBezTo>
                <a:cubicBezTo>
                  <a:pt x="421" y="1002"/>
                  <a:pt x="398" y="1004"/>
                  <a:pt x="376" y="1008"/>
                </a:cubicBezTo>
                <a:cubicBezTo>
                  <a:pt x="152" y="1047"/>
                  <a:pt x="1" y="1258"/>
                  <a:pt x="37" y="1483"/>
                </a:cubicBezTo>
                <a:cubicBezTo>
                  <a:pt x="71" y="1684"/>
                  <a:pt x="245" y="1825"/>
                  <a:pt x="443" y="1825"/>
                </a:cubicBezTo>
                <a:cubicBezTo>
                  <a:pt x="466" y="1825"/>
                  <a:pt x="488" y="1824"/>
                  <a:pt x="511" y="1820"/>
                </a:cubicBezTo>
                <a:cubicBezTo>
                  <a:pt x="566" y="1811"/>
                  <a:pt x="615" y="1791"/>
                  <a:pt x="658" y="1765"/>
                </a:cubicBezTo>
                <a:cubicBezTo>
                  <a:pt x="810" y="1921"/>
                  <a:pt x="974" y="2063"/>
                  <a:pt x="1159" y="2185"/>
                </a:cubicBezTo>
                <a:cubicBezTo>
                  <a:pt x="1242" y="2238"/>
                  <a:pt x="1327" y="2289"/>
                  <a:pt x="1414" y="2340"/>
                </a:cubicBezTo>
                <a:cubicBezTo>
                  <a:pt x="1640" y="2474"/>
                  <a:pt x="1854" y="2600"/>
                  <a:pt x="2009" y="2793"/>
                </a:cubicBezTo>
                <a:cubicBezTo>
                  <a:pt x="2028" y="3019"/>
                  <a:pt x="2036" y="3244"/>
                  <a:pt x="2045" y="3467"/>
                </a:cubicBezTo>
                <a:cubicBezTo>
                  <a:pt x="2055" y="3709"/>
                  <a:pt x="2065" y="3955"/>
                  <a:pt x="2087" y="4201"/>
                </a:cubicBezTo>
                <a:cubicBezTo>
                  <a:pt x="1861" y="3973"/>
                  <a:pt x="1476" y="3642"/>
                  <a:pt x="969" y="3438"/>
                </a:cubicBezTo>
                <a:cubicBezTo>
                  <a:pt x="977" y="3393"/>
                  <a:pt x="978" y="3349"/>
                  <a:pt x="971" y="3301"/>
                </a:cubicBezTo>
                <a:cubicBezTo>
                  <a:pt x="937" y="3099"/>
                  <a:pt x="761" y="2957"/>
                  <a:pt x="564" y="2957"/>
                </a:cubicBezTo>
                <a:cubicBezTo>
                  <a:pt x="542" y="2957"/>
                  <a:pt x="520" y="2958"/>
                  <a:pt x="498" y="2962"/>
                </a:cubicBezTo>
                <a:cubicBezTo>
                  <a:pt x="273" y="3001"/>
                  <a:pt x="123" y="3213"/>
                  <a:pt x="159" y="3437"/>
                </a:cubicBezTo>
                <a:cubicBezTo>
                  <a:pt x="193" y="3639"/>
                  <a:pt x="367" y="3780"/>
                  <a:pt x="565" y="3780"/>
                </a:cubicBezTo>
                <a:cubicBezTo>
                  <a:pt x="587" y="3780"/>
                  <a:pt x="610" y="3778"/>
                  <a:pt x="632" y="3774"/>
                </a:cubicBezTo>
                <a:cubicBezTo>
                  <a:pt x="757" y="3752"/>
                  <a:pt x="859" y="3677"/>
                  <a:pt x="919" y="3576"/>
                </a:cubicBezTo>
                <a:cubicBezTo>
                  <a:pt x="1518" y="3818"/>
                  <a:pt x="1941" y="4243"/>
                  <a:pt x="2113" y="4440"/>
                </a:cubicBezTo>
                <a:cubicBezTo>
                  <a:pt x="2136" y="4636"/>
                  <a:pt x="2171" y="4834"/>
                  <a:pt x="2219" y="5029"/>
                </a:cubicBezTo>
                <a:cubicBezTo>
                  <a:pt x="2275" y="5251"/>
                  <a:pt x="2343" y="5472"/>
                  <a:pt x="2424" y="5688"/>
                </a:cubicBezTo>
                <a:cubicBezTo>
                  <a:pt x="2462" y="5786"/>
                  <a:pt x="2498" y="5891"/>
                  <a:pt x="2549" y="5985"/>
                </a:cubicBezTo>
                <a:cubicBezTo>
                  <a:pt x="2598" y="6076"/>
                  <a:pt x="2633" y="6163"/>
                  <a:pt x="2711" y="6235"/>
                </a:cubicBezTo>
                <a:cubicBezTo>
                  <a:pt x="2725" y="6249"/>
                  <a:pt x="2743" y="6262"/>
                  <a:pt x="2761" y="6262"/>
                </a:cubicBezTo>
                <a:cubicBezTo>
                  <a:pt x="2765" y="6262"/>
                  <a:pt x="2769" y="6261"/>
                  <a:pt x="2773" y="6260"/>
                </a:cubicBezTo>
                <a:cubicBezTo>
                  <a:pt x="2873" y="6224"/>
                  <a:pt x="2725" y="5985"/>
                  <a:pt x="2707" y="5938"/>
                </a:cubicBezTo>
                <a:cubicBezTo>
                  <a:pt x="2636" y="5768"/>
                  <a:pt x="2562" y="5597"/>
                  <a:pt x="2492" y="5423"/>
                </a:cubicBezTo>
                <a:cubicBezTo>
                  <a:pt x="2404" y="5200"/>
                  <a:pt x="2413" y="4928"/>
                  <a:pt x="2500" y="4705"/>
                </a:cubicBezTo>
                <a:cubicBezTo>
                  <a:pt x="2569" y="4527"/>
                  <a:pt x="2685" y="4374"/>
                  <a:pt x="2808" y="4213"/>
                </a:cubicBezTo>
                <a:cubicBezTo>
                  <a:pt x="2854" y="4149"/>
                  <a:pt x="2903" y="4085"/>
                  <a:pt x="2948" y="4019"/>
                </a:cubicBezTo>
                <a:cubicBezTo>
                  <a:pt x="2957" y="4019"/>
                  <a:pt x="2965" y="4019"/>
                  <a:pt x="2973" y="4019"/>
                </a:cubicBezTo>
                <a:cubicBezTo>
                  <a:pt x="2996" y="4019"/>
                  <a:pt x="3019" y="4018"/>
                  <a:pt x="3041" y="4016"/>
                </a:cubicBezTo>
                <a:cubicBezTo>
                  <a:pt x="3265" y="3977"/>
                  <a:pt x="3416" y="3766"/>
                  <a:pt x="3380" y="3541"/>
                </a:cubicBezTo>
                <a:cubicBezTo>
                  <a:pt x="3347" y="3339"/>
                  <a:pt x="3171" y="3198"/>
                  <a:pt x="2972" y="3198"/>
                </a:cubicBezTo>
                <a:cubicBezTo>
                  <a:pt x="2950" y="3198"/>
                  <a:pt x="2928" y="3200"/>
                  <a:pt x="2905" y="3204"/>
                </a:cubicBezTo>
                <a:cubicBezTo>
                  <a:pt x="2681" y="3241"/>
                  <a:pt x="2530" y="3453"/>
                  <a:pt x="2566" y="3677"/>
                </a:cubicBezTo>
                <a:cubicBezTo>
                  <a:pt x="2591" y="3816"/>
                  <a:pt x="2681" y="3928"/>
                  <a:pt x="2801" y="3981"/>
                </a:cubicBezTo>
                <a:cubicBezTo>
                  <a:pt x="2766" y="4029"/>
                  <a:pt x="2731" y="4077"/>
                  <a:pt x="2694" y="4125"/>
                </a:cubicBezTo>
                <a:cubicBezTo>
                  <a:pt x="2571" y="4287"/>
                  <a:pt x="2443" y="4455"/>
                  <a:pt x="2366" y="4651"/>
                </a:cubicBezTo>
                <a:cubicBezTo>
                  <a:pt x="2346" y="4702"/>
                  <a:pt x="2332" y="4754"/>
                  <a:pt x="2319" y="4806"/>
                </a:cubicBezTo>
                <a:cubicBezTo>
                  <a:pt x="2232" y="4384"/>
                  <a:pt x="2212" y="3952"/>
                  <a:pt x="2196" y="3531"/>
                </a:cubicBezTo>
                <a:cubicBezTo>
                  <a:pt x="2200" y="3522"/>
                  <a:pt x="2203" y="3511"/>
                  <a:pt x="2201" y="3501"/>
                </a:cubicBezTo>
                <a:cubicBezTo>
                  <a:pt x="2193" y="3307"/>
                  <a:pt x="2306" y="3133"/>
                  <a:pt x="2404" y="3020"/>
                </a:cubicBezTo>
                <a:cubicBezTo>
                  <a:pt x="2479" y="2933"/>
                  <a:pt x="2566" y="2858"/>
                  <a:pt x="2659" y="2777"/>
                </a:cubicBezTo>
                <a:cubicBezTo>
                  <a:pt x="2717" y="2726"/>
                  <a:pt x="2773" y="2675"/>
                  <a:pt x="2830" y="2622"/>
                </a:cubicBezTo>
                <a:cubicBezTo>
                  <a:pt x="3095" y="2361"/>
                  <a:pt x="3296" y="2036"/>
                  <a:pt x="3412" y="1681"/>
                </a:cubicBezTo>
                <a:cubicBezTo>
                  <a:pt x="3461" y="1703"/>
                  <a:pt x="3515" y="1715"/>
                  <a:pt x="3570" y="1715"/>
                </a:cubicBezTo>
                <a:cubicBezTo>
                  <a:pt x="3594" y="1715"/>
                  <a:pt x="3618" y="1713"/>
                  <a:pt x="3642" y="1708"/>
                </a:cubicBezTo>
                <a:cubicBezTo>
                  <a:pt x="3866" y="1671"/>
                  <a:pt x="4017" y="1459"/>
                  <a:pt x="3981" y="1235"/>
                </a:cubicBezTo>
                <a:cubicBezTo>
                  <a:pt x="3942" y="1042"/>
                  <a:pt x="3767" y="899"/>
                  <a:pt x="3570" y="899"/>
                </a:cubicBezTo>
                <a:cubicBezTo>
                  <a:pt x="3547" y="899"/>
                  <a:pt x="3524" y="901"/>
                  <a:pt x="3501" y="905"/>
                </a:cubicBezTo>
                <a:cubicBezTo>
                  <a:pt x="3277" y="943"/>
                  <a:pt x="3126" y="1155"/>
                  <a:pt x="3163" y="1378"/>
                </a:cubicBezTo>
                <a:cubicBezTo>
                  <a:pt x="3177" y="1470"/>
                  <a:pt x="3222" y="1545"/>
                  <a:pt x="3281" y="1606"/>
                </a:cubicBezTo>
                <a:cubicBezTo>
                  <a:pt x="3199" y="1876"/>
                  <a:pt x="3063" y="2133"/>
                  <a:pt x="2882" y="2351"/>
                </a:cubicBezTo>
                <a:cubicBezTo>
                  <a:pt x="2669" y="2130"/>
                  <a:pt x="2544" y="1860"/>
                  <a:pt x="2475" y="1449"/>
                </a:cubicBezTo>
                <a:cubicBezTo>
                  <a:pt x="2472" y="1441"/>
                  <a:pt x="2472" y="1435"/>
                  <a:pt x="2472" y="1429"/>
                </a:cubicBezTo>
                <a:cubicBezTo>
                  <a:pt x="2488" y="1428"/>
                  <a:pt x="2500" y="1429"/>
                  <a:pt x="2514" y="1426"/>
                </a:cubicBezTo>
                <a:cubicBezTo>
                  <a:pt x="2738" y="1388"/>
                  <a:pt x="2889" y="1176"/>
                  <a:pt x="2853" y="951"/>
                </a:cubicBezTo>
                <a:cubicBezTo>
                  <a:pt x="2819" y="750"/>
                  <a:pt x="2643" y="609"/>
                  <a:pt x="2446" y="609"/>
                </a:cubicBezTo>
                <a:cubicBezTo>
                  <a:pt x="2424" y="609"/>
                  <a:pt x="2402" y="610"/>
                  <a:pt x="2379" y="614"/>
                </a:cubicBezTo>
                <a:cubicBezTo>
                  <a:pt x="2155" y="652"/>
                  <a:pt x="2005" y="863"/>
                  <a:pt x="2041" y="1087"/>
                </a:cubicBezTo>
                <a:cubicBezTo>
                  <a:pt x="2068" y="1247"/>
                  <a:pt x="2183" y="1368"/>
                  <a:pt x="2330" y="1412"/>
                </a:cubicBezTo>
                <a:cubicBezTo>
                  <a:pt x="2327" y="1436"/>
                  <a:pt x="2332" y="1458"/>
                  <a:pt x="2333" y="1471"/>
                </a:cubicBezTo>
                <a:cubicBezTo>
                  <a:pt x="2384" y="1768"/>
                  <a:pt x="2484" y="2146"/>
                  <a:pt x="2788" y="2455"/>
                </a:cubicBezTo>
                <a:cubicBezTo>
                  <a:pt x="2766" y="2477"/>
                  <a:pt x="2746" y="2500"/>
                  <a:pt x="2724" y="2522"/>
                </a:cubicBezTo>
                <a:cubicBezTo>
                  <a:pt x="2672" y="2576"/>
                  <a:pt x="2615" y="2623"/>
                  <a:pt x="2560" y="2673"/>
                </a:cubicBezTo>
                <a:cubicBezTo>
                  <a:pt x="2469" y="2752"/>
                  <a:pt x="2375" y="2836"/>
                  <a:pt x="2291" y="2930"/>
                </a:cubicBezTo>
                <a:cubicBezTo>
                  <a:pt x="2252" y="2975"/>
                  <a:pt x="2210" y="3029"/>
                  <a:pt x="2172" y="3091"/>
                </a:cubicBezTo>
                <a:cubicBezTo>
                  <a:pt x="2167" y="2988"/>
                  <a:pt x="2159" y="2882"/>
                  <a:pt x="2152" y="2778"/>
                </a:cubicBezTo>
                <a:cubicBezTo>
                  <a:pt x="2154" y="2767"/>
                  <a:pt x="2154" y="2754"/>
                  <a:pt x="2151" y="2743"/>
                </a:cubicBezTo>
                <a:cubicBezTo>
                  <a:pt x="2129" y="2492"/>
                  <a:pt x="2096" y="2240"/>
                  <a:pt x="2038" y="1991"/>
                </a:cubicBezTo>
                <a:cubicBezTo>
                  <a:pt x="1951" y="1620"/>
                  <a:pt x="1770" y="1121"/>
                  <a:pt x="1399" y="708"/>
                </a:cubicBezTo>
                <a:cubicBezTo>
                  <a:pt x="1493" y="617"/>
                  <a:pt x="1543" y="484"/>
                  <a:pt x="1520" y="343"/>
                </a:cubicBezTo>
                <a:cubicBezTo>
                  <a:pt x="1484" y="142"/>
                  <a:pt x="1310" y="1"/>
                  <a:pt x="111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556" name="Google Shape;556;p13"/>
          <p:cNvGrpSpPr/>
          <p:nvPr/>
        </p:nvGrpSpPr>
        <p:grpSpPr>
          <a:xfrm>
            <a:off x="-147105" y="5326117"/>
            <a:ext cx="843721" cy="1531824"/>
            <a:chOff x="965300" y="2855200"/>
            <a:chExt cx="335200" cy="608575"/>
          </a:xfrm>
        </p:grpSpPr>
        <p:sp>
          <p:nvSpPr>
            <p:cNvPr id="557" name="Google Shape;557;p13"/>
            <p:cNvSpPr/>
            <p:nvPr/>
          </p:nvSpPr>
          <p:spPr>
            <a:xfrm>
              <a:off x="965300" y="2855200"/>
              <a:ext cx="335200" cy="549500"/>
            </a:xfrm>
            <a:custGeom>
              <a:avLst/>
              <a:gdLst/>
              <a:ahLst/>
              <a:cxnLst/>
              <a:rect l="l" t="t" r="r" b="b"/>
              <a:pathLst>
                <a:path w="13408" h="21980" extrusionOk="0">
                  <a:moveTo>
                    <a:pt x="435" y="15461"/>
                  </a:moveTo>
                  <a:lnTo>
                    <a:pt x="435" y="15461"/>
                  </a:lnTo>
                  <a:cubicBezTo>
                    <a:pt x="435" y="15461"/>
                    <a:pt x="435" y="15461"/>
                    <a:pt x="435" y="15461"/>
                  </a:cubicBezTo>
                  <a:lnTo>
                    <a:pt x="435" y="15461"/>
                  </a:lnTo>
                  <a:cubicBezTo>
                    <a:pt x="435" y="15461"/>
                    <a:pt x="435" y="15461"/>
                    <a:pt x="435" y="15461"/>
                  </a:cubicBezTo>
                  <a:close/>
                  <a:moveTo>
                    <a:pt x="10473" y="0"/>
                  </a:moveTo>
                  <a:cubicBezTo>
                    <a:pt x="10163" y="0"/>
                    <a:pt x="9821" y="308"/>
                    <a:pt x="9594" y="456"/>
                  </a:cubicBezTo>
                  <a:cubicBezTo>
                    <a:pt x="8185" y="1367"/>
                    <a:pt x="6800" y="2296"/>
                    <a:pt x="5614" y="3495"/>
                  </a:cubicBezTo>
                  <a:cubicBezTo>
                    <a:pt x="5548" y="3561"/>
                    <a:pt x="5478" y="3635"/>
                    <a:pt x="5465" y="3729"/>
                  </a:cubicBezTo>
                  <a:cubicBezTo>
                    <a:pt x="5448" y="3831"/>
                    <a:pt x="5503" y="3930"/>
                    <a:pt x="5555" y="4019"/>
                  </a:cubicBezTo>
                  <a:cubicBezTo>
                    <a:pt x="5881" y="4580"/>
                    <a:pt x="6169" y="5197"/>
                    <a:pt x="6606" y="5675"/>
                  </a:cubicBezTo>
                  <a:cubicBezTo>
                    <a:pt x="6758" y="5841"/>
                    <a:pt x="6909" y="5960"/>
                    <a:pt x="6904" y="6221"/>
                  </a:cubicBezTo>
                  <a:cubicBezTo>
                    <a:pt x="6902" y="6423"/>
                    <a:pt x="6825" y="6527"/>
                    <a:pt x="6714" y="6527"/>
                  </a:cubicBezTo>
                  <a:cubicBezTo>
                    <a:pt x="6639" y="6527"/>
                    <a:pt x="6548" y="6478"/>
                    <a:pt x="6454" y="6378"/>
                  </a:cubicBezTo>
                  <a:cubicBezTo>
                    <a:pt x="5982" y="5872"/>
                    <a:pt x="5570" y="5167"/>
                    <a:pt x="5011" y="4761"/>
                  </a:cubicBezTo>
                  <a:cubicBezTo>
                    <a:pt x="4941" y="4710"/>
                    <a:pt x="4861" y="4667"/>
                    <a:pt x="4778" y="4667"/>
                  </a:cubicBezTo>
                  <a:cubicBezTo>
                    <a:pt x="4771" y="4667"/>
                    <a:pt x="4765" y="4667"/>
                    <a:pt x="4759" y="4667"/>
                  </a:cubicBezTo>
                  <a:cubicBezTo>
                    <a:pt x="4642" y="4677"/>
                    <a:pt x="4555" y="4777"/>
                    <a:pt x="4482" y="4870"/>
                  </a:cubicBezTo>
                  <a:cubicBezTo>
                    <a:pt x="3966" y="5529"/>
                    <a:pt x="3486" y="6218"/>
                    <a:pt x="3051" y="6933"/>
                  </a:cubicBezTo>
                  <a:cubicBezTo>
                    <a:pt x="2978" y="7050"/>
                    <a:pt x="2906" y="7180"/>
                    <a:pt x="2920" y="7318"/>
                  </a:cubicBezTo>
                  <a:cubicBezTo>
                    <a:pt x="2938" y="7493"/>
                    <a:pt x="3093" y="7620"/>
                    <a:pt x="3226" y="7733"/>
                  </a:cubicBezTo>
                  <a:cubicBezTo>
                    <a:pt x="3831" y="8246"/>
                    <a:pt x="4417" y="8912"/>
                    <a:pt x="4766" y="9627"/>
                  </a:cubicBezTo>
                  <a:cubicBezTo>
                    <a:pt x="4853" y="9805"/>
                    <a:pt x="4925" y="10009"/>
                    <a:pt x="4866" y="10197"/>
                  </a:cubicBezTo>
                  <a:cubicBezTo>
                    <a:pt x="4844" y="10264"/>
                    <a:pt x="4804" y="10328"/>
                    <a:pt x="4746" y="10364"/>
                  </a:cubicBezTo>
                  <a:cubicBezTo>
                    <a:pt x="4704" y="10390"/>
                    <a:pt x="4658" y="10400"/>
                    <a:pt x="4609" y="10400"/>
                  </a:cubicBezTo>
                  <a:cubicBezTo>
                    <a:pt x="4526" y="10400"/>
                    <a:pt x="4438" y="10369"/>
                    <a:pt x="4361" y="10330"/>
                  </a:cubicBezTo>
                  <a:cubicBezTo>
                    <a:pt x="3764" y="10039"/>
                    <a:pt x="3379" y="9452"/>
                    <a:pt x="2932" y="8961"/>
                  </a:cubicBezTo>
                  <a:cubicBezTo>
                    <a:pt x="2831" y="8849"/>
                    <a:pt x="2712" y="8735"/>
                    <a:pt x="2561" y="8713"/>
                  </a:cubicBezTo>
                  <a:cubicBezTo>
                    <a:pt x="2544" y="8711"/>
                    <a:pt x="2527" y="8710"/>
                    <a:pt x="2510" y="8710"/>
                  </a:cubicBezTo>
                  <a:cubicBezTo>
                    <a:pt x="2192" y="8710"/>
                    <a:pt x="1796" y="9131"/>
                    <a:pt x="1610" y="9346"/>
                  </a:cubicBezTo>
                  <a:cubicBezTo>
                    <a:pt x="1235" y="9776"/>
                    <a:pt x="921" y="10280"/>
                    <a:pt x="732" y="10814"/>
                  </a:cubicBezTo>
                  <a:cubicBezTo>
                    <a:pt x="454" y="11596"/>
                    <a:pt x="105" y="12526"/>
                    <a:pt x="51" y="13362"/>
                  </a:cubicBezTo>
                  <a:cubicBezTo>
                    <a:pt x="0" y="14144"/>
                    <a:pt x="697" y="14434"/>
                    <a:pt x="1300" y="14698"/>
                  </a:cubicBezTo>
                  <a:cubicBezTo>
                    <a:pt x="1600" y="14828"/>
                    <a:pt x="2298" y="15212"/>
                    <a:pt x="2430" y="15542"/>
                  </a:cubicBezTo>
                  <a:cubicBezTo>
                    <a:pt x="2552" y="15847"/>
                    <a:pt x="2212" y="15971"/>
                    <a:pt x="1919" y="15971"/>
                  </a:cubicBezTo>
                  <a:cubicBezTo>
                    <a:pt x="1864" y="15971"/>
                    <a:pt x="1812" y="15967"/>
                    <a:pt x="1764" y="15959"/>
                  </a:cubicBezTo>
                  <a:cubicBezTo>
                    <a:pt x="1589" y="15930"/>
                    <a:pt x="447" y="15671"/>
                    <a:pt x="435" y="15461"/>
                  </a:cubicBezTo>
                  <a:lnTo>
                    <a:pt x="435" y="15461"/>
                  </a:lnTo>
                  <a:cubicBezTo>
                    <a:pt x="545" y="17508"/>
                    <a:pt x="1102" y="19514"/>
                    <a:pt x="2034" y="21332"/>
                  </a:cubicBezTo>
                  <a:cubicBezTo>
                    <a:pt x="2279" y="21813"/>
                    <a:pt x="2569" y="21980"/>
                    <a:pt x="2937" y="21980"/>
                  </a:cubicBezTo>
                  <a:cubicBezTo>
                    <a:pt x="3128" y="21980"/>
                    <a:pt x="3341" y="21934"/>
                    <a:pt x="3579" y="21864"/>
                  </a:cubicBezTo>
                  <a:cubicBezTo>
                    <a:pt x="4384" y="21622"/>
                    <a:pt x="5164" y="21340"/>
                    <a:pt x="5882" y="20895"/>
                  </a:cubicBezTo>
                  <a:cubicBezTo>
                    <a:pt x="6812" y="20318"/>
                    <a:pt x="7695" y="19666"/>
                    <a:pt x="8515" y="18947"/>
                  </a:cubicBezTo>
                  <a:cubicBezTo>
                    <a:pt x="9009" y="18512"/>
                    <a:pt x="12970" y="14388"/>
                    <a:pt x="12174" y="13941"/>
                  </a:cubicBezTo>
                  <a:cubicBezTo>
                    <a:pt x="12107" y="13903"/>
                    <a:pt x="12033" y="13889"/>
                    <a:pt x="11956" y="13889"/>
                  </a:cubicBezTo>
                  <a:cubicBezTo>
                    <a:pt x="11861" y="13889"/>
                    <a:pt x="11763" y="13909"/>
                    <a:pt x="11670" y="13928"/>
                  </a:cubicBezTo>
                  <a:cubicBezTo>
                    <a:pt x="11298" y="14005"/>
                    <a:pt x="10921" y="14051"/>
                    <a:pt x="10544" y="14070"/>
                  </a:cubicBezTo>
                  <a:cubicBezTo>
                    <a:pt x="10507" y="14072"/>
                    <a:pt x="10470" y="14073"/>
                    <a:pt x="10434" y="14073"/>
                  </a:cubicBezTo>
                  <a:cubicBezTo>
                    <a:pt x="10343" y="14073"/>
                    <a:pt x="10254" y="14064"/>
                    <a:pt x="10172" y="14028"/>
                  </a:cubicBezTo>
                  <a:cubicBezTo>
                    <a:pt x="10056" y="13977"/>
                    <a:pt x="9957" y="13861"/>
                    <a:pt x="9972" y="13737"/>
                  </a:cubicBezTo>
                  <a:cubicBezTo>
                    <a:pt x="9983" y="13635"/>
                    <a:pt x="10059" y="13554"/>
                    <a:pt x="10138" y="13489"/>
                  </a:cubicBezTo>
                  <a:cubicBezTo>
                    <a:pt x="10762" y="12990"/>
                    <a:pt x="11758" y="13107"/>
                    <a:pt x="12300" y="12521"/>
                  </a:cubicBezTo>
                  <a:cubicBezTo>
                    <a:pt x="12483" y="12319"/>
                    <a:pt x="12591" y="12059"/>
                    <a:pt x="12676" y="11800"/>
                  </a:cubicBezTo>
                  <a:cubicBezTo>
                    <a:pt x="13000" y="10833"/>
                    <a:pt x="13110" y="9808"/>
                    <a:pt x="13219" y="8793"/>
                  </a:cubicBezTo>
                  <a:lnTo>
                    <a:pt x="13393" y="7170"/>
                  </a:lnTo>
                  <a:cubicBezTo>
                    <a:pt x="13400" y="7105"/>
                    <a:pt x="13407" y="7037"/>
                    <a:pt x="13391" y="6975"/>
                  </a:cubicBezTo>
                  <a:cubicBezTo>
                    <a:pt x="13352" y="6812"/>
                    <a:pt x="13173" y="6717"/>
                    <a:pt x="13003" y="6717"/>
                  </a:cubicBezTo>
                  <a:cubicBezTo>
                    <a:pt x="12989" y="6717"/>
                    <a:pt x="12975" y="6717"/>
                    <a:pt x="12961" y="6719"/>
                  </a:cubicBezTo>
                  <a:cubicBezTo>
                    <a:pt x="12780" y="6736"/>
                    <a:pt x="12621" y="6837"/>
                    <a:pt x="12468" y="6934"/>
                  </a:cubicBezTo>
                  <a:cubicBezTo>
                    <a:pt x="12039" y="7209"/>
                    <a:pt x="11611" y="7484"/>
                    <a:pt x="11181" y="7761"/>
                  </a:cubicBezTo>
                  <a:cubicBezTo>
                    <a:pt x="11047" y="7846"/>
                    <a:pt x="10908" y="7935"/>
                    <a:pt x="10751" y="7948"/>
                  </a:cubicBezTo>
                  <a:cubicBezTo>
                    <a:pt x="10741" y="7948"/>
                    <a:pt x="10731" y="7949"/>
                    <a:pt x="10721" y="7949"/>
                  </a:cubicBezTo>
                  <a:cubicBezTo>
                    <a:pt x="10571" y="7949"/>
                    <a:pt x="10415" y="7858"/>
                    <a:pt x="10389" y="7713"/>
                  </a:cubicBezTo>
                  <a:cubicBezTo>
                    <a:pt x="10373" y="7615"/>
                    <a:pt x="10416" y="7516"/>
                    <a:pt x="10467" y="7432"/>
                  </a:cubicBezTo>
                  <a:cubicBezTo>
                    <a:pt x="11149" y="6274"/>
                    <a:pt x="12698" y="5740"/>
                    <a:pt x="12721" y="4229"/>
                  </a:cubicBezTo>
                  <a:cubicBezTo>
                    <a:pt x="12732" y="3596"/>
                    <a:pt x="12476" y="2989"/>
                    <a:pt x="12191" y="2425"/>
                  </a:cubicBezTo>
                  <a:cubicBezTo>
                    <a:pt x="11955" y="1963"/>
                    <a:pt x="11695" y="1517"/>
                    <a:pt x="11418" y="1080"/>
                  </a:cubicBezTo>
                  <a:cubicBezTo>
                    <a:pt x="11234" y="790"/>
                    <a:pt x="10961" y="151"/>
                    <a:pt x="10615" y="25"/>
                  </a:cubicBezTo>
                  <a:cubicBezTo>
                    <a:pt x="10568" y="8"/>
                    <a:pt x="10521" y="0"/>
                    <a:pt x="1047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8" name="Google Shape;558;p13"/>
            <p:cNvSpPr/>
            <p:nvPr/>
          </p:nvSpPr>
          <p:spPr>
            <a:xfrm>
              <a:off x="967575" y="2910550"/>
              <a:ext cx="292525" cy="553225"/>
            </a:xfrm>
            <a:custGeom>
              <a:avLst/>
              <a:gdLst/>
              <a:ahLst/>
              <a:cxnLst/>
              <a:rect l="l" t="t" r="r" b="b"/>
              <a:pathLst>
                <a:path w="11701" h="22129" extrusionOk="0">
                  <a:moveTo>
                    <a:pt x="9880" y="1"/>
                  </a:moveTo>
                  <a:cubicBezTo>
                    <a:pt x="9827" y="1"/>
                    <a:pt x="9777" y="31"/>
                    <a:pt x="9764" y="102"/>
                  </a:cubicBezTo>
                  <a:cubicBezTo>
                    <a:pt x="9541" y="1356"/>
                    <a:pt x="9293" y="2605"/>
                    <a:pt x="9009" y="3844"/>
                  </a:cubicBezTo>
                  <a:cubicBezTo>
                    <a:pt x="8672" y="3126"/>
                    <a:pt x="8352" y="2401"/>
                    <a:pt x="8054" y="1666"/>
                  </a:cubicBezTo>
                  <a:cubicBezTo>
                    <a:pt x="8031" y="1610"/>
                    <a:pt x="7989" y="1588"/>
                    <a:pt x="7946" y="1588"/>
                  </a:cubicBezTo>
                  <a:cubicBezTo>
                    <a:pt x="7855" y="1588"/>
                    <a:pt x="7757" y="1685"/>
                    <a:pt x="7803" y="1797"/>
                  </a:cubicBezTo>
                  <a:cubicBezTo>
                    <a:pt x="8145" y="2641"/>
                    <a:pt x="8513" y="3474"/>
                    <a:pt x="8905" y="4295"/>
                  </a:cubicBezTo>
                  <a:cubicBezTo>
                    <a:pt x="8828" y="4622"/>
                    <a:pt x="8750" y="4950"/>
                    <a:pt x="8666" y="5276"/>
                  </a:cubicBezTo>
                  <a:cubicBezTo>
                    <a:pt x="8413" y="6272"/>
                    <a:pt x="8131" y="7262"/>
                    <a:pt x="7819" y="8244"/>
                  </a:cubicBezTo>
                  <a:cubicBezTo>
                    <a:pt x="7586" y="7268"/>
                    <a:pt x="7440" y="6272"/>
                    <a:pt x="7391" y="5270"/>
                  </a:cubicBezTo>
                  <a:cubicBezTo>
                    <a:pt x="7386" y="5177"/>
                    <a:pt x="7310" y="5129"/>
                    <a:pt x="7237" y="5129"/>
                  </a:cubicBezTo>
                  <a:cubicBezTo>
                    <a:pt x="7168" y="5129"/>
                    <a:pt x="7103" y="5172"/>
                    <a:pt x="7107" y="5262"/>
                  </a:cubicBezTo>
                  <a:cubicBezTo>
                    <a:pt x="7165" y="6442"/>
                    <a:pt x="7347" y="7611"/>
                    <a:pt x="7657" y="8753"/>
                  </a:cubicBezTo>
                  <a:cubicBezTo>
                    <a:pt x="7352" y="9684"/>
                    <a:pt x="7013" y="10605"/>
                    <a:pt x="6645" y="11513"/>
                  </a:cubicBezTo>
                  <a:cubicBezTo>
                    <a:pt x="6215" y="10543"/>
                    <a:pt x="5865" y="9539"/>
                    <a:pt x="5603" y="8509"/>
                  </a:cubicBezTo>
                  <a:cubicBezTo>
                    <a:pt x="5585" y="8435"/>
                    <a:pt x="5527" y="8403"/>
                    <a:pt x="5468" y="8403"/>
                  </a:cubicBezTo>
                  <a:cubicBezTo>
                    <a:pt x="5385" y="8403"/>
                    <a:pt x="5300" y="8469"/>
                    <a:pt x="5327" y="8572"/>
                  </a:cubicBezTo>
                  <a:cubicBezTo>
                    <a:pt x="5618" y="9709"/>
                    <a:pt x="6011" y="10815"/>
                    <a:pt x="6501" y="11879"/>
                  </a:cubicBezTo>
                  <a:cubicBezTo>
                    <a:pt x="6188" y="12632"/>
                    <a:pt x="5853" y="13373"/>
                    <a:pt x="5492" y="14104"/>
                  </a:cubicBezTo>
                  <a:cubicBezTo>
                    <a:pt x="5340" y="14408"/>
                    <a:pt x="5183" y="14710"/>
                    <a:pt x="5024" y="15012"/>
                  </a:cubicBezTo>
                  <a:cubicBezTo>
                    <a:pt x="5021" y="14993"/>
                    <a:pt x="5017" y="14975"/>
                    <a:pt x="5014" y="14962"/>
                  </a:cubicBezTo>
                  <a:cubicBezTo>
                    <a:pt x="4532" y="13141"/>
                    <a:pt x="4131" y="11300"/>
                    <a:pt x="3805" y="9442"/>
                  </a:cubicBezTo>
                  <a:cubicBezTo>
                    <a:pt x="3793" y="9367"/>
                    <a:pt x="3738" y="9334"/>
                    <a:pt x="3680" y="9334"/>
                  </a:cubicBezTo>
                  <a:cubicBezTo>
                    <a:pt x="3598" y="9334"/>
                    <a:pt x="3510" y="9401"/>
                    <a:pt x="3529" y="9506"/>
                  </a:cubicBezTo>
                  <a:cubicBezTo>
                    <a:pt x="3685" y="10404"/>
                    <a:pt x="3862" y="11300"/>
                    <a:pt x="4054" y="12190"/>
                  </a:cubicBezTo>
                  <a:cubicBezTo>
                    <a:pt x="4226" y="12978"/>
                    <a:pt x="4412" y="13761"/>
                    <a:pt x="4611" y="14541"/>
                  </a:cubicBezTo>
                  <a:cubicBezTo>
                    <a:pt x="4665" y="14747"/>
                    <a:pt x="4719" y="14951"/>
                    <a:pt x="4774" y="15158"/>
                  </a:cubicBezTo>
                  <a:cubicBezTo>
                    <a:pt x="4791" y="15224"/>
                    <a:pt x="4807" y="15298"/>
                    <a:pt x="4836" y="15363"/>
                  </a:cubicBezTo>
                  <a:cubicBezTo>
                    <a:pt x="4470" y="16035"/>
                    <a:pt x="4080" y="16695"/>
                    <a:pt x="3668" y="17339"/>
                  </a:cubicBezTo>
                  <a:cubicBezTo>
                    <a:pt x="3656" y="17322"/>
                    <a:pt x="3644" y="17303"/>
                    <a:pt x="3633" y="17281"/>
                  </a:cubicBezTo>
                  <a:cubicBezTo>
                    <a:pt x="3190" y="16474"/>
                    <a:pt x="2850" y="15612"/>
                    <a:pt x="2609" y="14722"/>
                  </a:cubicBezTo>
                  <a:cubicBezTo>
                    <a:pt x="2590" y="14648"/>
                    <a:pt x="2531" y="14616"/>
                    <a:pt x="2472" y="14616"/>
                  </a:cubicBezTo>
                  <a:cubicBezTo>
                    <a:pt x="2388" y="14616"/>
                    <a:pt x="2304" y="14681"/>
                    <a:pt x="2331" y="14784"/>
                  </a:cubicBezTo>
                  <a:cubicBezTo>
                    <a:pt x="2472" y="15301"/>
                    <a:pt x="2643" y="15808"/>
                    <a:pt x="2848" y="16301"/>
                  </a:cubicBezTo>
                  <a:cubicBezTo>
                    <a:pt x="2947" y="16542"/>
                    <a:pt x="3055" y="16779"/>
                    <a:pt x="3171" y="17012"/>
                  </a:cubicBezTo>
                  <a:cubicBezTo>
                    <a:pt x="3265" y="17206"/>
                    <a:pt x="3358" y="17436"/>
                    <a:pt x="3495" y="17606"/>
                  </a:cubicBezTo>
                  <a:cubicBezTo>
                    <a:pt x="2498" y="19132"/>
                    <a:pt x="1369" y="20568"/>
                    <a:pt x="99" y="21878"/>
                  </a:cubicBezTo>
                  <a:cubicBezTo>
                    <a:pt x="0" y="21981"/>
                    <a:pt x="95" y="22128"/>
                    <a:pt x="202" y="22128"/>
                  </a:cubicBezTo>
                  <a:cubicBezTo>
                    <a:pt x="233" y="22128"/>
                    <a:pt x="266" y="22116"/>
                    <a:pt x="295" y="22086"/>
                  </a:cubicBezTo>
                  <a:cubicBezTo>
                    <a:pt x="1538" y="20805"/>
                    <a:pt x="2653" y="19402"/>
                    <a:pt x="3637" y="17915"/>
                  </a:cubicBezTo>
                  <a:cubicBezTo>
                    <a:pt x="3669" y="17866"/>
                    <a:pt x="3699" y="17816"/>
                    <a:pt x="3733" y="17766"/>
                  </a:cubicBezTo>
                  <a:cubicBezTo>
                    <a:pt x="3769" y="17775"/>
                    <a:pt x="3807" y="17778"/>
                    <a:pt x="3847" y="17778"/>
                  </a:cubicBezTo>
                  <a:cubicBezTo>
                    <a:pt x="3896" y="17778"/>
                    <a:pt x="3947" y="17773"/>
                    <a:pt x="3999" y="17765"/>
                  </a:cubicBezTo>
                  <a:cubicBezTo>
                    <a:pt x="4284" y="17720"/>
                    <a:pt x="4571" y="17664"/>
                    <a:pt x="4855" y="17613"/>
                  </a:cubicBezTo>
                  <a:cubicBezTo>
                    <a:pt x="5439" y="17510"/>
                    <a:pt x="6026" y="17404"/>
                    <a:pt x="6609" y="17302"/>
                  </a:cubicBezTo>
                  <a:cubicBezTo>
                    <a:pt x="6783" y="17273"/>
                    <a:pt x="6732" y="17022"/>
                    <a:pt x="6576" y="17022"/>
                  </a:cubicBezTo>
                  <a:cubicBezTo>
                    <a:pt x="6567" y="17022"/>
                    <a:pt x="6557" y="17023"/>
                    <a:pt x="6547" y="17025"/>
                  </a:cubicBezTo>
                  <a:lnTo>
                    <a:pt x="5015" y="17296"/>
                  </a:lnTo>
                  <a:cubicBezTo>
                    <a:pt x="4775" y="17338"/>
                    <a:pt x="4536" y="17381"/>
                    <a:pt x="4296" y="17423"/>
                  </a:cubicBezTo>
                  <a:cubicBezTo>
                    <a:pt x="4180" y="17444"/>
                    <a:pt x="4053" y="17483"/>
                    <a:pt x="3935" y="17487"/>
                  </a:cubicBezTo>
                  <a:cubicBezTo>
                    <a:pt x="3932" y="17487"/>
                    <a:pt x="3930" y="17488"/>
                    <a:pt x="3927" y="17488"/>
                  </a:cubicBezTo>
                  <a:cubicBezTo>
                    <a:pt x="3923" y="17488"/>
                    <a:pt x="3918" y="17487"/>
                    <a:pt x="3914" y="17487"/>
                  </a:cubicBezTo>
                  <a:cubicBezTo>
                    <a:pt x="4319" y="16850"/>
                    <a:pt x="4703" y="16200"/>
                    <a:pt x="5065" y="15537"/>
                  </a:cubicBezTo>
                  <a:cubicBezTo>
                    <a:pt x="5114" y="15537"/>
                    <a:pt x="5166" y="15525"/>
                    <a:pt x="5218" y="15508"/>
                  </a:cubicBezTo>
                  <a:cubicBezTo>
                    <a:pt x="5400" y="15453"/>
                    <a:pt x="5584" y="15388"/>
                    <a:pt x="5767" y="15324"/>
                  </a:cubicBezTo>
                  <a:cubicBezTo>
                    <a:pt x="7237" y="14813"/>
                    <a:pt x="8672" y="14201"/>
                    <a:pt x="10060" y="13493"/>
                  </a:cubicBezTo>
                  <a:cubicBezTo>
                    <a:pt x="10201" y="13422"/>
                    <a:pt x="10121" y="13225"/>
                    <a:pt x="9992" y="13225"/>
                  </a:cubicBezTo>
                  <a:cubicBezTo>
                    <a:pt x="9971" y="13225"/>
                    <a:pt x="9949" y="13230"/>
                    <a:pt x="9927" y="13241"/>
                  </a:cubicBezTo>
                  <a:cubicBezTo>
                    <a:pt x="9105" y="13661"/>
                    <a:pt x="8270" y="14047"/>
                    <a:pt x="7417" y="14398"/>
                  </a:cubicBezTo>
                  <a:cubicBezTo>
                    <a:pt x="6962" y="14584"/>
                    <a:pt x="6501" y="14761"/>
                    <a:pt x="6037" y="14928"/>
                  </a:cubicBezTo>
                  <a:cubicBezTo>
                    <a:pt x="5840" y="14997"/>
                    <a:pt x="5645" y="15065"/>
                    <a:pt x="5448" y="15133"/>
                  </a:cubicBezTo>
                  <a:cubicBezTo>
                    <a:pt x="5419" y="15143"/>
                    <a:pt x="5319" y="15188"/>
                    <a:pt x="5234" y="15220"/>
                  </a:cubicBezTo>
                  <a:cubicBezTo>
                    <a:pt x="5755" y="14243"/>
                    <a:pt x="6230" y="13241"/>
                    <a:pt x="6663" y="12222"/>
                  </a:cubicBezTo>
                  <a:cubicBezTo>
                    <a:pt x="6688" y="12265"/>
                    <a:pt x="6733" y="12285"/>
                    <a:pt x="6780" y="12285"/>
                  </a:cubicBezTo>
                  <a:cubicBezTo>
                    <a:pt x="6802" y="12285"/>
                    <a:pt x="6825" y="12281"/>
                    <a:pt x="6847" y="12271"/>
                  </a:cubicBezTo>
                  <a:cubicBezTo>
                    <a:pt x="7795" y="11859"/>
                    <a:pt x="8744" y="11445"/>
                    <a:pt x="9693" y="11031"/>
                  </a:cubicBezTo>
                  <a:cubicBezTo>
                    <a:pt x="9841" y="10967"/>
                    <a:pt x="9755" y="10766"/>
                    <a:pt x="9619" y="10766"/>
                  </a:cubicBezTo>
                  <a:cubicBezTo>
                    <a:pt x="9600" y="10766"/>
                    <a:pt x="9580" y="10770"/>
                    <a:pt x="9559" y="10779"/>
                  </a:cubicBezTo>
                  <a:cubicBezTo>
                    <a:pt x="8655" y="11171"/>
                    <a:pt x="7751" y="11566"/>
                    <a:pt x="6848" y="11960"/>
                  </a:cubicBezTo>
                  <a:cubicBezTo>
                    <a:pt x="6834" y="11931"/>
                    <a:pt x="6822" y="11901"/>
                    <a:pt x="6807" y="11872"/>
                  </a:cubicBezTo>
                  <a:cubicBezTo>
                    <a:pt x="7151" y="11039"/>
                    <a:pt x="7469" y="10194"/>
                    <a:pt x="7760" y="9343"/>
                  </a:cubicBezTo>
                  <a:cubicBezTo>
                    <a:pt x="7801" y="9224"/>
                    <a:pt x="7837" y="9105"/>
                    <a:pt x="7876" y="8986"/>
                  </a:cubicBezTo>
                  <a:cubicBezTo>
                    <a:pt x="7883" y="8985"/>
                    <a:pt x="7889" y="8985"/>
                    <a:pt x="7896" y="8982"/>
                  </a:cubicBezTo>
                  <a:cubicBezTo>
                    <a:pt x="8928" y="8383"/>
                    <a:pt x="9907" y="7697"/>
                    <a:pt x="10825" y="6934"/>
                  </a:cubicBezTo>
                  <a:cubicBezTo>
                    <a:pt x="10936" y="6840"/>
                    <a:pt x="10837" y="6690"/>
                    <a:pt x="10721" y="6690"/>
                  </a:cubicBezTo>
                  <a:cubicBezTo>
                    <a:pt x="10690" y="6690"/>
                    <a:pt x="10659" y="6701"/>
                    <a:pt x="10629" y="6725"/>
                  </a:cubicBezTo>
                  <a:cubicBezTo>
                    <a:pt x="9806" y="7411"/>
                    <a:pt x="8930" y="8028"/>
                    <a:pt x="8010" y="8580"/>
                  </a:cubicBezTo>
                  <a:cubicBezTo>
                    <a:pt x="8455" y="7202"/>
                    <a:pt x="8837" y="5802"/>
                    <a:pt x="9171" y="4393"/>
                  </a:cubicBezTo>
                  <a:cubicBezTo>
                    <a:pt x="9601" y="4271"/>
                    <a:pt x="9946" y="3952"/>
                    <a:pt x="10291" y="3681"/>
                  </a:cubicBezTo>
                  <a:cubicBezTo>
                    <a:pt x="10720" y="3344"/>
                    <a:pt x="11153" y="3005"/>
                    <a:pt x="11585" y="2666"/>
                  </a:cubicBezTo>
                  <a:cubicBezTo>
                    <a:pt x="11700" y="2575"/>
                    <a:pt x="11597" y="2426"/>
                    <a:pt x="11479" y="2426"/>
                  </a:cubicBezTo>
                  <a:cubicBezTo>
                    <a:pt x="11449" y="2426"/>
                    <a:pt x="11418" y="2435"/>
                    <a:pt x="11389" y="2458"/>
                  </a:cubicBezTo>
                  <a:cubicBezTo>
                    <a:pt x="10988" y="2772"/>
                    <a:pt x="10589" y="3086"/>
                    <a:pt x="10189" y="3399"/>
                  </a:cubicBezTo>
                  <a:cubicBezTo>
                    <a:pt x="9900" y="3627"/>
                    <a:pt x="9599" y="3915"/>
                    <a:pt x="9250" y="4063"/>
                  </a:cubicBezTo>
                  <a:cubicBezTo>
                    <a:pt x="9546" y="2776"/>
                    <a:pt x="9807" y="1480"/>
                    <a:pt x="10037" y="182"/>
                  </a:cubicBezTo>
                  <a:cubicBezTo>
                    <a:pt x="10057" y="74"/>
                    <a:pt x="9964" y="1"/>
                    <a:pt x="988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559" name="Google Shape;559;p13"/>
          <p:cNvGrpSpPr/>
          <p:nvPr/>
        </p:nvGrpSpPr>
        <p:grpSpPr>
          <a:xfrm>
            <a:off x="11695198" y="4000676"/>
            <a:ext cx="618569" cy="1230531"/>
            <a:chOff x="3193225" y="2750650"/>
            <a:chExt cx="245750" cy="488875"/>
          </a:xfrm>
        </p:grpSpPr>
        <p:sp>
          <p:nvSpPr>
            <p:cNvPr id="560" name="Google Shape;560;p13"/>
            <p:cNvSpPr/>
            <p:nvPr/>
          </p:nvSpPr>
          <p:spPr>
            <a:xfrm>
              <a:off x="3193225" y="2750650"/>
              <a:ext cx="245750" cy="435850"/>
            </a:xfrm>
            <a:custGeom>
              <a:avLst/>
              <a:gdLst/>
              <a:ahLst/>
              <a:cxnLst/>
              <a:rect l="l" t="t" r="r" b="b"/>
              <a:pathLst>
                <a:path w="9830" h="17434" extrusionOk="0">
                  <a:moveTo>
                    <a:pt x="3841" y="0"/>
                  </a:moveTo>
                  <a:cubicBezTo>
                    <a:pt x="3825" y="0"/>
                    <a:pt x="3809" y="2"/>
                    <a:pt x="3793" y="4"/>
                  </a:cubicBezTo>
                  <a:cubicBezTo>
                    <a:pt x="3518" y="49"/>
                    <a:pt x="3223" y="488"/>
                    <a:pt x="3045" y="676"/>
                  </a:cubicBezTo>
                  <a:cubicBezTo>
                    <a:pt x="2777" y="960"/>
                    <a:pt x="2521" y="1256"/>
                    <a:pt x="2280" y="1565"/>
                  </a:cubicBezTo>
                  <a:cubicBezTo>
                    <a:pt x="1985" y="1944"/>
                    <a:pt x="1711" y="2360"/>
                    <a:pt x="1629" y="2831"/>
                  </a:cubicBezTo>
                  <a:cubicBezTo>
                    <a:pt x="1431" y="3961"/>
                    <a:pt x="2508" y="4576"/>
                    <a:pt x="2849" y="5536"/>
                  </a:cubicBezTo>
                  <a:cubicBezTo>
                    <a:pt x="2875" y="5607"/>
                    <a:pt x="2896" y="5685"/>
                    <a:pt x="2868" y="5754"/>
                  </a:cubicBezTo>
                  <a:cubicBezTo>
                    <a:pt x="2835" y="5843"/>
                    <a:pt x="2739" y="5887"/>
                    <a:pt x="2642" y="5887"/>
                  </a:cubicBezTo>
                  <a:cubicBezTo>
                    <a:pt x="2616" y="5887"/>
                    <a:pt x="2590" y="5884"/>
                    <a:pt x="2566" y="5877"/>
                  </a:cubicBezTo>
                  <a:cubicBezTo>
                    <a:pt x="2451" y="5847"/>
                    <a:pt x="2360" y="5761"/>
                    <a:pt x="2273" y="5679"/>
                  </a:cubicBezTo>
                  <a:cubicBezTo>
                    <a:pt x="1992" y="5413"/>
                    <a:pt x="1713" y="5146"/>
                    <a:pt x="1433" y="4880"/>
                  </a:cubicBezTo>
                  <a:cubicBezTo>
                    <a:pt x="1334" y="4784"/>
                    <a:pt x="1228" y="4687"/>
                    <a:pt x="1096" y="4648"/>
                  </a:cubicBezTo>
                  <a:cubicBezTo>
                    <a:pt x="1065" y="4639"/>
                    <a:pt x="1032" y="4634"/>
                    <a:pt x="998" y="4634"/>
                  </a:cubicBezTo>
                  <a:cubicBezTo>
                    <a:pt x="892" y="4634"/>
                    <a:pt x="785" y="4682"/>
                    <a:pt x="741" y="4777"/>
                  </a:cubicBezTo>
                  <a:cubicBezTo>
                    <a:pt x="721" y="4822"/>
                    <a:pt x="717" y="4874"/>
                    <a:pt x="713" y="4922"/>
                  </a:cubicBezTo>
                  <a:cubicBezTo>
                    <a:pt x="678" y="5332"/>
                    <a:pt x="646" y="5743"/>
                    <a:pt x="611" y="6152"/>
                  </a:cubicBezTo>
                  <a:cubicBezTo>
                    <a:pt x="548" y="6921"/>
                    <a:pt x="485" y="7700"/>
                    <a:pt x="588" y="8466"/>
                  </a:cubicBezTo>
                  <a:cubicBezTo>
                    <a:pt x="616" y="8670"/>
                    <a:pt x="656" y="8878"/>
                    <a:pt x="765" y="9053"/>
                  </a:cubicBezTo>
                  <a:cubicBezTo>
                    <a:pt x="1083" y="9567"/>
                    <a:pt x="1842" y="9622"/>
                    <a:pt x="2234" y="10081"/>
                  </a:cubicBezTo>
                  <a:cubicBezTo>
                    <a:pt x="2285" y="10141"/>
                    <a:pt x="2331" y="10211"/>
                    <a:pt x="2324" y="10290"/>
                  </a:cubicBezTo>
                  <a:cubicBezTo>
                    <a:pt x="2314" y="10384"/>
                    <a:pt x="2227" y="10458"/>
                    <a:pt x="2133" y="10478"/>
                  </a:cubicBezTo>
                  <a:cubicBezTo>
                    <a:pt x="2105" y="10484"/>
                    <a:pt x="2077" y="10487"/>
                    <a:pt x="2049" y="10487"/>
                  </a:cubicBezTo>
                  <a:cubicBezTo>
                    <a:pt x="1983" y="10487"/>
                    <a:pt x="1915" y="10472"/>
                    <a:pt x="1850" y="10456"/>
                  </a:cubicBezTo>
                  <a:cubicBezTo>
                    <a:pt x="1572" y="10387"/>
                    <a:pt x="1299" y="10298"/>
                    <a:pt x="1035" y="10190"/>
                  </a:cubicBezTo>
                  <a:cubicBezTo>
                    <a:pt x="944" y="10152"/>
                    <a:pt x="845" y="10112"/>
                    <a:pt x="749" y="10112"/>
                  </a:cubicBezTo>
                  <a:cubicBezTo>
                    <a:pt x="718" y="10112"/>
                    <a:pt x="686" y="10116"/>
                    <a:pt x="656" y="10126"/>
                  </a:cubicBezTo>
                  <a:cubicBezTo>
                    <a:pt x="0" y="10348"/>
                    <a:pt x="2360" y="13977"/>
                    <a:pt x="2665" y="14371"/>
                  </a:cubicBezTo>
                  <a:cubicBezTo>
                    <a:pt x="3174" y="15023"/>
                    <a:pt x="3738" y="15633"/>
                    <a:pt x="4346" y="16195"/>
                  </a:cubicBezTo>
                  <a:cubicBezTo>
                    <a:pt x="4815" y="16629"/>
                    <a:pt x="5357" y="16949"/>
                    <a:pt x="5921" y="17241"/>
                  </a:cubicBezTo>
                  <a:cubicBezTo>
                    <a:pt x="6145" y="17358"/>
                    <a:pt x="6342" y="17434"/>
                    <a:pt x="6526" y="17434"/>
                  </a:cubicBezTo>
                  <a:cubicBezTo>
                    <a:pt x="6741" y="17434"/>
                    <a:pt x="6939" y="17330"/>
                    <a:pt x="7144" y="17066"/>
                  </a:cubicBezTo>
                  <a:cubicBezTo>
                    <a:pt x="8094" y="15844"/>
                    <a:pt x="8795" y="14431"/>
                    <a:pt x="9167" y="12926"/>
                  </a:cubicBezTo>
                  <a:lnTo>
                    <a:pt x="9167" y="12926"/>
                  </a:lnTo>
                  <a:cubicBezTo>
                    <a:pt x="9129" y="13075"/>
                    <a:pt x="8317" y="13107"/>
                    <a:pt x="8129" y="13107"/>
                  </a:cubicBezTo>
                  <a:cubicBezTo>
                    <a:pt x="8120" y="13107"/>
                    <a:pt x="8113" y="13107"/>
                    <a:pt x="8107" y="13107"/>
                  </a:cubicBezTo>
                  <a:cubicBezTo>
                    <a:pt x="7871" y="13104"/>
                    <a:pt x="7511" y="12950"/>
                    <a:pt x="7670" y="12703"/>
                  </a:cubicBezTo>
                  <a:cubicBezTo>
                    <a:pt x="7818" y="12476"/>
                    <a:pt x="8391" y="12289"/>
                    <a:pt x="8631" y="12235"/>
                  </a:cubicBezTo>
                  <a:cubicBezTo>
                    <a:pt x="9118" y="12124"/>
                    <a:pt x="9679" y="12007"/>
                    <a:pt x="9752" y="11419"/>
                  </a:cubicBezTo>
                  <a:cubicBezTo>
                    <a:pt x="9830" y="10791"/>
                    <a:pt x="9702" y="10049"/>
                    <a:pt x="9607" y="9428"/>
                  </a:cubicBezTo>
                  <a:cubicBezTo>
                    <a:pt x="9542" y="9003"/>
                    <a:pt x="9381" y="8583"/>
                    <a:pt x="9164" y="8215"/>
                  </a:cubicBezTo>
                  <a:cubicBezTo>
                    <a:pt x="9051" y="8018"/>
                    <a:pt x="8796" y="7619"/>
                    <a:pt x="8546" y="7609"/>
                  </a:cubicBezTo>
                  <a:cubicBezTo>
                    <a:pt x="8543" y="7609"/>
                    <a:pt x="8541" y="7609"/>
                    <a:pt x="8539" y="7609"/>
                  </a:cubicBezTo>
                  <a:cubicBezTo>
                    <a:pt x="8428" y="7609"/>
                    <a:pt x="8327" y="7674"/>
                    <a:pt x="8237" y="7742"/>
                  </a:cubicBezTo>
                  <a:cubicBezTo>
                    <a:pt x="7833" y="8043"/>
                    <a:pt x="7464" y="8425"/>
                    <a:pt x="6979" y="8557"/>
                  </a:cubicBezTo>
                  <a:cubicBezTo>
                    <a:pt x="6935" y="8569"/>
                    <a:pt x="6887" y="8578"/>
                    <a:pt x="6841" y="8578"/>
                  </a:cubicBezTo>
                  <a:cubicBezTo>
                    <a:pt x="6784" y="8578"/>
                    <a:pt x="6730" y="8565"/>
                    <a:pt x="6688" y="8526"/>
                  </a:cubicBezTo>
                  <a:cubicBezTo>
                    <a:pt x="6649" y="8490"/>
                    <a:pt x="6630" y="8438"/>
                    <a:pt x="6623" y="8386"/>
                  </a:cubicBezTo>
                  <a:cubicBezTo>
                    <a:pt x="6603" y="8237"/>
                    <a:pt x="6686" y="8096"/>
                    <a:pt x="6777" y="7976"/>
                  </a:cubicBezTo>
                  <a:cubicBezTo>
                    <a:pt x="7139" y="7493"/>
                    <a:pt x="7668" y="7083"/>
                    <a:pt x="8191" y="6788"/>
                  </a:cubicBezTo>
                  <a:cubicBezTo>
                    <a:pt x="8307" y="6723"/>
                    <a:pt x="8440" y="6650"/>
                    <a:pt x="8478" y="6521"/>
                  </a:cubicBezTo>
                  <a:cubicBezTo>
                    <a:pt x="8507" y="6420"/>
                    <a:pt x="8470" y="6313"/>
                    <a:pt x="8434" y="6216"/>
                  </a:cubicBezTo>
                  <a:cubicBezTo>
                    <a:pt x="8211" y="5622"/>
                    <a:pt x="7955" y="5042"/>
                    <a:pt x="7663" y="4479"/>
                  </a:cubicBezTo>
                  <a:cubicBezTo>
                    <a:pt x="7622" y="4399"/>
                    <a:pt x="7571" y="4314"/>
                    <a:pt x="7486" y="4289"/>
                  </a:cubicBezTo>
                  <a:cubicBezTo>
                    <a:pt x="7469" y="4284"/>
                    <a:pt x="7452" y="4282"/>
                    <a:pt x="7435" y="4282"/>
                  </a:cubicBezTo>
                  <a:cubicBezTo>
                    <a:pt x="7384" y="4282"/>
                    <a:pt x="7333" y="4301"/>
                    <a:pt x="7285" y="4322"/>
                  </a:cubicBezTo>
                  <a:cubicBezTo>
                    <a:pt x="6813" y="4544"/>
                    <a:pt x="6406" y="5010"/>
                    <a:pt x="5982" y="5320"/>
                  </a:cubicBezTo>
                  <a:cubicBezTo>
                    <a:pt x="5911" y="5372"/>
                    <a:pt x="5847" y="5396"/>
                    <a:pt x="5795" y="5396"/>
                  </a:cubicBezTo>
                  <a:cubicBezTo>
                    <a:pt x="5695" y="5396"/>
                    <a:pt x="5640" y="5305"/>
                    <a:pt x="5669" y="5139"/>
                  </a:cubicBezTo>
                  <a:cubicBezTo>
                    <a:pt x="5704" y="4945"/>
                    <a:pt x="5831" y="4878"/>
                    <a:pt x="5969" y="4776"/>
                  </a:cubicBezTo>
                  <a:cubicBezTo>
                    <a:pt x="6363" y="4482"/>
                    <a:pt x="6664" y="4065"/>
                    <a:pt x="6987" y="3693"/>
                  </a:cubicBezTo>
                  <a:cubicBezTo>
                    <a:pt x="7039" y="3633"/>
                    <a:pt x="7091" y="3568"/>
                    <a:pt x="7095" y="3490"/>
                  </a:cubicBezTo>
                  <a:cubicBezTo>
                    <a:pt x="7098" y="3421"/>
                    <a:pt x="7058" y="3355"/>
                    <a:pt x="7017" y="3295"/>
                  </a:cubicBezTo>
                  <a:cubicBezTo>
                    <a:pt x="6306" y="2235"/>
                    <a:pt x="5407" y="1346"/>
                    <a:pt x="4489" y="469"/>
                  </a:cubicBezTo>
                  <a:cubicBezTo>
                    <a:pt x="4329" y="314"/>
                    <a:pt x="4093" y="0"/>
                    <a:pt x="384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1" name="Google Shape;561;p13"/>
            <p:cNvSpPr/>
            <p:nvPr/>
          </p:nvSpPr>
          <p:spPr>
            <a:xfrm>
              <a:off x="3238725" y="2793600"/>
              <a:ext cx="159050" cy="445925"/>
            </a:xfrm>
            <a:custGeom>
              <a:avLst/>
              <a:gdLst/>
              <a:ahLst/>
              <a:cxnLst/>
              <a:rect l="l" t="t" r="r" b="b"/>
              <a:pathLst>
                <a:path w="6362" h="17837" extrusionOk="0">
                  <a:moveTo>
                    <a:pt x="2117" y="0"/>
                  </a:moveTo>
                  <a:cubicBezTo>
                    <a:pt x="2059" y="0"/>
                    <a:pt x="1996" y="42"/>
                    <a:pt x="1995" y="116"/>
                  </a:cubicBezTo>
                  <a:cubicBezTo>
                    <a:pt x="1980" y="1115"/>
                    <a:pt x="1990" y="2115"/>
                    <a:pt x="2028" y="3114"/>
                  </a:cubicBezTo>
                  <a:cubicBezTo>
                    <a:pt x="1789" y="2955"/>
                    <a:pt x="1607" y="2697"/>
                    <a:pt x="1424" y="2486"/>
                  </a:cubicBezTo>
                  <a:cubicBezTo>
                    <a:pt x="1171" y="2196"/>
                    <a:pt x="918" y="1905"/>
                    <a:pt x="666" y="1616"/>
                  </a:cubicBezTo>
                  <a:cubicBezTo>
                    <a:pt x="642" y="1589"/>
                    <a:pt x="612" y="1577"/>
                    <a:pt x="583" y="1577"/>
                  </a:cubicBezTo>
                  <a:cubicBezTo>
                    <a:pt x="502" y="1577"/>
                    <a:pt x="424" y="1665"/>
                    <a:pt x="491" y="1742"/>
                  </a:cubicBezTo>
                  <a:cubicBezTo>
                    <a:pt x="764" y="2056"/>
                    <a:pt x="1036" y="2369"/>
                    <a:pt x="1309" y="2681"/>
                  </a:cubicBezTo>
                  <a:cubicBezTo>
                    <a:pt x="1526" y="2932"/>
                    <a:pt x="1737" y="3218"/>
                    <a:pt x="2040" y="3369"/>
                  </a:cubicBezTo>
                  <a:cubicBezTo>
                    <a:pt x="2089" y="4466"/>
                    <a:pt x="2173" y="5561"/>
                    <a:pt x="2309" y="6649"/>
                  </a:cubicBezTo>
                  <a:cubicBezTo>
                    <a:pt x="1705" y="6109"/>
                    <a:pt x="1139" y="5526"/>
                    <a:pt x="624" y="4898"/>
                  </a:cubicBezTo>
                  <a:cubicBezTo>
                    <a:pt x="600" y="4869"/>
                    <a:pt x="570" y="4857"/>
                    <a:pt x="541" y="4857"/>
                  </a:cubicBezTo>
                  <a:cubicBezTo>
                    <a:pt x="461" y="4857"/>
                    <a:pt x="385" y="4945"/>
                    <a:pt x="449" y="5025"/>
                  </a:cubicBezTo>
                  <a:cubicBezTo>
                    <a:pt x="1022" y="5723"/>
                    <a:pt x="1655" y="6371"/>
                    <a:pt x="2336" y="6965"/>
                  </a:cubicBezTo>
                  <a:cubicBezTo>
                    <a:pt x="2339" y="6968"/>
                    <a:pt x="2345" y="6968"/>
                    <a:pt x="2351" y="6972"/>
                  </a:cubicBezTo>
                  <a:cubicBezTo>
                    <a:pt x="2364" y="7066"/>
                    <a:pt x="2374" y="7157"/>
                    <a:pt x="2387" y="7251"/>
                  </a:cubicBezTo>
                  <a:cubicBezTo>
                    <a:pt x="2483" y="7927"/>
                    <a:pt x="2599" y="8601"/>
                    <a:pt x="2736" y="9269"/>
                  </a:cubicBezTo>
                  <a:lnTo>
                    <a:pt x="2693" y="9329"/>
                  </a:lnTo>
                  <a:cubicBezTo>
                    <a:pt x="2077" y="8908"/>
                    <a:pt x="1461" y="8486"/>
                    <a:pt x="845" y="8065"/>
                  </a:cubicBezTo>
                  <a:cubicBezTo>
                    <a:pt x="825" y="8051"/>
                    <a:pt x="803" y="8045"/>
                    <a:pt x="783" y="8045"/>
                  </a:cubicBezTo>
                  <a:cubicBezTo>
                    <a:pt x="690" y="8045"/>
                    <a:pt x="616" y="8169"/>
                    <a:pt x="709" y="8233"/>
                  </a:cubicBezTo>
                  <a:cubicBezTo>
                    <a:pt x="1358" y="8676"/>
                    <a:pt x="2004" y="9117"/>
                    <a:pt x="2651" y="9562"/>
                  </a:cubicBezTo>
                  <a:cubicBezTo>
                    <a:pt x="2671" y="9576"/>
                    <a:pt x="2695" y="9583"/>
                    <a:pt x="2719" y="9583"/>
                  </a:cubicBezTo>
                  <a:cubicBezTo>
                    <a:pt x="2747" y="9583"/>
                    <a:pt x="2775" y="9573"/>
                    <a:pt x="2795" y="9550"/>
                  </a:cubicBezTo>
                  <a:cubicBezTo>
                    <a:pt x="2973" y="10370"/>
                    <a:pt x="3183" y="11182"/>
                    <a:pt x="3432" y="11982"/>
                  </a:cubicBezTo>
                  <a:cubicBezTo>
                    <a:pt x="3374" y="11948"/>
                    <a:pt x="3306" y="11898"/>
                    <a:pt x="3286" y="11888"/>
                  </a:cubicBezTo>
                  <a:cubicBezTo>
                    <a:pt x="3149" y="11810"/>
                    <a:pt x="3013" y="11732"/>
                    <a:pt x="2876" y="11651"/>
                  </a:cubicBezTo>
                  <a:cubicBezTo>
                    <a:pt x="2555" y="11461"/>
                    <a:pt x="2238" y="11264"/>
                    <a:pt x="1927" y="11059"/>
                  </a:cubicBezTo>
                  <a:cubicBezTo>
                    <a:pt x="1342" y="10678"/>
                    <a:pt x="776" y="10273"/>
                    <a:pt x="224" y="9843"/>
                  </a:cubicBezTo>
                  <a:cubicBezTo>
                    <a:pt x="204" y="9827"/>
                    <a:pt x="182" y="9820"/>
                    <a:pt x="161" y="9820"/>
                  </a:cubicBezTo>
                  <a:cubicBezTo>
                    <a:pt x="73" y="9820"/>
                    <a:pt x="0" y="9943"/>
                    <a:pt x="88" y="10012"/>
                  </a:cubicBezTo>
                  <a:cubicBezTo>
                    <a:pt x="1021" y="10736"/>
                    <a:pt x="1999" y="11396"/>
                    <a:pt x="3021" y="11984"/>
                  </a:cubicBezTo>
                  <a:cubicBezTo>
                    <a:pt x="3149" y="12056"/>
                    <a:pt x="3275" y="12131"/>
                    <a:pt x="3403" y="12199"/>
                  </a:cubicBezTo>
                  <a:cubicBezTo>
                    <a:pt x="3442" y="12220"/>
                    <a:pt x="3479" y="12236"/>
                    <a:pt x="3515" y="12243"/>
                  </a:cubicBezTo>
                  <a:cubicBezTo>
                    <a:pt x="3690" y="12786"/>
                    <a:pt x="3881" y="13324"/>
                    <a:pt x="4094" y="13856"/>
                  </a:cubicBezTo>
                  <a:cubicBezTo>
                    <a:pt x="4088" y="13853"/>
                    <a:pt x="4082" y="13853"/>
                    <a:pt x="4077" y="13853"/>
                  </a:cubicBezTo>
                  <a:cubicBezTo>
                    <a:pt x="3990" y="13835"/>
                    <a:pt x="3901" y="13786"/>
                    <a:pt x="3819" y="13756"/>
                  </a:cubicBezTo>
                  <a:cubicBezTo>
                    <a:pt x="3647" y="13691"/>
                    <a:pt x="3473" y="13624"/>
                    <a:pt x="3301" y="13559"/>
                  </a:cubicBezTo>
                  <a:cubicBezTo>
                    <a:pt x="2933" y="13420"/>
                    <a:pt x="2568" y="13279"/>
                    <a:pt x="2200" y="13139"/>
                  </a:cubicBezTo>
                  <a:cubicBezTo>
                    <a:pt x="2186" y="13134"/>
                    <a:pt x="2173" y="13131"/>
                    <a:pt x="2160" y="13131"/>
                  </a:cubicBezTo>
                  <a:cubicBezTo>
                    <a:pt x="2055" y="13131"/>
                    <a:pt x="1998" y="13292"/>
                    <a:pt x="2114" y="13336"/>
                  </a:cubicBezTo>
                  <a:cubicBezTo>
                    <a:pt x="2533" y="13497"/>
                    <a:pt x="2955" y="13656"/>
                    <a:pt x="3374" y="13818"/>
                  </a:cubicBezTo>
                  <a:cubicBezTo>
                    <a:pt x="3580" y="13895"/>
                    <a:pt x="3784" y="13979"/>
                    <a:pt x="3990" y="14051"/>
                  </a:cubicBezTo>
                  <a:cubicBezTo>
                    <a:pt x="4052" y="14072"/>
                    <a:pt x="4112" y="14089"/>
                    <a:pt x="4168" y="14089"/>
                  </a:cubicBezTo>
                  <a:cubicBezTo>
                    <a:pt x="4174" y="14089"/>
                    <a:pt x="4180" y="14089"/>
                    <a:pt x="4187" y="14089"/>
                  </a:cubicBezTo>
                  <a:cubicBezTo>
                    <a:pt x="4204" y="14131"/>
                    <a:pt x="4220" y="14173"/>
                    <a:pt x="4237" y="14213"/>
                  </a:cubicBezTo>
                  <a:cubicBezTo>
                    <a:pt x="4758" y="15460"/>
                    <a:pt x="5390" y="16660"/>
                    <a:pt x="6131" y="17790"/>
                  </a:cubicBezTo>
                  <a:cubicBezTo>
                    <a:pt x="6152" y="17823"/>
                    <a:pt x="6181" y="17836"/>
                    <a:pt x="6210" y="17836"/>
                  </a:cubicBezTo>
                  <a:cubicBezTo>
                    <a:pt x="6285" y="17836"/>
                    <a:pt x="6361" y="17748"/>
                    <a:pt x="6306" y="17664"/>
                  </a:cubicBezTo>
                  <a:cubicBezTo>
                    <a:pt x="5549" y="16509"/>
                    <a:pt x="4913" y="15279"/>
                    <a:pt x="4388" y="14005"/>
                  </a:cubicBezTo>
                  <a:cubicBezTo>
                    <a:pt x="4515" y="13899"/>
                    <a:pt x="4617" y="13741"/>
                    <a:pt x="4714" y="13611"/>
                  </a:cubicBezTo>
                  <a:cubicBezTo>
                    <a:pt x="4834" y="13453"/>
                    <a:pt x="4947" y="13292"/>
                    <a:pt x="5055" y="13127"/>
                  </a:cubicBezTo>
                  <a:cubicBezTo>
                    <a:pt x="5278" y="12789"/>
                    <a:pt x="5478" y="12438"/>
                    <a:pt x="5654" y="12075"/>
                  </a:cubicBezTo>
                  <a:cubicBezTo>
                    <a:pt x="5695" y="11993"/>
                    <a:pt x="5624" y="11927"/>
                    <a:pt x="5553" y="11927"/>
                  </a:cubicBezTo>
                  <a:cubicBezTo>
                    <a:pt x="5515" y="11927"/>
                    <a:pt x="5478" y="11945"/>
                    <a:pt x="5458" y="11988"/>
                  </a:cubicBezTo>
                  <a:cubicBezTo>
                    <a:pt x="5152" y="12615"/>
                    <a:pt x="4777" y="13207"/>
                    <a:pt x="4333" y="13747"/>
                  </a:cubicBezTo>
                  <a:cubicBezTo>
                    <a:pt x="4321" y="13761"/>
                    <a:pt x="4308" y="13773"/>
                    <a:pt x="4298" y="13785"/>
                  </a:cubicBezTo>
                  <a:cubicBezTo>
                    <a:pt x="4082" y="13248"/>
                    <a:pt x="3887" y="12700"/>
                    <a:pt x="3710" y="12149"/>
                  </a:cubicBezTo>
                  <a:cubicBezTo>
                    <a:pt x="3741" y="12104"/>
                    <a:pt x="3762" y="12052"/>
                    <a:pt x="3786" y="12004"/>
                  </a:cubicBezTo>
                  <a:cubicBezTo>
                    <a:pt x="3857" y="11859"/>
                    <a:pt x="3925" y="11713"/>
                    <a:pt x="3994" y="11568"/>
                  </a:cubicBezTo>
                  <a:cubicBezTo>
                    <a:pt x="4255" y="11015"/>
                    <a:pt x="4502" y="10461"/>
                    <a:pt x="4742" y="9899"/>
                  </a:cubicBezTo>
                  <a:cubicBezTo>
                    <a:pt x="5015" y="9264"/>
                    <a:pt x="5271" y="8624"/>
                    <a:pt x="5515" y="7978"/>
                  </a:cubicBezTo>
                  <a:cubicBezTo>
                    <a:pt x="5548" y="7894"/>
                    <a:pt x="5475" y="7827"/>
                    <a:pt x="5407" y="7827"/>
                  </a:cubicBezTo>
                  <a:cubicBezTo>
                    <a:pt x="5371" y="7827"/>
                    <a:pt x="5336" y="7846"/>
                    <a:pt x="5319" y="7891"/>
                  </a:cubicBezTo>
                  <a:cubicBezTo>
                    <a:pt x="4813" y="9225"/>
                    <a:pt x="4253" y="10539"/>
                    <a:pt x="3634" y="11825"/>
                  </a:cubicBezTo>
                  <a:cubicBezTo>
                    <a:pt x="3631" y="11833"/>
                    <a:pt x="3625" y="11846"/>
                    <a:pt x="3619" y="11861"/>
                  </a:cubicBezTo>
                  <a:cubicBezTo>
                    <a:pt x="3544" y="11615"/>
                    <a:pt x="3471" y="11369"/>
                    <a:pt x="3402" y="11120"/>
                  </a:cubicBezTo>
                  <a:cubicBezTo>
                    <a:pt x="3237" y="10523"/>
                    <a:pt x="3092" y="9925"/>
                    <a:pt x="2968" y="9320"/>
                  </a:cubicBezTo>
                  <a:cubicBezTo>
                    <a:pt x="3483" y="8599"/>
                    <a:pt x="3933" y="7833"/>
                    <a:pt x="4310" y="7030"/>
                  </a:cubicBezTo>
                  <a:cubicBezTo>
                    <a:pt x="4349" y="6947"/>
                    <a:pt x="4278" y="6881"/>
                    <a:pt x="4207" y="6881"/>
                  </a:cubicBezTo>
                  <a:cubicBezTo>
                    <a:pt x="4170" y="6881"/>
                    <a:pt x="4133" y="6899"/>
                    <a:pt x="4113" y="6943"/>
                  </a:cubicBezTo>
                  <a:cubicBezTo>
                    <a:pt x="3771" y="7671"/>
                    <a:pt x="3369" y="8369"/>
                    <a:pt x="2910" y="9029"/>
                  </a:cubicBezTo>
                  <a:cubicBezTo>
                    <a:pt x="2765" y="8301"/>
                    <a:pt x="2645" y="7568"/>
                    <a:pt x="2549" y="6832"/>
                  </a:cubicBezTo>
                  <a:cubicBezTo>
                    <a:pt x="2943" y="6027"/>
                    <a:pt x="3244" y="5184"/>
                    <a:pt x="3457" y="4314"/>
                  </a:cubicBezTo>
                  <a:cubicBezTo>
                    <a:pt x="3475" y="4238"/>
                    <a:pt x="3415" y="4194"/>
                    <a:pt x="3354" y="4194"/>
                  </a:cubicBezTo>
                  <a:cubicBezTo>
                    <a:pt x="3306" y="4194"/>
                    <a:pt x="3257" y="4220"/>
                    <a:pt x="3243" y="4279"/>
                  </a:cubicBezTo>
                  <a:cubicBezTo>
                    <a:pt x="3063" y="5018"/>
                    <a:pt x="2814" y="5737"/>
                    <a:pt x="2502" y="6429"/>
                  </a:cubicBezTo>
                  <a:cubicBezTo>
                    <a:pt x="2409" y="5655"/>
                    <a:pt x="2339" y="4879"/>
                    <a:pt x="2293" y="4101"/>
                  </a:cubicBezTo>
                  <a:cubicBezTo>
                    <a:pt x="2279" y="3847"/>
                    <a:pt x="2266" y="3593"/>
                    <a:pt x="2255" y="3338"/>
                  </a:cubicBezTo>
                  <a:cubicBezTo>
                    <a:pt x="2664" y="2783"/>
                    <a:pt x="3055" y="2217"/>
                    <a:pt x="3429" y="1639"/>
                  </a:cubicBezTo>
                  <a:cubicBezTo>
                    <a:pt x="3482" y="1550"/>
                    <a:pt x="3408" y="1453"/>
                    <a:pt x="3334" y="1453"/>
                  </a:cubicBezTo>
                  <a:cubicBezTo>
                    <a:pt x="3307" y="1453"/>
                    <a:pt x="3279" y="1466"/>
                    <a:pt x="3259" y="1499"/>
                  </a:cubicBezTo>
                  <a:cubicBezTo>
                    <a:pt x="2933" y="2002"/>
                    <a:pt x="2591" y="2497"/>
                    <a:pt x="2238" y="2984"/>
                  </a:cubicBezTo>
                  <a:cubicBezTo>
                    <a:pt x="2205" y="2021"/>
                    <a:pt x="2198" y="1057"/>
                    <a:pt x="2209" y="94"/>
                  </a:cubicBezTo>
                  <a:cubicBezTo>
                    <a:pt x="2210" y="30"/>
                    <a:pt x="2166" y="0"/>
                    <a:pt x="2117"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562" name="Google Shape;562;p13"/>
          <p:cNvGrpSpPr/>
          <p:nvPr/>
        </p:nvGrpSpPr>
        <p:grpSpPr>
          <a:xfrm>
            <a:off x="11263367" y="5950570"/>
            <a:ext cx="843711" cy="1120867"/>
            <a:chOff x="3483500" y="3037775"/>
            <a:chExt cx="404800" cy="537775"/>
          </a:xfrm>
        </p:grpSpPr>
        <p:sp>
          <p:nvSpPr>
            <p:cNvPr id="563" name="Google Shape;563;p13"/>
            <p:cNvSpPr/>
            <p:nvPr/>
          </p:nvSpPr>
          <p:spPr>
            <a:xfrm>
              <a:off x="3483500" y="3037775"/>
              <a:ext cx="404800" cy="537775"/>
            </a:xfrm>
            <a:custGeom>
              <a:avLst/>
              <a:gdLst/>
              <a:ahLst/>
              <a:cxnLst/>
              <a:rect l="l" t="t" r="r" b="b"/>
              <a:pathLst>
                <a:path w="16192" h="21511" extrusionOk="0">
                  <a:moveTo>
                    <a:pt x="6927" y="1"/>
                  </a:moveTo>
                  <a:cubicBezTo>
                    <a:pt x="6915" y="1"/>
                    <a:pt x="6903" y="2"/>
                    <a:pt x="6890" y="3"/>
                  </a:cubicBezTo>
                  <a:cubicBezTo>
                    <a:pt x="6784" y="18"/>
                    <a:pt x="6698" y="95"/>
                    <a:pt x="6624" y="173"/>
                  </a:cubicBezTo>
                  <a:cubicBezTo>
                    <a:pt x="6024" y="808"/>
                    <a:pt x="5909" y="1751"/>
                    <a:pt x="5913" y="2624"/>
                  </a:cubicBezTo>
                  <a:cubicBezTo>
                    <a:pt x="5916" y="3654"/>
                    <a:pt x="6045" y="4685"/>
                    <a:pt x="6292" y="5685"/>
                  </a:cubicBezTo>
                  <a:cubicBezTo>
                    <a:pt x="5167" y="3873"/>
                    <a:pt x="4305" y="1942"/>
                    <a:pt x="2667" y="496"/>
                  </a:cubicBezTo>
                  <a:cubicBezTo>
                    <a:pt x="2400" y="258"/>
                    <a:pt x="2054" y="28"/>
                    <a:pt x="1715" y="28"/>
                  </a:cubicBezTo>
                  <a:cubicBezTo>
                    <a:pt x="1620" y="28"/>
                    <a:pt x="1527" y="46"/>
                    <a:pt x="1435" y="86"/>
                  </a:cubicBezTo>
                  <a:cubicBezTo>
                    <a:pt x="1176" y="199"/>
                    <a:pt x="1016" y="478"/>
                    <a:pt x="975" y="759"/>
                  </a:cubicBezTo>
                  <a:cubicBezTo>
                    <a:pt x="936" y="1041"/>
                    <a:pt x="994" y="1326"/>
                    <a:pt x="1069" y="1600"/>
                  </a:cubicBezTo>
                  <a:cubicBezTo>
                    <a:pt x="1692" y="3844"/>
                    <a:pt x="3319" y="5648"/>
                    <a:pt x="4895" y="7362"/>
                  </a:cubicBezTo>
                  <a:cubicBezTo>
                    <a:pt x="3993" y="6470"/>
                    <a:pt x="2869" y="5804"/>
                    <a:pt x="1651" y="5444"/>
                  </a:cubicBezTo>
                  <a:cubicBezTo>
                    <a:pt x="1447" y="5384"/>
                    <a:pt x="1222" y="5336"/>
                    <a:pt x="1008" y="5336"/>
                  </a:cubicBezTo>
                  <a:cubicBezTo>
                    <a:pt x="775" y="5336"/>
                    <a:pt x="555" y="5392"/>
                    <a:pt x="384" y="5548"/>
                  </a:cubicBezTo>
                  <a:cubicBezTo>
                    <a:pt x="1" y="5898"/>
                    <a:pt x="111" y="6528"/>
                    <a:pt x="324" y="7001"/>
                  </a:cubicBezTo>
                  <a:cubicBezTo>
                    <a:pt x="772" y="7997"/>
                    <a:pt x="1535" y="8828"/>
                    <a:pt x="2398" y="9501"/>
                  </a:cubicBezTo>
                  <a:cubicBezTo>
                    <a:pt x="3258" y="10173"/>
                    <a:pt x="4222" y="10704"/>
                    <a:pt x="5179" y="11228"/>
                  </a:cubicBezTo>
                  <a:cubicBezTo>
                    <a:pt x="4354" y="10945"/>
                    <a:pt x="3511" y="10656"/>
                    <a:pt x="2636" y="10593"/>
                  </a:cubicBezTo>
                  <a:cubicBezTo>
                    <a:pt x="2419" y="10577"/>
                    <a:pt x="2134" y="10541"/>
                    <a:pt x="1851" y="10541"/>
                  </a:cubicBezTo>
                  <a:cubicBezTo>
                    <a:pt x="1443" y="10541"/>
                    <a:pt x="1039" y="10616"/>
                    <a:pt x="849" y="10937"/>
                  </a:cubicBezTo>
                  <a:cubicBezTo>
                    <a:pt x="316" y="11836"/>
                    <a:pt x="1731" y="13026"/>
                    <a:pt x="2368" y="13436"/>
                  </a:cubicBezTo>
                  <a:cubicBezTo>
                    <a:pt x="3058" y="13882"/>
                    <a:pt x="3815" y="14213"/>
                    <a:pt x="4504" y="14642"/>
                  </a:cubicBezTo>
                  <a:cubicBezTo>
                    <a:pt x="4931" y="14905"/>
                    <a:pt x="5402" y="15121"/>
                    <a:pt x="5845" y="15358"/>
                  </a:cubicBezTo>
                  <a:cubicBezTo>
                    <a:pt x="6091" y="15489"/>
                    <a:pt x="6881" y="15745"/>
                    <a:pt x="7010" y="15979"/>
                  </a:cubicBezTo>
                  <a:cubicBezTo>
                    <a:pt x="6675" y="15909"/>
                    <a:pt x="6332" y="15838"/>
                    <a:pt x="5993" y="15838"/>
                  </a:cubicBezTo>
                  <a:cubicBezTo>
                    <a:pt x="5887" y="15838"/>
                    <a:pt x="5782" y="15845"/>
                    <a:pt x="5677" y="15861"/>
                  </a:cubicBezTo>
                  <a:cubicBezTo>
                    <a:pt x="4947" y="15974"/>
                    <a:pt x="5014" y="16671"/>
                    <a:pt x="5317" y="17193"/>
                  </a:cubicBezTo>
                  <a:cubicBezTo>
                    <a:pt x="5605" y="17689"/>
                    <a:pt x="6250" y="17967"/>
                    <a:pt x="6748" y="18197"/>
                  </a:cubicBezTo>
                  <a:cubicBezTo>
                    <a:pt x="9109" y="19283"/>
                    <a:pt x="11517" y="20293"/>
                    <a:pt x="13862" y="21449"/>
                  </a:cubicBezTo>
                  <a:cubicBezTo>
                    <a:pt x="13907" y="21469"/>
                    <a:pt x="13949" y="21491"/>
                    <a:pt x="13991" y="21511"/>
                  </a:cubicBezTo>
                  <a:cubicBezTo>
                    <a:pt x="13992" y="21511"/>
                    <a:pt x="14001" y="21485"/>
                    <a:pt x="14015" y="21438"/>
                  </a:cubicBezTo>
                  <a:cubicBezTo>
                    <a:pt x="14146" y="21027"/>
                    <a:pt x="14733" y="18972"/>
                    <a:pt x="14781" y="18759"/>
                  </a:cubicBezTo>
                  <a:cubicBezTo>
                    <a:pt x="14994" y="17796"/>
                    <a:pt x="15146" y="16819"/>
                    <a:pt x="15236" y="15838"/>
                  </a:cubicBezTo>
                  <a:cubicBezTo>
                    <a:pt x="15340" y="14685"/>
                    <a:pt x="16191" y="11356"/>
                    <a:pt x="14581" y="10894"/>
                  </a:cubicBezTo>
                  <a:cubicBezTo>
                    <a:pt x="14494" y="10868"/>
                    <a:pt x="14405" y="10856"/>
                    <a:pt x="14317" y="10856"/>
                  </a:cubicBezTo>
                  <a:cubicBezTo>
                    <a:pt x="13882" y="10856"/>
                    <a:pt x="13451" y="11146"/>
                    <a:pt x="13205" y="11527"/>
                  </a:cubicBezTo>
                  <a:cubicBezTo>
                    <a:pt x="12908" y="11980"/>
                    <a:pt x="12820" y="12531"/>
                    <a:pt x="12736" y="13065"/>
                  </a:cubicBezTo>
                  <a:cubicBezTo>
                    <a:pt x="12808" y="12589"/>
                    <a:pt x="12605" y="11920"/>
                    <a:pt x="12566" y="11432"/>
                  </a:cubicBezTo>
                  <a:cubicBezTo>
                    <a:pt x="12516" y="10824"/>
                    <a:pt x="12475" y="10215"/>
                    <a:pt x="12430" y="9605"/>
                  </a:cubicBezTo>
                  <a:cubicBezTo>
                    <a:pt x="12339" y="8431"/>
                    <a:pt x="12233" y="7253"/>
                    <a:pt x="11973" y="6102"/>
                  </a:cubicBezTo>
                  <a:cubicBezTo>
                    <a:pt x="11845" y="5532"/>
                    <a:pt x="11680" y="4422"/>
                    <a:pt x="11224" y="3811"/>
                  </a:cubicBezTo>
                  <a:cubicBezTo>
                    <a:pt x="11078" y="3615"/>
                    <a:pt x="10902" y="3470"/>
                    <a:pt x="10686" y="3415"/>
                  </a:cubicBezTo>
                  <a:cubicBezTo>
                    <a:pt x="10613" y="3396"/>
                    <a:pt x="10543" y="3387"/>
                    <a:pt x="10477" y="3387"/>
                  </a:cubicBezTo>
                  <a:cubicBezTo>
                    <a:pt x="9813" y="3387"/>
                    <a:pt x="9492" y="4305"/>
                    <a:pt x="9324" y="4846"/>
                  </a:cubicBezTo>
                  <a:cubicBezTo>
                    <a:pt x="9089" y="5598"/>
                    <a:pt x="9108" y="6263"/>
                    <a:pt x="9147" y="6972"/>
                  </a:cubicBezTo>
                  <a:cubicBezTo>
                    <a:pt x="9067" y="5711"/>
                    <a:pt x="8886" y="4458"/>
                    <a:pt x="8610" y="3223"/>
                  </a:cubicBezTo>
                  <a:cubicBezTo>
                    <a:pt x="8371" y="2149"/>
                    <a:pt x="8037" y="1051"/>
                    <a:pt x="7304" y="231"/>
                  </a:cubicBezTo>
                  <a:cubicBezTo>
                    <a:pt x="7204" y="117"/>
                    <a:pt x="7074" y="1"/>
                    <a:pt x="6927"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4" name="Google Shape;564;p13"/>
            <p:cNvSpPr/>
            <p:nvPr/>
          </p:nvSpPr>
          <p:spPr>
            <a:xfrm>
              <a:off x="3519725" y="3086075"/>
              <a:ext cx="317175" cy="489475"/>
            </a:xfrm>
            <a:custGeom>
              <a:avLst/>
              <a:gdLst/>
              <a:ahLst/>
              <a:cxnLst/>
              <a:rect l="l" t="t" r="r" b="b"/>
              <a:pathLst>
                <a:path w="12687" h="19579" extrusionOk="0">
                  <a:moveTo>
                    <a:pt x="5732" y="0"/>
                  </a:moveTo>
                  <a:cubicBezTo>
                    <a:pt x="5698" y="0"/>
                    <a:pt x="5666" y="26"/>
                    <a:pt x="5661" y="60"/>
                  </a:cubicBezTo>
                  <a:cubicBezTo>
                    <a:pt x="5189" y="3054"/>
                    <a:pt x="6556" y="7769"/>
                    <a:pt x="7136" y="9579"/>
                  </a:cubicBezTo>
                  <a:cubicBezTo>
                    <a:pt x="6983" y="9295"/>
                    <a:pt x="6827" y="9014"/>
                    <a:pt x="6676" y="8732"/>
                  </a:cubicBezTo>
                  <a:cubicBezTo>
                    <a:pt x="5250" y="6070"/>
                    <a:pt x="3490" y="2974"/>
                    <a:pt x="1210" y="178"/>
                  </a:cubicBezTo>
                  <a:cubicBezTo>
                    <a:pt x="1196" y="162"/>
                    <a:pt x="1176" y="153"/>
                    <a:pt x="1155" y="153"/>
                  </a:cubicBezTo>
                  <a:cubicBezTo>
                    <a:pt x="1139" y="153"/>
                    <a:pt x="1122" y="159"/>
                    <a:pt x="1108" y="169"/>
                  </a:cubicBezTo>
                  <a:cubicBezTo>
                    <a:pt x="1079" y="195"/>
                    <a:pt x="1074" y="240"/>
                    <a:pt x="1100" y="270"/>
                  </a:cubicBezTo>
                  <a:cubicBezTo>
                    <a:pt x="3371" y="3056"/>
                    <a:pt x="5130" y="6145"/>
                    <a:pt x="6550" y="8798"/>
                  </a:cubicBezTo>
                  <a:cubicBezTo>
                    <a:pt x="6751" y="9173"/>
                    <a:pt x="6955" y="9544"/>
                    <a:pt x="7161" y="9917"/>
                  </a:cubicBezTo>
                  <a:cubicBezTo>
                    <a:pt x="5050" y="7921"/>
                    <a:pt x="2683" y="6219"/>
                    <a:pt x="115" y="4852"/>
                  </a:cubicBezTo>
                  <a:cubicBezTo>
                    <a:pt x="105" y="4847"/>
                    <a:pt x="94" y="4844"/>
                    <a:pt x="83" y="4844"/>
                  </a:cubicBezTo>
                  <a:cubicBezTo>
                    <a:pt x="58" y="4844"/>
                    <a:pt x="33" y="4857"/>
                    <a:pt x="20" y="4882"/>
                  </a:cubicBezTo>
                  <a:cubicBezTo>
                    <a:pt x="1" y="4917"/>
                    <a:pt x="14" y="4961"/>
                    <a:pt x="49" y="4979"/>
                  </a:cubicBezTo>
                  <a:cubicBezTo>
                    <a:pt x="2743" y="6413"/>
                    <a:pt x="5214" y="8215"/>
                    <a:pt x="7400" y="10340"/>
                  </a:cubicBezTo>
                  <a:cubicBezTo>
                    <a:pt x="7789" y="11033"/>
                    <a:pt x="8184" y="11720"/>
                    <a:pt x="8571" y="12393"/>
                  </a:cubicBezTo>
                  <a:cubicBezTo>
                    <a:pt x="7724" y="11734"/>
                    <a:pt x="6659" y="11359"/>
                    <a:pt x="5547" y="11010"/>
                  </a:cubicBezTo>
                  <a:cubicBezTo>
                    <a:pt x="4208" y="10592"/>
                    <a:pt x="2895" y="10203"/>
                    <a:pt x="1528" y="10079"/>
                  </a:cubicBezTo>
                  <a:cubicBezTo>
                    <a:pt x="1527" y="10079"/>
                    <a:pt x="1526" y="10079"/>
                    <a:pt x="1525" y="10079"/>
                  </a:cubicBezTo>
                  <a:cubicBezTo>
                    <a:pt x="1489" y="10079"/>
                    <a:pt x="1454" y="10107"/>
                    <a:pt x="1450" y="10145"/>
                  </a:cubicBezTo>
                  <a:cubicBezTo>
                    <a:pt x="1449" y="10184"/>
                    <a:pt x="1478" y="10220"/>
                    <a:pt x="1515" y="10223"/>
                  </a:cubicBezTo>
                  <a:cubicBezTo>
                    <a:pt x="2867" y="10344"/>
                    <a:pt x="4172" y="10729"/>
                    <a:pt x="5503" y="11148"/>
                  </a:cubicBezTo>
                  <a:cubicBezTo>
                    <a:pt x="6735" y="11537"/>
                    <a:pt x="7917" y="11953"/>
                    <a:pt x="8782" y="12762"/>
                  </a:cubicBezTo>
                  <a:cubicBezTo>
                    <a:pt x="9634" y="14234"/>
                    <a:pt x="10505" y="15753"/>
                    <a:pt x="11295" y="17293"/>
                  </a:cubicBezTo>
                  <a:cubicBezTo>
                    <a:pt x="9493" y="16071"/>
                    <a:pt x="7414" y="15229"/>
                    <a:pt x="5270" y="14848"/>
                  </a:cubicBezTo>
                  <a:cubicBezTo>
                    <a:pt x="5267" y="14847"/>
                    <a:pt x="5263" y="14847"/>
                    <a:pt x="5259" y="14847"/>
                  </a:cubicBezTo>
                  <a:cubicBezTo>
                    <a:pt x="5223" y="14847"/>
                    <a:pt x="5193" y="14872"/>
                    <a:pt x="5186" y="14907"/>
                  </a:cubicBezTo>
                  <a:cubicBezTo>
                    <a:pt x="5179" y="14946"/>
                    <a:pt x="5207" y="14986"/>
                    <a:pt x="5247" y="14991"/>
                  </a:cubicBezTo>
                  <a:cubicBezTo>
                    <a:pt x="7440" y="15378"/>
                    <a:pt x="9568" y="16257"/>
                    <a:pt x="11395" y="17532"/>
                  </a:cubicBezTo>
                  <a:cubicBezTo>
                    <a:pt x="11403" y="17539"/>
                    <a:pt x="11414" y="17542"/>
                    <a:pt x="11424" y="17542"/>
                  </a:cubicBezTo>
                  <a:cubicBezTo>
                    <a:pt x="11757" y="18196"/>
                    <a:pt x="12089" y="18855"/>
                    <a:pt x="12410" y="19517"/>
                  </a:cubicBezTo>
                  <a:cubicBezTo>
                    <a:pt x="12456" y="19537"/>
                    <a:pt x="12498" y="19559"/>
                    <a:pt x="12539" y="19579"/>
                  </a:cubicBezTo>
                  <a:cubicBezTo>
                    <a:pt x="12540" y="19579"/>
                    <a:pt x="12551" y="19553"/>
                    <a:pt x="12565" y="19506"/>
                  </a:cubicBezTo>
                  <a:cubicBezTo>
                    <a:pt x="12223" y="18804"/>
                    <a:pt x="11872" y="18104"/>
                    <a:pt x="11517" y="17409"/>
                  </a:cubicBezTo>
                  <a:cubicBezTo>
                    <a:pt x="11753" y="15136"/>
                    <a:pt x="12141" y="12860"/>
                    <a:pt x="12676" y="10641"/>
                  </a:cubicBezTo>
                  <a:cubicBezTo>
                    <a:pt x="12687" y="10602"/>
                    <a:pt x="12662" y="10563"/>
                    <a:pt x="12624" y="10554"/>
                  </a:cubicBezTo>
                  <a:cubicBezTo>
                    <a:pt x="12619" y="10553"/>
                    <a:pt x="12613" y="10552"/>
                    <a:pt x="12608" y="10552"/>
                  </a:cubicBezTo>
                  <a:cubicBezTo>
                    <a:pt x="12575" y="10552"/>
                    <a:pt x="12545" y="10574"/>
                    <a:pt x="12537" y="10606"/>
                  </a:cubicBezTo>
                  <a:cubicBezTo>
                    <a:pt x="12018" y="12762"/>
                    <a:pt x="11637" y="14970"/>
                    <a:pt x="11400" y="17176"/>
                  </a:cubicBezTo>
                  <a:cubicBezTo>
                    <a:pt x="10645" y="15709"/>
                    <a:pt x="9820" y="14265"/>
                    <a:pt x="9010" y="12862"/>
                  </a:cubicBezTo>
                  <a:cubicBezTo>
                    <a:pt x="9018" y="12847"/>
                    <a:pt x="9024" y="12834"/>
                    <a:pt x="9024" y="12818"/>
                  </a:cubicBezTo>
                  <a:cubicBezTo>
                    <a:pt x="8953" y="9996"/>
                    <a:pt x="8882" y="7077"/>
                    <a:pt x="9704" y="4324"/>
                  </a:cubicBezTo>
                  <a:cubicBezTo>
                    <a:pt x="9715" y="4287"/>
                    <a:pt x="9694" y="4245"/>
                    <a:pt x="9655" y="4235"/>
                  </a:cubicBezTo>
                  <a:cubicBezTo>
                    <a:pt x="9648" y="4233"/>
                    <a:pt x="9641" y="4232"/>
                    <a:pt x="9634" y="4232"/>
                  </a:cubicBezTo>
                  <a:cubicBezTo>
                    <a:pt x="9604" y="4232"/>
                    <a:pt x="9575" y="4252"/>
                    <a:pt x="9567" y="4285"/>
                  </a:cubicBezTo>
                  <a:cubicBezTo>
                    <a:pt x="8753" y="6999"/>
                    <a:pt x="8807" y="9858"/>
                    <a:pt x="8874" y="12632"/>
                  </a:cubicBezTo>
                  <a:cubicBezTo>
                    <a:pt x="8850" y="12590"/>
                    <a:pt x="8829" y="12552"/>
                    <a:pt x="8807" y="12514"/>
                  </a:cubicBezTo>
                  <a:cubicBezTo>
                    <a:pt x="8377" y="11772"/>
                    <a:pt x="7943" y="11018"/>
                    <a:pt x="7516" y="10256"/>
                  </a:cubicBezTo>
                  <a:cubicBezTo>
                    <a:pt x="7407" y="9954"/>
                    <a:pt x="5233" y="3720"/>
                    <a:pt x="5805" y="84"/>
                  </a:cubicBezTo>
                  <a:cubicBezTo>
                    <a:pt x="5810" y="44"/>
                    <a:pt x="5783" y="7"/>
                    <a:pt x="5742" y="1"/>
                  </a:cubicBezTo>
                  <a:cubicBezTo>
                    <a:pt x="5739" y="0"/>
                    <a:pt x="5736" y="0"/>
                    <a:pt x="573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565" name="Google Shape;565;p13"/>
          <p:cNvSpPr/>
          <p:nvPr/>
        </p:nvSpPr>
        <p:spPr>
          <a:xfrm>
            <a:off x="282691" y="4543441"/>
            <a:ext cx="329044" cy="414435"/>
          </a:xfrm>
          <a:custGeom>
            <a:avLst/>
            <a:gdLst/>
            <a:ahLst/>
            <a:cxnLst/>
            <a:rect l="l" t="t" r="r" b="b"/>
            <a:pathLst>
              <a:path w="5229" h="6586" extrusionOk="0">
                <a:moveTo>
                  <a:pt x="4099" y="0"/>
                </a:moveTo>
                <a:cubicBezTo>
                  <a:pt x="4001" y="0"/>
                  <a:pt x="3902" y="21"/>
                  <a:pt x="3811" y="57"/>
                </a:cubicBezTo>
                <a:cubicBezTo>
                  <a:pt x="3562" y="154"/>
                  <a:pt x="3381" y="374"/>
                  <a:pt x="3236" y="600"/>
                </a:cubicBezTo>
                <a:cubicBezTo>
                  <a:pt x="2856" y="1192"/>
                  <a:pt x="2652" y="1896"/>
                  <a:pt x="2656" y="2598"/>
                </a:cubicBezTo>
                <a:cubicBezTo>
                  <a:pt x="2639" y="2174"/>
                  <a:pt x="2569" y="1751"/>
                  <a:pt x="2447" y="1344"/>
                </a:cubicBezTo>
                <a:cubicBezTo>
                  <a:pt x="2398" y="1182"/>
                  <a:pt x="2324" y="1006"/>
                  <a:pt x="2165" y="949"/>
                </a:cubicBezTo>
                <a:cubicBezTo>
                  <a:pt x="2134" y="938"/>
                  <a:pt x="2103" y="934"/>
                  <a:pt x="2072" y="934"/>
                </a:cubicBezTo>
                <a:cubicBezTo>
                  <a:pt x="1910" y="934"/>
                  <a:pt x="1753" y="1069"/>
                  <a:pt x="1674" y="1221"/>
                </a:cubicBezTo>
                <a:cubicBezTo>
                  <a:pt x="1564" y="1433"/>
                  <a:pt x="1543" y="1674"/>
                  <a:pt x="1530" y="1912"/>
                </a:cubicBezTo>
                <a:cubicBezTo>
                  <a:pt x="1502" y="2447"/>
                  <a:pt x="1517" y="2983"/>
                  <a:pt x="1534" y="3519"/>
                </a:cubicBezTo>
                <a:cubicBezTo>
                  <a:pt x="1493" y="3149"/>
                  <a:pt x="1386" y="2788"/>
                  <a:pt x="1220" y="2455"/>
                </a:cubicBezTo>
                <a:cubicBezTo>
                  <a:pt x="1152" y="2319"/>
                  <a:pt x="1071" y="2185"/>
                  <a:pt x="949" y="2094"/>
                </a:cubicBezTo>
                <a:cubicBezTo>
                  <a:pt x="871" y="2036"/>
                  <a:pt x="772" y="2000"/>
                  <a:pt x="675" y="2000"/>
                </a:cubicBezTo>
                <a:cubicBezTo>
                  <a:pt x="623" y="2000"/>
                  <a:pt x="570" y="2011"/>
                  <a:pt x="522" y="2035"/>
                </a:cubicBezTo>
                <a:cubicBezTo>
                  <a:pt x="421" y="2085"/>
                  <a:pt x="354" y="2187"/>
                  <a:pt x="311" y="2290"/>
                </a:cubicBezTo>
                <a:cubicBezTo>
                  <a:pt x="1" y="3019"/>
                  <a:pt x="451" y="3685"/>
                  <a:pt x="691" y="4351"/>
                </a:cubicBezTo>
                <a:cubicBezTo>
                  <a:pt x="952" y="5075"/>
                  <a:pt x="1187" y="5822"/>
                  <a:pt x="1320" y="6577"/>
                </a:cubicBezTo>
                <a:cubicBezTo>
                  <a:pt x="1321" y="6583"/>
                  <a:pt x="1328" y="6586"/>
                  <a:pt x="1340" y="6586"/>
                </a:cubicBezTo>
                <a:cubicBezTo>
                  <a:pt x="1472" y="6586"/>
                  <a:pt x="2223" y="6274"/>
                  <a:pt x="2999" y="5933"/>
                </a:cubicBezTo>
                <a:cubicBezTo>
                  <a:pt x="3831" y="5566"/>
                  <a:pt x="4693" y="5166"/>
                  <a:pt x="4843" y="5081"/>
                </a:cubicBezTo>
                <a:cubicBezTo>
                  <a:pt x="5034" y="4971"/>
                  <a:pt x="5228" y="4791"/>
                  <a:pt x="5207" y="4570"/>
                </a:cubicBezTo>
                <a:cubicBezTo>
                  <a:pt x="5198" y="4480"/>
                  <a:pt x="5150" y="4396"/>
                  <a:pt x="5092" y="4328"/>
                </a:cubicBezTo>
                <a:cubicBezTo>
                  <a:pt x="4914" y="4116"/>
                  <a:pt x="4626" y="4020"/>
                  <a:pt x="4350" y="4015"/>
                </a:cubicBezTo>
                <a:cubicBezTo>
                  <a:pt x="4339" y="4015"/>
                  <a:pt x="4329" y="4015"/>
                  <a:pt x="4318" y="4015"/>
                </a:cubicBezTo>
                <a:cubicBezTo>
                  <a:pt x="4050" y="4015"/>
                  <a:pt x="3789" y="4084"/>
                  <a:pt x="3532" y="4154"/>
                </a:cubicBezTo>
                <a:cubicBezTo>
                  <a:pt x="3952" y="3959"/>
                  <a:pt x="4353" y="3729"/>
                  <a:pt x="4735" y="3467"/>
                </a:cubicBezTo>
                <a:cubicBezTo>
                  <a:pt x="4846" y="3388"/>
                  <a:pt x="4961" y="3307"/>
                  <a:pt x="5033" y="3191"/>
                </a:cubicBezTo>
                <a:cubicBezTo>
                  <a:pt x="5107" y="3076"/>
                  <a:pt x="5131" y="2919"/>
                  <a:pt x="5060" y="2803"/>
                </a:cubicBezTo>
                <a:cubicBezTo>
                  <a:pt x="4989" y="2690"/>
                  <a:pt x="4861" y="2651"/>
                  <a:pt x="4723" y="2651"/>
                </a:cubicBezTo>
                <a:cubicBezTo>
                  <a:pt x="4628" y="2651"/>
                  <a:pt x="4527" y="2669"/>
                  <a:pt x="4438" y="2695"/>
                </a:cubicBezTo>
                <a:cubicBezTo>
                  <a:pt x="4091" y="2795"/>
                  <a:pt x="3753" y="2940"/>
                  <a:pt x="3441" y="3122"/>
                </a:cubicBezTo>
                <a:cubicBezTo>
                  <a:pt x="3930" y="2563"/>
                  <a:pt x="4321" y="1897"/>
                  <a:pt x="4494" y="1172"/>
                </a:cubicBezTo>
                <a:cubicBezTo>
                  <a:pt x="4555" y="913"/>
                  <a:pt x="4677" y="493"/>
                  <a:pt x="4541" y="247"/>
                </a:cubicBezTo>
                <a:cubicBezTo>
                  <a:pt x="4445" y="70"/>
                  <a:pt x="4276" y="0"/>
                  <a:pt x="409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6" name="Google Shape;566;p13"/>
          <p:cNvSpPr/>
          <p:nvPr/>
        </p:nvSpPr>
        <p:spPr>
          <a:xfrm>
            <a:off x="11606959" y="5424476"/>
            <a:ext cx="330743" cy="332819"/>
          </a:xfrm>
          <a:custGeom>
            <a:avLst/>
            <a:gdLst/>
            <a:ahLst/>
            <a:cxnLst/>
            <a:rect l="l" t="t" r="r" b="b"/>
            <a:pathLst>
              <a:path w="5256" h="5289" extrusionOk="0">
                <a:moveTo>
                  <a:pt x="647" y="1"/>
                </a:moveTo>
                <a:cubicBezTo>
                  <a:pt x="376" y="1"/>
                  <a:pt x="86" y="129"/>
                  <a:pt x="41" y="432"/>
                </a:cubicBezTo>
                <a:cubicBezTo>
                  <a:pt x="0" y="710"/>
                  <a:pt x="258" y="1062"/>
                  <a:pt x="406" y="1282"/>
                </a:cubicBezTo>
                <a:cubicBezTo>
                  <a:pt x="820" y="1903"/>
                  <a:pt x="1416" y="2393"/>
                  <a:pt x="2067" y="2747"/>
                </a:cubicBezTo>
                <a:cubicBezTo>
                  <a:pt x="1815" y="2702"/>
                  <a:pt x="1558" y="2679"/>
                  <a:pt x="1300" y="2679"/>
                </a:cubicBezTo>
                <a:cubicBezTo>
                  <a:pt x="1195" y="2679"/>
                  <a:pt x="1090" y="2683"/>
                  <a:pt x="985" y="2691"/>
                </a:cubicBezTo>
                <a:cubicBezTo>
                  <a:pt x="757" y="2707"/>
                  <a:pt x="484" y="2785"/>
                  <a:pt x="437" y="3009"/>
                </a:cubicBezTo>
                <a:cubicBezTo>
                  <a:pt x="411" y="3142"/>
                  <a:pt x="488" y="3280"/>
                  <a:pt x="597" y="3364"/>
                </a:cubicBezTo>
                <a:cubicBezTo>
                  <a:pt x="705" y="3446"/>
                  <a:pt x="841" y="3486"/>
                  <a:pt x="973" y="3517"/>
                </a:cubicBezTo>
                <a:cubicBezTo>
                  <a:pt x="1422" y="3632"/>
                  <a:pt x="1881" y="3707"/>
                  <a:pt x="2340" y="3746"/>
                </a:cubicBezTo>
                <a:cubicBezTo>
                  <a:pt x="2063" y="3771"/>
                  <a:pt x="1782" y="3797"/>
                  <a:pt x="1526" y="3900"/>
                </a:cubicBezTo>
                <a:cubicBezTo>
                  <a:pt x="1267" y="4001"/>
                  <a:pt x="1029" y="4189"/>
                  <a:pt x="935" y="4451"/>
                </a:cubicBezTo>
                <a:cubicBezTo>
                  <a:pt x="905" y="4537"/>
                  <a:pt x="890" y="4631"/>
                  <a:pt x="912" y="4719"/>
                </a:cubicBezTo>
                <a:cubicBezTo>
                  <a:pt x="966" y="4935"/>
                  <a:pt x="1212" y="5034"/>
                  <a:pt x="1429" y="5072"/>
                </a:cubicBezTo>
                <a:cubicBezTo>
                  <a:pt x="1594" y="5097"/>
                  <a:pt x="2541" y="5175"/>
                  <a:pt x="3448" y="5230"/>
                </a:cubicBezTo>
                <a:cubicBezTo>
                  <a:pt x="4013" y="5263"/>
                  <a:pt x="4563" y="5289"/>
                  <a:pt x="4903" y="5289"/>
                </a:cubicBezTo>
                <a:cubicBezTo>
                  <a:pt x="5121" y="5289"/>
                  <a:pt x="5253" y="5279"/>
                  <a:pt x="5248" y="5253"/>
                </a:cubicBezTo>
                <a:cubicBezTo>
                  <a:pt x="5112" y="4499"/>
                  <a:pt x="5073" y="3717"/>
                  <a:pt x="5067" y="2947"/>
                </a:cubicBezTo>
                <a:cubicBezTo>
                  <a:pt x="5061" y="2241"/>
                  <a:pt x="5255" y="1459"/>
                  <a:pt x="4712" y="883"/>
                </a:cubicBezTo>
                <a:cubicBezTo>
                  <a:pt x="4634" y="802"/>
                  <a:pt x="4539" y="729"/>
                  <a:pt x="4426" y="716"/>
                </a:cubicBezTo>
                <a:cubicBezTo>
                  <a:pt x="4414" y="715"/>
                  <a:pt x="4401" y="714"/>
                  <a:pt x="4390" y="714"/>
                </a:cubicBezTo>
                <a:cubicBezTo>
                  <a:pt x="4252" y="714"/>
                  <a:pt x="4122" y="803"/>
                  <a:pt x="4046" y="919"/>
                </a:cubicBezTo>
                <a:cubicBezTo>
                  <a:pt x="3962" y="1046"/>
                  <a:pt x="3932" y="1200"/>
                  <a:pt x="3916" y="1350"/>
                </a:cubicBezTo>
                <a:cubicBezTo>
                  <a:pt x="3874" y="1719"/>
                  <a:pt x="3900" y="2097"/>
                  <a:pt x="3991" y="2458"/>
                </a:cubicBezTo>
                <a:cubicBezTo>
                  <a:pt x="3822" y="1948"/>
                  <a:pt x="3650" y="1440"/>
                  <a:pt x="3440" y="948"/>
                </a:cubicBezTo>
                <a:cubicBezTo>
                  <a:pt x="3346" y="731"/>
                  <a:pt x="3240" y="511"/>
                  <a:pt x="3065" y="351"/>
                </a:cubicBezTo>
                <a:cubicBezTo>
                  <a:pt x="2967" y="264"/>
                  <a:pt x="2832" y="200"/>
                  <a:pt x="2706" y="200"/>
                </a:cubicBezTo>
                <a:cubicBezTo>
                  <a:pt x="2635" y="200"/>
                  <a:pt x="2568" y="220"/>
                  <a:pt x="2512" y="266"/>
                </a:cubicBezTo>
                <a:cubicBezTo>
                  <a:pt x="2382" y="373"/>
                  <a:pt x="2374" y="566"/>
                  <a:pt x="2384" y="735"/>
                </a:cubicBezTo>
                <a:cubicBezTo>
                  <a:pt x="2412" y="1158"/>
                  <a:pt x="2493" y="1579"/>
                  <a:pt x="2625" y="1983"/>
                </a:cubicBezTo>
                <a:cubicBezTo>
                  <a:pt x="2384" y="1323"/>
                  <a:pt x="1950" y="735"/>
                  <a:pt x="1390" y="311"/>
                </a:cubicBezTo>
                <a:cubicBezTo>
                  <a:pt x="1176" y="150"/>
                  <a:pt x="930" y="7"/>
                  <a:pt x="660" y="1"/>
                </a:cubicBezTo>
                <a:cubicBezTo>
                  <a:pt x="656" y="1"/>
                  <a:pt x="651" y="1"/>
                  <a:pt x="64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567" name="Google Shape;567;p13"/>
          <p:cNvGrpSpPr/>
          <p:nvPr/>
        </p:nvGrpSpPr>
        <p:grpSpPr>
          <a:xfrm>
            <a:off x="11431252" y="231648"/>
            <a:ext cx="259139" cy="293247"/>
            <a:chOff x="3673389" y="240285"/>
            <a:chExt cx="194354" cy="219935"/>
          </a:xfrm>
        </p:grpSpPr>
        <p:sp>
          <p:nvSpPr>
            <p:cNvPr id="568" name="Google Shape;568;p13"/>
            <p:cNvSpPr/>
            <p:nvPr/>
          </p:nvSpPr>
          <p:spPr>
            <a:xfrm>
              <a:off x="3774390" y="240285"/>
              <a:ext cx="52386" cy="50735"/>
            </a:xfrm>
            <a:custGeom>
              <a:avLst/>
              <a:gdLst/>
              <a:ahLst/>
              <a:cxnLst/>
              <a:rect l="l" t="t" r="r" b="b"/>
              <a:pathLst>
                <a:path w="1110" h="1075" extrusionOk="0">
                  <a:moveTo>
                    <a:pt x="553" y="0"/>
                  </a:moveTo>
                  <a:cubicBezTo>
                    <a:pt x="333" y="0"/>
                    <a:pt x="125" y="138"/>
                    <a:pt x="47" y="357"/>
                  </a:cubicBezTo>
                  <a:cubicBezTo>
                    <a:pt x="0" y="488"/>
                    <a:pt x="6" y="627"/>
                    <a:pt x="60" y="753"/>
                  </a:cubicBezTo>
                  <a:cubicBezTo>
                    <a:pt x="61" y="757"/>
                    <a:pt x="65" y="763"/>
                    <a:pt x="67" y="768"/>
                  </a:cubicBezTo>
                  <a:cubicBezTo>
                    <a:pt x="129" y="899"/>
                    <a:pt x="238" y="996"/>
                    <a:pt x="372" y="1044"/>
                  </a:cubicBezTo>
                  <a:cubicBezTo>
                    <a:pt x="431" y="1065"/>
                    <a:pt x="490" y="1075"/>
                    <a:pt x="550" y="1075"/>
                  </a:cubicBezTo>
                  <a:cubicBezTo>
                    <a:pt x="630" y="1075"/>
                    <a:pt x="709" y="1057"/>
                    <a:pt x="783" y="1022"/>
                  </a:cubicBezTo>
                  <a:cubicBezTo>
                    <a:pt x="914" y="960"/>
                    <a:pt x="1012" y="851"/>
                    <a:pt x="1060" y="718"/>
                  </a:cubicBezTo>
                  <a:cubicBezTo>
                    <a:pt x="1109" y="582"/>
                    <a:pt x="1100" y="441"/>
                    <a:pt x="1038" y="307"/>
                  </a:cubicBezTo>
                  <a:cubicBezTo>
                    <a:pt x="977" y="176"/>
                    <a:pt x="869" y="79"/>
                    <a:pt x="733" y="32"/>
                  </a:cubicBezTo>
                  <a:cubicBezTo>
                    <a:pt x="673" y="10"/>
                    <a:pt x="613" y="0"/>
                    <a:pt x="5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9" name="Google Shape;569;p13"/>
            <p:cNvSpPr/>
            <p:nvPr/>
          </p:nvSpPr>
          <p:spPr>
            <a:xfrm>
              <a:off x="3815356" y="409438"/>
              <a:ext cx="52386" cy="50782"/>
            </a:xfrm>
            <a:custGeom>
              <a:avLst/>
              <a:gdLst/>
              <a:ahLst/>
              <a:cxnLst/>
              <a:rect l="l" t="t" r="r" b="b"/>
              <a:pathLst>
                <a:path w="1110" h="1076" extrusionOk="0">
                  <a:moveTo>
                    <a:pt x="554" y="1"/>
                  </a:moveTo>
                  <a:cubicBezTo>
                    <a:pt x="333" y="1"/>
                    <a:pt x="125" y="139"/>
                    <a:pt x="47" y="358"/>
                  </a:cubicBezTo>
                  <a:cubicBezTo>
                    <a:pt x="1" y="488"/>
                    <a:pt x="7" y="628"/>
                    <a:pt x="60" y="753"/>
                  </a:cubicBezTo>
                  <a:cubicBezTo>
                    <a:pt x="62" y="757"/>
                    <a:pt x="66" y="763"/>
                    <a:pt x="67" y="769"/>
                  </a:cubicBezTo>
                  <a:cubicBezTo>
                    <a:pt x="130" y="899"/>
                    <a:pt x="238" y="998"/>
                    <a:pt x="373" y="1044"/>
                  </a:cubicBezTo>
                  <a:cubicBezTo>
                    <a:pt x="432" y="1065"/>
                    <a:pt x="492" y="1076"/>
                    <a:pt x="552" y="1076"/>
                  </a:cubicBezTo>
                  <a:cubicBezTo>
                    <a:pt x="631" y="1076"/>
                    <a:pt x="710" y="1058"/>
                    <a:pt x="784" y="1022"/>
                  </a:cubicBezTo>
                  <a:cubicBezTo>
                    <a:pt x="916" y="963"/>
                    <a:pt x="1014" y="854"/>
                    <a:pt x="1061" y="718"/>
                  </a:cubicBezTo>
                  <a:cubicBezTo>
                    <a:pt x="1110" y="582"/>
                    <a:pt x="1102" y="440"/>
                    <a:pt x="1039" y="307"/>
                  </a:cubicBezTo>
                  <a:cubicBezTo>
                    <a:pt x="978" y="177"/>
                    <a:pt x="869" y="80"/>
                    <a:pt x="733" y="32"/>
                  </a:cubicBezTo>
                  <a:cubicBezTo>
                    <a:pt x="674" y="11"/>
                    <a:pt x="614" y="1"/>
                    <a:pt x="55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0" name="Google Shape;570;p13"/>
            <p:cNvSpPr/>
            <p:nvPr/>
          </p:nvSpPr>
          <p:spPr>
            <a:xfrm>
              <a:off x="3673389" y="331139"/>
              <a:ext cx="52339" cy="50782"/>
            </a:xfrm>
            <a:custGeom>
              <a:avLst/>
              <a:gdLst/>
              <a:ahLst/>
              <a:cxnLst/>
              <a:rect l="l" t="t" r="r" b="b"/>
              <a:pathLst>
                <a:path w="1109" h="1076" extrusionOk="0">
                  <a:moveTo>
                    <a:pt x="554" y="1"/>
                  </a:moveTo>
                  <a:cubicBezTo>
                    <a:pt x="334" y="1"/>
                    <a:pt x="127" y="138"/>
                    <a:pt x="48" y="358"/>
                  </a:cubicBezTo>
                  <a:cubicBezTo>
                    <a:pt x="1" y="488"/>
                    <a:pt x="6" y="627"/>
                    <a:pt x="61" y="751"/>
                  </a:cubicBezTo>
                  <a:cubicBezTo>
                    <a:pt x="63" y="757"/>
                    <a:pt x="66" y="763"/>
                    <a:pt x="69" y="769"/>
                  </a:cubicBezTo>
                  <a:cubicBezTo>
                    <a:pt x="129" y="899"/>
                    <a:pt x="238" y="996"/>
                    <a:pt x="374" y="1044"/>
                  </a:cubicBezTo>
                  <a:cubicBezTo>
                    <a:pt x="432" y="1065"/>
                    <a:pt x="492" y="1075"/>
                    <a:pt x="552" y="1075"/>
                  </a:cubicBezTo>
                  <a:cubicBezTo>
                    <a:pt x="631" y="1075"/>
                    <a:pt x="711" y="1057"/>
                    <a:pt x="785" y="1022"/>
                  </a:cubicBezTo>
                  <a:cubicBezTo>
                    <a:pt x="916" y="960"/>
                    <a:pt x="1013" y="851"/>
                    <a:pt x="1060" y="715"/>
                  </a:cubicBezTo>
                  <a:cubicBezTo>
                    <a:pt x="1108" y="584"/>
                    <a:pt x="1099" y="442"/>
                    <a:pt x="1040" y="307"/>
                  </a:cubicBezTo>
                  <a:cubicBezTo>
                    <a:pt x="978" y="177"/>
                    <a:pt x="869" y="80"/>
                    <a:pt x="735" y="32"/>
                  </a:cubicBezTo>
                  <a:cubicBezTo>
                    <a:pt x="675" y="11"/>
                    <a:pt x="614" y="1"/>
                    <a:pt x="55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571" name="Google Shape;571;p13"/>
          <p:cNvSpPr txBox="1">
            <a:spLocks noGrp="1"/>
          </p:cNvSpPr>
          <p:nvPr>
            <p:ph type="title" hasCustomPrompt="1"/>
          </p:nvPr>
        </p:nvSpPr>
        <p:spPr>
          <a:xfrm rot="2576">
            <a:off x="1983867" y="1660600"/>
            <a:ext cx="1067600" cy="878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72" name="Google Shape;572;p13"/>
          <p:cNvSpPr txBox="1">
            <a:spLocks noGrp="1"/>
          </p:cNvSpPr>
          <p:nvPr>
            <p:ph type="title" idx="2"/>
          </p:nvPr>
        </p:nvSpPr>
        <p:spPr>
          <a:xfrm>
            <a:off x="960000" y="2501332"/>
            <a:ext cx="3115200" cy="63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73" name="Google Shape;573;p13"/>
          <p:cNvSpPr txBox="1">
            <a:spLocks noGrp="1"/>
          </p:cNvSpPr>
          <p:nvPr>
            <p:ph type="subTitle" idx="1"/>
          </p:nvPr>
        </p:nvSpPr>
        <p:spPr>
          <a:xfrm>
            <a:off x="960000" y="2961764"/>
            <a:ext cx="3115200" cy="8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74" name="Google Shape;574;p13"/>
          <p:cNvSpPr txBox="1">
            <a:spLocks noGrp="1"/>
          </p:cNvSpPr>
          <p:nvPr>
            <p:ph type="title" idx="3" hasCustomPrompt="1"/>
          </p:nvPr>
        </p:nvSpPr>
        <p:spPr>
          <a:xfrm rot="2576">
            <a:off x="1983867" y="4033233"/>
            <a:ext cx="1067600" cy="878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75" name="Google Shape;575;p13"/>
          <p:cNvSpPr txBox="1">
            <a:spLocks noGrp="1"/>
          </p:cNvSpPr>
          <p:nvPr>
            <p:ph type="title" idx="4"/>
          </p:nvPr>
        </p:nvSpPr>
        <p:spPr>
          <a:xfrm>
            <a:off x="960000" y="4873965"/>
            <a:ext cx="3115200" cy="63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76" name="Google Shape;576;p13"/>
          <p:cNvSpPr txBox="1">
            <a:spLocks noGrp="1"/>
          </p:cNvSpPr>
          <p:nvPr>
            <p:ph type="subTitle" idx="5"/>
          </p:nvPr>
        </p:nvSpPr>
        <p:spPr>
          <a:xfrm>
            <a:off x="960000" y="5334397"/>
            <a:ext cx="3115200" cy="8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77" name="Google Shape;577;p13"/>
          <p:cNvSpPr txBox="1">
            <a:spLocks noGrp="1"/>
          </p:cNvSpPr>
          <p:nvPr>
            <p:ph type="title" idx="6" hasCustomPrompt="1"/>
          </p:nvPr>
        </p:nvSpPr>
        <p:spPr>
          <a:xfrm rot="2576">
            <a:off x="5562267" y="1660600"/>
            <a:ext cx="1067600" cy="878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78" name="Google Shape;578;p13"/>
          <p:cNvSpPr txBox="1">
            <a:spLocks noGrp="1"/>
          </p:cNvSpPr>
          <p:nvPr>
            <p:ph type="title" idx="7"/>
          </p:nvPr>
        </p:nvSpPr>
        <p:spPr>
          <a:xfrm>
            <a:off x="4538400" y="2501332"/>
            <a:ext cx="3115200" cy="63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79" name="Google Shape;579;p13"/>
          <p:cNvSpPr txBox="1">
            <a:spLocks noGrp="1"/>
          </p:cNvSpPr>
          <p:nvPr>
            <p:ph type="subTitle" idx="8"/>
          </p:nvPr>
        </p:nvSpPr>
        <p:spPr>
          <a:xfrm>
            <a:off x="4538400" y="2961764"/>
            <a:ext cx="3115200" cy="8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0" name="Google Shape;580;p13"/>
          <p:cNvSpPr txBox="1">
            <a:spLocks noGrp="1"/>
          </p:cNvSpPr>
          <p:nvPr>
            <p:ph type="title" idx="9" hasCustomPrompt="1"/>
          </p:nvPr>
        </p:nvSpPr>
        <p:spPr>
          <a:xfrm rot="2576">
            <a:off x="5562267" y="4033233"/>
            <a:ext cx="1067600" cy="878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81" name="Google Shape;581;p13"/>
          <p:cNvSpPr txBox="1">
            <a:spLocks noGrp="1"/>
          </p:cNvSpPr>
          <p:nvPr>
            <p:ph type="title" idx="13"/>
          </p:nvPr>
        </p:nvSpPr>
        <p:spPr>
          <a:xfrm>
            <a:off x="4538400" y="4873965"/>
            <a:ext cx="3115200" cy="63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82" name="Google Shape;582;p13"/>
          <p:cNvSpPr txBox="1">
            <a:spLocks noGrp="1"/>
          </p:cNvSpPr>
          <p:nvPr>
            <p:ph type="subTitle" idx="14"/>
          </p:nvPr>
        </p:nvSpPr>
        <p:spPr>
          <a:xfrm>
            <a:off x="4538400" y="5334397"/>
            <a:ext cx="3115200" cy="8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3" name="Google Shape;583;p13"/>
          <p:cNvSpPr txBox="1">
            <a:spLocks noGrp="1"/>
          </p:cNvSpPr>
          <p:nvPr>
            <p:ph type="title" idx="15" hasCustomPrompt="1"/>
          </p:nvPr>
        </p:nvSpPr>
        <p:spPr>
          <a:xfrm rot="2576">
            <a:off x="9140667" y="1660600"/>
            <a:ext cx="1067600" cy="878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84" name="Google Shape;584;p13"/>
          <p:cNvSpPr txBox="1">
            <a:spLocks noGrp="1"/>
          </p:cNvSpPr>
          <p:nvPr>
            <p:ph type="title" idx="16"/>
          </p:nvPr>
        </p:nvSpPr>
        <p:spPr>
          <a:xfrm>
            <a:off x="8116800" y="2501332"/>
            <a:ext cx="3115200" cy="63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85" name="Google Shape;585;p13"/>
          <p:cNvSpPr txBox="1">
            <a:spLocks noGrp="1"/>
          </p:cNvSpPr>
          <p:nvPr>
            <p:ph type="subTitle" idx="17"/>
          </p:nvPr>
        </p:nvSpPr>
        <p:spPr>
          <a:xfrm>
            <a:off x="8116800" y="2961764"/>
            <a:ext cx="3115200" cy="8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6" name="Google Shape;586;p13"/>
          <p:cNvSpPr txBox="1">
            <a:spLocks noGrp="1"/>
          </p:cNvSpPr>
          <p:nvPr>
            <p:ph type="title" idx="18" hasCustomPrompt="1"/>
          </p:nvPr>
        </p:nvSpPr>
        <p:spPr>
          <a:xfrm rot="2576">
            <a:off x="9140667" y="4033233"/>
            <a:ext cx="1067600" cy="878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87" name="Google Shape;587;p13"/>
          <p:cNvSpPr txBox="1">
            <a:spLocks noGrp="1"/>
          </p:cNvSpPr>
          <p:nvPr>
            <p:ph type="title" idx="19"/>
          </p:nvPr>
        </p:nvSpPr>
        <p:spPr>
          <a:xfrm>
            <a:off x="8116800" y="4873965"/>
            <a:ext cx="3115200" cy="63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88" name="Google Shape;588;p13"/>
          <p:cNvSpPr txBox="1">
            <a:spLocks noGrp="1"/>
          </p:cNvSpPr>
          <p:nvPr>
            <p:ph type="subTitle" idx="20"/>
          </p:nvPr>
        </p:nvSpPr>
        <p:spPr>
          <a:xfrm>
            <a:off x="8116800" y="5334397"/>
            <a:ext cx="3115200" cy="8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9" name="Google Shape;589;p13"/>
          <p:cNvSpPr txBox="1">
            <a:spLocks noGrp="1"/>
          </p:cNvSpPr>
          <p:nvPr>
            <p:ph type="title" idx="21"/>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extLst>
      <p:ext uri="{BB962C8B-B14F-4D97-AF65-F5344CB8AC3E}">
        <p14:creationId xmlns:p14="http://schemas.microsoft.com/office/powerpoint/2010/main" val="5789993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ltLang="en-US">
                <a:solidFill>
                  <a:srgbClr val="146194">
                    <a:lumMod val="50000"/>
                  </a:srgbClr>
                </a:solidFill>
              </a:rPr>
              <a:t>TTT - QTTqng</a:t>
            </a:r>
          </a:p>
        </p:txBody>
      </p:sp>
      <p:sp>
        <p:nvSpPr>
          <p:cNvPr id="6" name="Footer Placeholder 5"/>
          <p:cNvSpPr>
            <a:spLocks noGrp="1"/>
          </p:cNvSpPr>
          <p:nvPr>
            <p:ph type="ftr" sz="quarter" idx="11"/>
          </p:nvPr>
        </p:nvSpPr>
        <p:spPr/>
        <p:txBody>
          <a:bodyPr/>
          <a:lstStyle/>
          <a:p>
            <a:pPr>
              <a:defRPr/>
            </a:pPr>
            <a:endParaRPr lang="en-US" alt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D3413C8B-1B2A-4B43-849F-62A8B76C974B}" type="slidenum">
              <a:rPr lang="en-US" altLang="en-US" smtClean="0"/>
              <a:pPr/>
              <a:t>‹#›</a:t>
            </a:fld>
            <a:endParaRPr lang="en-US" altLang="en-US"/>
          </a:p>
        </p:txBody>
      </p:sp>
    </p:spTree>
    <p:extLst>
      <p:ext uri="{BB962C8B-B14F-4D97-AF65-F5344CB8AC3E}">
        <p14:creationId xmlns:p14="http://schemas.microsoft.com/office/powerpoint/2010/main" val="4199874331"/>
      </p:ext>
    </p:extLst>
  </p:cSld>
  <p:clrMapOvr>
    <a:masterClrMapping/>
  </p:clrMapOvr>
  <p:transition spd="slow">
    <p:split orient="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ltLang="en-US">
                <a:solidFill>
                  <a:srgbClr val="146194">
                    <a:lumMod val="50000"/>
                  </a:srgbClr>
                </a:solidFill>
              </a:rPr>
              <a:t>TTT - QTTqng</a:t>
            </a:r>
          </a:p>
        </p:txBody>
      </p:sp>
      <p:sp>
        <p:nvSpPr>
          <p:cNvPr id="6" name="Footer Placeholder 5"/>
          <p:cNvSpPr>
            <a:spLocks noGrp="1"/>
          </p:cNvSpPr>
          <p:nvPr>
            <p:ph type="ftr" sz="quarter" idx="11"/>
          </p:nvPr>
        </p:nvSpPr>
        <p:spPr/>
        <p:txBody>
          <a:bodyPr/>
          <a:lstStyle/>
          <a:p>
            <a:pPr>
              <a:defRPr/>
            </a:pPr>
            <a:endParaRPr lang="en-US" alt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748FBBD0-B6AA-4DDC-B9FF-C6C6EEBA9BEE}" type="slidenum">
              <a:rPr lang="en-US" altLang="en-US" smtClean="0"/>
              <a:pPr/>
              <a:t>‹#›</a:t>
            </a:fld>
            <a:endParaRPr lang="en-US" altLang="en-US"/>
          </a:p>
        </p:txBody>
      </p:sp>
    </p:spTree>
    <p:extLst>
      <p:ext uri="{BB962C8B-B14F-4D97-AF65-F5344CB8AC3E}">
        <p14:creationId xmlns:p14="http://schemas.microsoft.com/office/powerpoint/2010/main" val="1117587794"/>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pPr>
              <a:defRPr/>
            </a:pPr>
            <a:r>
              <a:rPr lang="en-US" altLang="en-US">
                <a:solidFill>
                  <a:srgbClr val="146194">
                    <a:lumMod val="50000"/>
                  </a:srgbClr>
                </a:solidFill>
              </a:rPr>
              <a:t>TTT - QTTqng</a:t>
            </a:r>
          </a:p>
        </p:txBody>
      </p:sp>
      <p:sp>
        <p:nvSpPr>
          <p:cNvPr id="4" name="Footer Placeholder 3"/>
          <p:cNvSpPr>
            <a:spLocks noGrp="1"/>
          </p:cNvSpPr>
          <p:nvPr>
            <p:ph type="ftr" sz="quarter" idx="11"/>
          </p:nvPr>
        </p:nvSpPr>
        <p:spPr/>
        <p:txBody>
          <a:bodyPr/>
          <a:lstStyle/>
          <a:p>
            <a:pPr>
              <a:defRPr/>
            </a:pPr>
            <a:endParaRPr lang="en-US" alt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2C9C71C5-CAE1-49E0-87F4-B6AA95AD6EC8}" type="slidenum">
              <a:rPr lang="en-US" altLang="en-US" smtClean="0"/>
              <a:pPr/>
              <a:t>‹#›</a:t>
            </a:fld>
            <a:endParaRPr lang="en-US" altLang="en-US"/>
          </a:p>
        </p:txBody>
      </p:sp>
    </p:spTree>
    <p:extLst>
      <p:ext uri="{BB962C8B-B14F-4D97-AF65-F5344CB8AC3E}">
        <p14:creationId xmlns:p14="http://schemas.microsoft.com/office/powerpoint/2010/main" val="3977758331"/>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ltLang="en-US">
                <a:solidFill>
                  <a:srgbClr val="146194">
                    <a:lumMod val="50000"/>
                  </a:srgbClr>
                </a:solidFill>
              </a:rPr>
              <a:t>TTT - QTTqng</a:t>
            </a:r>
          </a:p>
        </p:txBody>
      </p:sp>
      <p:sp>
        <p:nvSpPr>
          <p:cNvPr id="5" name="Footer Placeholder 4"/>
          <p:cNvSpPr>
            <a:spLocks noGrp="1"/>
          </p:cNvSpPr>
          <p:nvPr>
            <p:ph type="ftr" sz="quarter" idx="11"/>
          </p:nvPr>
        </p:nvSpPr>
        <p:spPr/>
        <p:txBody>
          <a:bodyPr/>
          <a:lstStyle/>
          <a:p>
            <a:pPr>
              <a:defRPr/>
            </a:pPr>
            <a:endParaRPr lang="en-US"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DB8F0F20-F545-46CD-88C0-760FFF5BFAF5}" type="slidenum">
              <a:rPr lang="en-US" altLang="en-US" smtClean="0"/>
              <a:pPr/>
              <a:t>‹#›</a:t>
            </a:fld>
            <a:endParaRPr lang="en-US" altLang="en-US"/>
          </a:p>
        </p:txBody>
      </p:sp>
    </p:spTree>
    <p:extLst>
      <p:ext uri="{BB962C8B-B14F-4D97-AF65-F5344CB8AC3E}">
        <p14:creationId xmlns:p14="http://schemas.microsoft.com/office/powerpoint/2010/main" val="1156666173"/>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ltLang="en-US">
                <a:solidFill>
                  <a:srgbClr val="146194">
                    <a:lumMod val="50000"/>
                  </a:srgbClr>
                </a:solidFill>
              </a:rPr>
              <a:t>TTT - QTTqng</a:t>
            </a:r>
          </a:p>
        </p:txBody>
      </p:sp>
      <p:sp>
        <p:nvSpPr>
          <p:cNvPr id="5" name="Footer Placeholder 4"/>
          <p:cNvSpPr>
            <a:spLocks noGrp="1"/>
          </p:cNvSpPr>
          <p:nvPr>
            <p:ph type="ftr" sz="quarter" idx="11"/>
          </p:nvPr>
        </p:nvSpPr>
        <p:spPr/>
        <p:txBody>
          <a:bodyPr/>
          <a:lstStyle/>
          <a:p>
            <a:pPr>
              <a:defRPr/>
            </a:pPr>
            <a:endParaRPr lang="en-US"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61856D61-6FF2-4205-A2CB-7DD0CEEBE890}" type="slidenum">
              <a:rPr lang="en-US" altLang="en-US" smtClean="0"/>
              <a:pPr/>
              <a:t>‹#›</a:t>
            </a:fld>
            <a:endParaRPr lang="en-US" alt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30057722"/>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ltLang="en-US">
                <a:solidFill>
                  <a:srgbClr val="146194">
                    <a:lumMod val="50000"/>
                  </a:srgbClr>
                </a:solidFill>
              </a:rPr>
              <a:t>TTT - QTTqng</a:t>
            </a:r>
          </a:p>
        </p:txBody>
      </p:sp>
      <p:sp>
        <p:nvSpPr>
          <p:cNvPr id="5" name="Footer Placeholder 4"/>
          <p:cNvSpPr>
            <a:spLocks noGrp="1"/>
          </p:cNvSpPr>
          <p:nvPr>
            <p:ph type="ftr" sz="quarter" idx="11"/>
          </p:nvPr>
        </p:nvSpPr>
        <p:spPr/>
        <p:txBody>
          <a:bodyPr/>
          <a:lstStyle/>
          <a:p>
            <a:pPr>
              <a:defRPr/>
            </a:pPr>
            <a:endParaRPr lang="en-US"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789EBFBB-8F0A-4814-9EEA-43FBC9B0DDFF}" type="slidenum">
              <a:rPr lang="en-US" altLang="en-US" smtClean="0"/>
              <a:pPr/>
              <a:t>‹#›</a:t>
            </a:fld>
            <a:endParaRPr lang="en-US" altLang="en-US"/>
          </a:p>
        </p:txBody>
      </p:sp>
    </p:spTree>
    <p:extLst>
      <p:ext uri="{BB962C8B-B14F-4D97-AF65-F5344CB8AC3E}">
        <p14:creationId xmlns:p14="http://schemas.microsoft.com/office/powerpoint/2010/main" val="665858973"/>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ltLang="en-US">
                <a:solidFill>
                  <a:srgbClr val="146194">
                    <a:lumMod val="50000"/>
                  </a:srgbClr>
                </a:solidFill>
              </a:rPr>
              <a:t>TTT - QTTqng</a:t>
            </a:r>
          </a:p>
        </p:txBody>
      </p:sp>
      <p:sp>
        <p:nvSpPr>
          <p:cNvPr id="5" name="Footer Placeholder 4"/>
          <p:cNvSpPr>
            <a:spLocks noGrp="1"/>
          </p:cNvSpPr>
          <p:nvPr>
            <p:ph type="ftr" sz="quarter" idx="11"/>
          </p:nvPr>
        </p:nvSpPr>
        <p:spPr/>
        <p:txBody>
          <a:bodyPr/>
          <a:lstStyle/>
          <a:p>
            <a:pPr>
              <a:defRPr/>
            </a:pPr>
            <a:endParaRPr lang="en-US"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A9527A90-75B8-4A13-B6A3-8964E8858B0C}" type="slidenum">
              <a:rPr lang="en-US" altLang="en-US" smtClean="0"/>
              <a:pPr/>
              <a:t>‹#›</a:t>
            </a:fld>
            <a:endParaRPr lang="en-US" alt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001226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r>
              <a:rPr lang="en-US" altLang="en-US">
                <a:solidFill>
                  <a:srgbClr val="146194">
                    <a:lumMod val="50000"/>
                  </a:srgbClr>
                </a:solidFill>
              </a:rPr>
              <a:t>TTT - QTTqng</a:t>
            </a:r>
          </a:p>
        </p:txBody>
      </p:sp>
      <p:sp>
        <p:nvSpPr>
          <p:cNvPr id="5" name="Footer Placeholder 4"/>
          <p:cNvSpPr>
            <a:spLocks noGrp="1"/>
          </p:cNvSpPr>
          <p:nvPr>
            <p:ph type="ftr" sz="quarter" idx="11"/>
          </p:nvPr>
        </p:nvSpPr>
        <p:spPr/>
        <p:txBody>
          <a:bodyPr/>
          <a:lstStyle/>
          <a:p>
            <a:pPr>
              <a:defRPr/>
            </a:pPr>
            <a:endParaRPr lang="en-US"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14BF075F-1D5D-4C84-9715-4CD9934D8FC6}" type="slidenum">
              <a:rPr lang="en-US" altLang="en-US" smtClean="0"/>
              <a:pPr/>
              <a:t>‹#›</a:t>
            </a:fld>
            <a:endParaRPr lang="en-US" altLang="en-US"/>
          </a:p>
        </p:txBody>
      </p:sp>
    </p:spTree>
    <p:extLst>
      <p:ext uri="{BB962C8B-B14F-4D97-AF65-F5344CB8AC3E}">
        <p14:creationId xmlns:p14="http://schemas.microsoft.com/office/powerpoint/2010/main" val="4207079990"/>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ltLang="en-US">
                <a:solidFill>
                  <a:srgbClr val="146194">
                    <a:lumMod val="50000"/>
                  </a:srgbClr>
                </a:solidFill>
              </a:rPr>
              <a:t>TTT - QTTqng</a:t>
            </a:r>
          </a:p>
        </p:txBody>
      </p:sp>
      <p:sp>
        <p:nvSpPr>
          <p:cNvPr id="5" name="Footer Placeholder 4"/>
          <p:cNvSpPr>
            <a:spLocks noGrp="1"/>
          </p:cNvSpPr>
          <p:nvPr>
            <p:ph type="ftr" sz="quarter" idx="11"/>
          </p:nvPr>
        </p:nvSpPr>
        <p:spPr/>
        <p:txBody>
          <a:bodyPr/>
          <a:lstStyle/>
          <a:p>
            <a:pPr>
              <a:defRPr/>
            </a:pPr>
            <a:endParaRPr lang="en-US"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E33A228A-2085-4C9A-8AF2-DBE190470E65}" type="slidenum">
              <a:rPr lang="en-US" altLang="en-US" smtClean="0"/>
              <a:pPr/>
              <a:t>‹#›</a:t>
            </a:fld>
            <a:endParaRPr lang="en-US" altLang="en-US"/>
          </a:p>
        </p:txBody>
      </p:sp>
    </p:spTree>
    <p:extLst>
      <p:ext uri="{BB962C8B-B14F-4D97-AF65-F5344CB8AC3E}">
        <p14:creationId xmlns:p14="http://schemas.microsoft.com/office/powerpoint/2010/main" val="3053187864"/>
      </p:ext>
    </p:extLst>
  </p:cSld>
  <p:clrMapOvr>
    <a:masterClrMapping/>
  </p:clrMapOvr>
  <p:transition spd="slow">
    <p:split orient="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ltLang="en-US">
                <a:solidFill>
                  <a:srgbClr val="146194">
                    <a:lumMod val="50000"/>
                  </a:srgbClr>
                </a:solidFill>
              </a:rPr>
              <a:t>TTT - QTTqng</a:t>
            </a:r>
          </a:p>
        </p:txBody>
      </p:sp>
      <p:sp>
        <p:nvSpPr>
          <p:cNvPr id="5" name="Footer Placeholder 4"/>
          <p:cNvSpPr>
            <a:spLocks noGrp="1"/>
          </p:cNvSpPr>
          <p:nvPr>
            <p:ph type="ftr" sz="quarter" idx="11"/>
          </p:nvPr>
        </p:nvSpPr>
        <p:spPr/>
        <p:txBody>
          <a:bodyPr/>
          <a:lstStyle/>
          <a:p>
            <a:pPr>
              <a:defRPr/>
            </a:pPr>
            <a:endParaRPr lang="en-US" alt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85AC0527-4AE9-4D9B-B030-FB668EC61CF8}" type="slidenum">
              <a:rPr lang="en-US" altLang="en-US" smtClean="0"/>
              <a:pPr/>
              <a:t>‹#›</a:t>
            </a:fld>
            <a:endParaRPr lang="en-US" altLang="en-US"/>
          </a:p>
        </p:txBody>
      </p:sp>
    </p:spTree>
    <p:extLst>
      <p:ext uri="{BB962C8B-B14F-4D97-AF65-F5344CB8AC3E}">
        <p14:creationId xmlns:p14="http://schemas.microsoft.com/office/powerpoint/2010/main" val="2357273694"/>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170"/>
        <p:cNvGrpSpPr/>
        <p:nvPr/>
      </p:nvGrpSpPr>
      <p:grpSpPr>
        <a:xfrm>
          <a:off x="0" y="0"/>
          <a:ext cx="0" cy="0"/>
          <a:chOff x="0" y="0"/>
          <a:chExt cx="0" cy="0"/>
        </a:xfrm>
      </p:grpSpPr>
      <p:sp>
        <p:nvSpPr>
          <p:cNvPr id="1171" name="Google Shape;1171;p25"/>
          <p:cNvSpPr txBox="1">
            <a:spLocks noGrp="1"/>
          </p:cNvSpPr>
          <p:nvPr>
            <p:ph type="title"/>
          </p:nvPr>
        </p:nvSpPr>
        <p:spPr>
          <a:xfrm>
            <a:off x="2109800" y="2258467"/>
            <a:ext cx="4656000" cy="650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72" name="Google Shape;1172;p25"/>
          <p:cNvSpPr txBox="1">
            <a:spLocks noGrp="1"/>
          </p:cNvSpPr>
          <p:nvPr>
            <p:ph type="subTitle" idx="1"/>
          </p:nvPr>
        </p:nvSpPr>
        <p:spPr>
          <a:xfrm>
            <a:off x="2109800" y="2705273"/>
            <a:ext cx="4656000" cy="80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73" name="Google Shape;1173;p25"/>
          <p:cNvSpPr txBox="1">
            <a:spLocks noGrp="1"/>
          </p:cNvSpPr>
          <p:nvPr>
            <p:ph type="title" idx="2"/>
          </p:nvPr>
        </p:nvSpPr>
        <p:spPr>
          <a:xfrm>
            <a:off x="2109800" y="4887591"/>
            <a:ext cx="4656000" cy="650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74" name="Google Shape;1174;p25"/>
          <p:cNvSpPr txBox="1">
            <a:spLocks noGrp="1"/>
          </p:cNvSpPr>
          <p:nvPr>
            <p:ph type="subTitle" idx="3"/>
          </p:nvPr>
        </p:nvSpPr>
        <p:spPr>
          <a:xfrm>
            <a:off x="2109800" y="5334397"/>
            <a:ext cx="4656000" cy="80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75" name="Google Shape;1175;p25"/>
          <p:cNvSpPr txBox="1">
            <a:spLocks noGrp="1"/>
          </p:cNvSpPr>
          <p:nvPr>
            <p:ph type="title" idx="4"/>
          </p:nvPr>
        </p:nvSpPr>
        <p:spPr>
          <a:xfrm>
            <a:off x="2109800" y="3573037"/>
            <a:ext cx="4656000" cy="650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76" name="Google Shape;1176;p25"/>
          <p:cNvSpPr txBox="1">
            <a:spLocks noGrp="1"/>
          </p:cNvSpPr>
          <p:nvPr>
            <p:ph type="subTitle" idx="5"/>
          </p:nvPr>
        </p:nvSpPr>
        <p:spPr>
          <a:xfrm>
            <a:off x="2109800" y="4019844"/>
            <a:ext cx="4656000" cy="80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77" name="Google Shape;1177;p25"/>
          <p:cNvSpPr txBox="1">
            <a:spLocks noGrp="1"/>
          </p:cNvSpPr>
          <p:nvPr>
            <p:ph type="subTitle" idx="6"/>
          </p:nvPr>
        </p:nvSpPr>
        <p:spPr>
          <a:xfrm>
            <a:off x="960000" y="1633233"/>
            <a:ext cx="6392000" cy="5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178" name="Google Shape;1178;p25"/>
          <p:cNvGrpSpPr/>
          <p:nvPr/>
        </p:nvGrpSpPr>
        <p:grpSpPr>
          <a:xfrm>
            <a:off x="-281533" y="6"/>
            <a:ext cx="12473544" cy="7447481"/>
            <a:chOff x="-211150" y="3"/>
            <a:chExt cx="9355158" cy="5585611"/>
          </a:xfrm>
        </p:grpSpPr>
        <p:sp>
          <p:nvSpPr>
            <p:cNvPr id="1179" name="Google Shape;1179;p25"/>
            <p:cNvSpPr/>
            <p:nvPr/>
          </p:nvSpPr>
          <p:spPr>
            <a:xfrm rot="10800000">
              <a:off x="5083692" y="3"/>
              <a:ext cx="4060315" cy="1381575"/>
            </a:xfrm>
            <a:custGeom>
              <a:avLst/>
              <a:gdLst/>
              <a:ahLst/>
              <a:cxnLst/>
              <a:rect l="l" t="t" r="r" b="b"/>
              <a:pathLst>
                <a:path w="74392" h="25314" extrusionOk="0">
                  <a:moveTo>
                    <a:pt x="6415" y="0"/>
                  </a:moveTo>
                  <a:cubicBezTo>
                    <a:pt x="5511" y="0"/>
                    <a:pt x="4607" y="72"/>
                    <a:pt x="3713" y="218"/>
                  </a:cubicBezTo>
                  <a:cubicBezTo>
                    <a:pt x="2439" y="428"/>
                    <a:pt x="1193" y="786"/>
                    <a:pt x="0" y="1281"/>
                  </a:cubicBezTo>
                  <a:lnTo>
                    <a:pt x="0" y="25313"/>
                  </a:lnTo>
                  <a:lnTo>
                    <a:pt x="74392" y="25313"/>
                  </a:lnTo>
                  <a:cubicBezTo>
                    <a:pt x="73335" y="21817"/>
                    <a:pt x="70786" y="18680"/>
                    <a:pt x="67305" y="17638"/>
                  </a:cubicBezTo>
                  <a:cubicBezTo>
                    <a:pt x="66185" y="17301"/>
                    <a:pt x="65018" y="17188"/>
                    <a:pt x="63844" y="17188"/>
                  </a:cubicBezTo>
                  <a:cubicBezTo>
                    <a:pt x="63125" y="17188"/>
                    <a:pt x="62403" y="17230"/>
                    <a:pt x="61689" y="17290"/>
                  </a:cubicBezTo>
                  <a:cubicBezTo>
                    <a:pt x="58043" y="17597"/>
                    <a:pt x="54436" y="18333"/>
                    <a:pt x="50962" y="19476"/>
                  </a:cubicBezTo>
                  <a:cubicBezTo>
                    <a:pt x="47904" y="20484"/>
                    <a:pt x="44892" y="21821"/>
                    <a:pt x="41681" y="22007"/>
                  </a:cubicBezTo>
                  <a:cubicBezTo>
                    <a:pt x="41436" y="22021"/>
                    <a:pt x="41192" y="22028"/>
                    <a:pt x="40947" y="22028"/>
                  </a:cubicBezTo>
                  <a:cubicBezTo>
                    <a:pt x="38042" y="22028"/>
                    <a:pt x="35147" y="21031"/>
                    <a:pt x="32836" y="19276"/>
                  </a:cubicBezTo>
                  <a:cubicBezTo>
                    <a:pt x="30521" y="17522"/>
                    <a:pt x="27990" y="15966"/>
                    <a:pt x="26000" y="13791"/>
                  </a:cubicBezTo>
                  <a:cubicBezTo>
                    <a:pt x="22931" y="10439"/>
                    <a:pt x="20597" y="6369"/>
                    <a:pt x="17006" y="3585"/>
                  </a:cubicBezTo>
                  <a:cubicBezTo>
                    <a:pt x="14003" y="1263"/>
                    <a:pt x="10208" y="0"/>
                    <a:pt x="6415"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0" name="Google Shape;1180;p25"/>
            <p:cNvSpPr/>
            <p:nvPr/>
          </p:nvSpPr>
          <p:spPr>
            <a:xfrm flipH="1">
              <a:off x="144843" y="4464292"/>
              <a:ext cx="419564" cy="428908"/>
            </a:xfrm>
            <a:custGeom>
              <a:avLst/>
              <a:gdLst/>
              <a:ahLst/>
              <a:cxnLst/>
              <a:rect l="l" t="t" r="r" b="b"/>
              <a:pathLst>
                <a:path w="8890" h="9088" extrusionOk="0">
                  <a:moveTo>
                    <a:pt x="2228" y="1"/>
                  </a:moveTo>
                  <a:cubicBezTo>
                    <a:pt x="2185" y="1"/>
                    <a:pt x="2142" y="7"/>
                    <a:pt x="2100" y="21"/>
                  </a:cubicBezTo>
                  <a:cubicBezTo>
                    <a:pt x="1883" y="92"/>
                    <a:pt x="1764" y="324"/>
                    <a:pt x="1835" y="541"/>
                  </a:cubicBezTo>
                  <a:cubicBezTo>
                    <a:pt x="1879" y="674"/>
                    <a:pt x="1984" y="771"/>
                    <a:pt x="2109" y="807"/>
                  </a:cubicBezTo>
                  <a:cubicBezTo>
                    <a:pt x="1971" y="1346"/>
                    <a:pt x="2042" y="1871"/>
                    <a:pt x="2138" y="2241"/>
                  </a:cubicBezTo>
                  <a:cubicBezTo>
                    <a:pt x="2203" y="2488"/>
                    <a:pt x="2290" y="2727"/>
                    <a:pt x="2387" y="2960"/>
                  </a:cubicBezTo>
                  <a:cubicBezTo>
                    <a:pt x="2390" y="2973"/>
                    <a:pt x="2394" y="2983"/>
                    <a:pt x="2401" y="2993"/>
                  </a:cubicBezTo>
                  <a:cubicBezTo>
                    <a:pt x="2443" y="3089"/>
                    <a:pt x="2485" y="3184"/>
                    <a:pt x="2529" y="3279"/>
                  </a:cubicBezTo>
                  <a:cubicBezTo>
                    <a:pt x="2466" y="3241"/>
                    <a:pt x="2404" y="3212"/>
                    <a:pt x="2348" y="3190"/>
                  </a:cubicBezTo>
                  <a:cubicBezTo>
                    <a:pt x="2230" y="3145"/>
                    <a:pt x="2109" y="3113"/>
                    <a:pt x="1991" y="3087"/>
                  </a:cubicBezTo>
                  <a:cubicBezTo>
                    <a:pt x="1919" y="3069"/>
                    <a:pt x="1847" y="3053"/>
                    <a:pt x="1776" y="3031"/>
                  </a:cubicBezTo>
                  <a:cubicBezTo>
                    <a:pt x="1747" y="3022"/>
                    <a:pt x="1718" y="3011"/>
                    <a:pt x="1689" y="3002"/>
                  </a:cubicBezTo>
                  <a:cubicBezTo>
                    <a:pt x="1815" y="2588"/>
                    <a:pt x="1727" y="2206"/>
                    <a:pt x="1634" y="1918"/>
                  </a:cubicBezTo>
                  <a:cubicBezTo>
                    <a:pt x="1631" y="1905"/>
                    <a:pt x="1624" y="1883"/>
                    <a:pt x="1611" y="1864"/>
                  </a:cubicBezTo>
                  <a:cubicBezTo>
                    <a:pt x="1719" y="1757"/>
                    <a:pt x="1767" y="1596"/>
                    <a:pt x="1716" y="1441"/>
                  </a:cubicBezTo>
                  <a:cubicBezTo>
                    <a:pt x="1659" y="1269"/>
                    <a:pt x="1498" y="1158"/>
                    <a:pt x="1324" y="1158"/>
                  </a:cubicBezTo>
                  <a:cubicBezTo>
                    <a:pt x="1282" y="1158"/>
                    <a:pt x="1239" y="1164"/>
                    <a:pt x="1197" y="1178"/>
                  </a:cubicBezTo>
                  <a:cubicBezTo>
                    <a:pt x="981" y="1249"/>
                    <a:pt x="862" y="1481"/>
                    <a:pt x="932" y="1698"/>
                  </a:cubicBezTo>
                  <a:cubicBezTo>
                    <a:pt x="989" y="1870"/>
                    <a:pt x="1150" y="1982"/>
                    <a:pt x="1324" y="1982"/>
                  </a:cubicBezTo>
                  <a:cubicBezTo>
                    <a:pt x="1366" y="1982"/>
                    <a:pt x="1409" y="1975"/>
                    <a:pt x="1452" y="1961"/>
                  </a:cubicBezTo>
                  <a:cubicBezTo>
                    <a:pt x="1465" y="1958"/>
                    <a:pt x="1478" y="1951"/>
                    <a:pt x="1489" y="1945"/>
                  </a:cubicBezTo>
                  <a:cubicBezTo>
                    <a:pt x="1492" y="1948"/>
                    <a:pt x="1493" y="1954"/>
                    <a:pt x="1496" y="1963"/>
                  </a:cubicBezTo>
                  <a:cubicBezTo>
                    <a:pt x="1624" y="2359"/>
                    <a:pt x="1641" y="2656"/>
                    <a:pt x="1553" y="2950"/>
                  </a:cubicBezTo>
                  <a:cubicBezTo>
                    <a:pt x="1292" y="2838"/>
                    <a:pt x="1053" y="2676"/>
                    <a:pt x="852" y="2474"/>
                  </a:cubicBezTo>
                  <a:cubicBezTo>
                    <a:pt x="880" y="2394"/>
                    <a:pt x="881" y="2306"/>
                    <a:pt x="855" y="2219"/>
                  </a:cubicBezTo>
                  <a:cubicBezTo>
                    <a:pt x="798" y="2045"/>
                    <a:pt x="637" y="1934"/>
                    <a:pt x="463" y="1934"/>
                  </a:cubicBezTo>
                  <a:cubicBezTo>
                    <a:pt x="421" y="1934"/>
                    <a:pt x="378" y="1940"/>
                    <a:pt x="335" y="1954"/>
                  </a:cubicBezTo>
                  <a:cubicBezTo>
                    <a:pt x="120" y="2025"/>
                    <a:pt x="1" y="2256"/>
                    <a:pt x="70" y="2474"/>
                  </a:cubicBezTo>
                  <a:cubicBezTo>
                    <a:pt x="127" y="2647"/>
                    <a:pt x="288" y="2758"/>
                    <a:pt x="462" y="2758"/>
                  </a:cubicBezTo>
                  <a:cubicBezTo>
                    <a:pt x="504" y="2758"/>
                    <a:pt x="548" y="2751"/>
                    <a:pt x="590" y="2737"/>
                  </a:cubicBezTo>
                  <a:cubicBezTo>
                    <a:pt x="668" y="2712"/>
                    <a:pt x="732" y="2665"/>
                    <a:pt x="780" y="2607"/>
                  </a:cubicBezTo>
                  <a:cubicBezTo>
                    <a:pt x="1046" y="2867"/>
                    <a:pt x="1376" y="3063"/>
                    <a:pt x="1732" y="3170"/>
                  </a:cubicBezTo>
                  <a:cubicBezTo>
                    <a:pt x="1805" y="3192"/>
                    <a:pt x="1880" y="3210"/>
                    <a:pt x="1955" y="3228"/>
                  </a:cubicBezTo>
                  <a:cubicBezTo>
                    <a:pt x="2074" y="3257"/>
                    <a:pt x="2184" y="3284"/>
                    <a:pt x="2293" y="3326"/>
                  </a:cubicBezTo>
                  <a:cubicBezTo>
                    <a:pt x="2430" y="3380"/>
                    <a:pt x="2614" y="3480"/>
                    <a:pt x="2695" y="3656"/>
                  </a:cubicBezTo>
                  <a:cubicBezTo>
                    <a:pt x="2701" y="3666"/>
                    <a:pt x="2705" y="3675"/>
                    <a:pt x="2715" y="3681"/>
                  </a:cubicBezTo>
                  <a:cubicBezTo>
                    <a:pt x="2896" y="4060"/>
                    <a:pt x="3077" y="4451"/>
                    <a:pt x="3197" y="4868"/>
                  </a:cubicBezTo>
                  <a:cubicBezTo>
                    <a:pt x="3161" y="4826"/>
                    <a:pt x="3125" y="4785"/>
                    <a:pt x="3084" y="4752"/>
                  </a:cubicBezTo>
                  <a:cubicBezTo>
                    <a:pt x="2925" y="4612"/>
                    <a:pt x="2734" y="4523"/>
                    <a:pt x="2550" y="4437"/>
                  </a:cubicBezTo>
                  <a:cubicBezTo>
                    <a:pt x="2495" y="4412"/>
                    <a:pt x="2442" y="4386"/>
                    <a:pt x="2390" y="4358"/>
                  </a:cubicBezTo>
                  <a:cubicBezTo>
                    <a:pt x="2469" y="4256"/>
                    <a:pt x="2498" y="4115"/>
                    <a:pt x="2455" y="3981"/>
                  </a:cubicBezTo>
                  <a:cubicBezTo>
                    <a:pt x="2398" y="3807"/>
                    <a:pt x="2237" y="3697"/>
                    <a:pt x="2063" y="3697"/>
                  </a:cubicBezTo>
                  <a:cubicBezTo>
                    <a:pt x="2021" y="3697"/>
                    <a:pt x="1978" y="3703"/>
                    <a:pt x="1935" y="3717"/>
                  </a:cubicBezTo>
                  <a:cubicBezTo>
                    <a:pt x="1719" y="3787"/>
                    <a:pt x="1601" y="4018"/>
                    <a:pt x="1670" y="4235"/>
                  </a:cubicBezTo>
                  <a:cubicBezTo>
                    <a:pt x="1727" y="4409"/>
                    <a:pt x="1888" y="4521"/>
                    <a:pt x="2062" y="4521"/>
                  </a:cubicBezTo>
                  <a:cubicBezTo>
                    <a:pt x="2105" y="4521"/>
                    <a:pt x="2147" y="4514"/>
                    <a:pt x="2190" y="4500"/>
                  </a:cubicBezTo>
                  <a:cubicBezTo>
                    <a:pt x="2219" y="4492"/>
                    <a:pt x="2248" y="4477"/>
                    <a:pt x="2274" y="4463"/>
                  </a:cubicBezTo>
                  <a:cubicBezTo>
                    <a:pt x="2343" y="4500"/>
                    <a:pt x="2416" y="4535"/>
                    <a:pt x="2488" y="4568"/>
                  </a:cubicBezTo>
                  <a:cubicBezTo>
                    <a:pt x="2672" y="4655"/>
                    <a:pt x="2846" y="4738"/>
                    <a:pt x="2990" y="4862"/>
                  </a:cubicBezTo>
                  <a:cubicBezTo>
                    <a:pt x="3196" y="5042"/>
                    <a:pt x="3325" y="5311"/>
                    <a:pt x="3338" y="5585"/>
                  </a:cubicBezTo>
                  <a:cubicBezTo>
                    <a:pt x="3338" y="5602"/>
                    <a:pt x="3346" y="5616"/>
                    <a:pt x="3355" y="5628"/>
                  </a:cubicBezTo>
                  <a:cubicBezTo>
                    <a:pt x="3468" y="6404"/>
                    <a:pt x="3413" y="7105"/>
                    <a:pt x="3183" y="7708"/>
                  </a:cubicBezTo>
                  <a:cubicBezTo>
                    <a:pt x="3176" y="7729"/>
                    <a:pt x="3179" y="7752"/>
                    <a:pt x="3189" y="7768"/>
                  </a:cubicBezTo>
                  <a:cubicBezTo>
                    <a:pt x="3095" y="8173"/>
                    <a:pt x="3028" y="8588"/>
                    <a:pt x="3005" y="9011"/>
                  </a:cubicBezTo>
                  <a:cubicBezTo>
                    <a:pt x="3002" y="9052"/>
                    <a:pt x="3034" y="9085"/>
                    <a:pt x="3073" y="9088"/>
                  </a:cubicBezTo>
                  <a:cubicBezTo>
                    <a:pt x="3082" y="9088"/>
                    <a:pt x="3092" y="9088"/>
                    <a:pt x="3100" y="9084"/>
                  </a:cubicBezTo>
                  <a:cubicBezTo>
                    <a:pt x="3128" y="9075"/>
                    <a:pt x="3150" y="9049"/>
                    <a:pt x="3150" y="9018"/>
                  </a:cubicBezTo>
                  <a:cubicBezTo>
                    <a:pt x="3226" y="7647"/>
                    <a:pt x="3747" y="6369"/>
                    <a:pt x="4311" y="5136"/>
                  </a:cubicBezTo>
                  <a:cubicBezTo>
                    <a:pt x="4373" y="5376"/>
                    <a:pt x="4447" y="5614"/>
                    <a:pt x="4535" y="5845"/>
                  </a:cubicBezTo>
                  <a:cubicBezTo>
                    <a:pt x="4387" y="5944"/>
                    <a:pt x="4315" y="6135"/>
                    <a:pt x="4373" y="6311"/>
                  </a:cubicBezTo>
                  <a:cubicBezTo>
                    <a:pt x="4429" y="6485"/>
                    <a:pt x="4590" y="6596"/>
                    <a:pt x="4765" y="6596"/>
                  </a:cubicBezTo>
                  <a:cubicBezTo>
                    <a:pt x="4806" y="6596"/>
                    <a:pt x="4849" y="6590"/>
                    <a:pt x="4891" y="6576"/>
                  </a:cubicBezTo>
                  <a:cubicBezTo>
                    <a:pt x="4901" y="6572"/>
                    <a:pt x="4910" y="6566"/>
                    <a:pt x="4919" y="6563"/>
                  </a:cubicBezTo>
                  <a:lnTo>
                    <a:pt x="4923" y="6563"/>
                  </a:lnTo>
                  <a:cubicBezTo>
                    <a:pt x="4926" y="6562"/>
                    <a:pt x="4930" y="6562"/>
                    <a:pt x="4933" y="6559"/>
                  </a:cubicBezTo>
                  <a:cubicBezTo>
                    <a:pt x="4935" y="6559"/>
                    <a:pt x="4936" y="6557"/>
                    <a:pt x="4936" y="6556"/>
                  </a:cubicBezTo>
                  <a:cubicBezTo>
                    <a:pt x="5121" y="6469"/>
                    <a:pt x="5218" y="6258"/>
                    <a:pt x="5153" y="6058"/>
                  </a:cubicBezTo>
                  <a:cubicBezTo>
                    <a:pt x="5097" y="5885"/>
                    <a:pt x="4938" y="5777"/>
                    <a:pt x="4765" y="5777"/>
                  </a:cubicBezTo>
                  <a:cubicBezTo>
                    <a:pt x="4732" y="5777"/>
                    <a:pt x="4698" y="5781"/>
                    <a:pt x="4665" y="5789"/>
                  </a:cubicBezTo>
                  <a:cubicBezTo>
                    <a:pt x="4571" y="5538"/>
                    <a:pt x="4492" y="5283"/>
                    <a:pt x="4428" y="5024"/>
                  </a:cubicBezTo>
                  <a:cubicBezTo>
                    <a:pt x="4659" y="4770"/>
                    <a:pt x="4995" y="4571"/>
                    <a:pt x="5469" y="4405"/>
                  </a:cubicBezTo>
                  <a:cubicBezTo>
                    <a:pt x="5498" y="4474"/>
                    <a:pt x="5505" y="4558"/>
                    <a:pt x="5506" y="4641"/>
                  </a:cubicBezTo>
                  <a:cubicBezTo>
                    <a:pt x="5508" y="4732"/>
                    <a:pt x="5508" y="4825"/>
                    <a:pt x="5508" y="4914"/>
                  </a:cubicBezTo>
                  <a:cubicBezTo>
                    <a:pt x="5508" y="5126"/>
                    <a:pt x="5511" y="5346"/>
                    <a:pt x="5535" y="5560"/>
                  </a:cubicBezTo>
                  <a:cubicBezTo>
                    <a:pt x="5548" y="5667"/>
                    <a:pt x="5569" y="5767"/>
                    <a:pt x="5593" y="5861"/>
                  </a:cubicBezTo>
                  <a:cubicBezTo>
                    <a:pt x="5460" y="5964"/>
                    <a:pt x="5396" y="6143"/>
                    <a:pt x="5453" y="6313"/>
                  </a:cubicBezTo>
                  <a:cubicBezTo>
                    <a:pt x="5509" y="6486"/>
                    <a:pt x="5670" y="6598"/>
                    <a:pt x="5844" y="6598"/>
                  </a:cubicBezTo>
                  <a:cubicBezTo>
                    <a:pt x="5886" y="6598"/>
                    <a:pt x="5929" y="6592"/>
                    <a:pt x="5971" y="6578"/>
                  </a:cubicBezTo>
                  <a:cubicBezTo>
                    <a:pt x="6187" y="6507"/>
                    <a:pt x="6307" y="6275"/>
                    <a:pt x="6236" y="6058"/>
                  </a:cubicBezTo>
                  <a:cubicBezTo>
                    <a:pt x="6179" y="5884"/>
                    <a:pt x="6017" y="5775"/>
                    <a:pt x="5842" y="5775"/>
                  </a:cubicBezTo>
                  <a:cubicBezTo>
                    <a:pt x="5804" y="5775"/>
                    <a:pt x="5764" y="5780"/>
                    <a:pt x="5725" y="5792"/>
                  </a:cubicBezTo>
                  <a:cubicBezTo>
                    <a:pt x="5706" y="5713"/>
                    <a:pt x="5689" y="5631"/>
                    <a:pt x="5679" y="5543"/>
                  </a:cubicBezTo>
                  <a:cubicBezTo>
                    <a:pt x="5653" y="5336"/>
                    <a:pt x="5653" y="5121"/>
                    <a:pt x="5651" y="4914"/>
                  </a:cubicBezTo>
                  <a:cubicBezTo>
                    <a:pt x="5651" y="4822"/>
                    <a:pt x="5651" y="4730"/>
                    <a:pt x="5650" y="4638"/>
                  </a:cubicBezTo>
                  <a:cubicBezTo>
                    <a:pt x="5648" y="4568"/>
                    <a:pt x="5642" y="4500"/>
                    <a:pt x="5628" y="4431"/>
                  </a:cubicBezTo>
                  <a:lnTo>
                    <a:pt x="5628" y="4431"/>
                  </a:lnTo>
                  <a:cubicBezTo>
                    <a:pt x="5919" y="4499"/>
                    <a:pt x="6201" y="4612"/>
                    <a:pt x="6476" y="4726"/>
                  </a:cubicBezTo>
                  <a:cubicBezTo>
                    <a:pt x="6644" y="4797"/>
                    <a:pt x="6821" y="4869"/>
                    <a:pt x="6997" y="4932"/>
                  </a:cubicBezTo>
                  <a:cubicBezTo>
                    <a:pt x="7305" y="5037"/>
                    <a:pt x="7592" y="5090"/>
                    <a:pt x="7853" y="5090"/>
                  </a:cubicBezTo>
                  <a:cubicBezTo>
                    <a:pt x="7921" y="5090"/>
                    <a:pt x="7987" y="5087"/>
                    <a:pt x="8051" y="5079"/>
                  </a:cubicBezTo>
                  <a:cubicBezTo>
                    <a:pt x="8117" y="5232"/>
                    <a:pt x="8266" y="5326"/>
                    <a:pt x="8426" y="5326"/>
                  </a:cubicBezTo>
                  <a:cubicBezTo>
                    <a:pt x="8468" y="5326"/>
                    <a:pt x="8511" y="5319"/>
                    <a:pt x="8554" y="5305"/>
                  </a:cubicBezTo>
                  <a:cubicBezTo>
                    <a:pt x="8769" y="5236"/>
                    <a:pt x="8889" y="5004"/>
                    <a:pt x="8819" y="4787"/>
                  </a:cubicBezTo>
                  <a:cubicBezTo>
                    <a:pt x="8763" y="4612"/>
                    <a:pt x="8601" y="4501"/>
                    <a:pt x="8428" y="4501"/>
                  </a:cubicBezTo>
                  <a:cubicBezTo>
                    <a:pt x="8386" y="4501"/>
                    <a:pt x="8343" y="4508"/>
                    <a:pt x="8300" y="4522"/>
                  </a:cubicBezTo>
                  <a:cubicBezTo>
                    <a:pt x="8119" y="4581"/>
                    <a:pt x="8009" y="4754"/>
                    <a:pt x="8018" y="4936"/>
                  </a:cubicBezTo>
                  <a:cubicBezTo>
                    <a:pt x="7963" y="4942"/>
                    <a:pt x="7907" y="4944"/>
                    <a:pt x="7852" y="4944"/>
                  </a:cubicBezTo>
                  <a:cubicBezTo>
                    <a:pt x="7563" y="4944"/>
                    <a:pt x="7277" y="4874"/>
                    <a:pt x="7047" y="4793"/>
                  </a:cubicBezTo>
                  <a:cubicBezTo>
                    <a:pt x="6874" y="4733"/>
                    <a:pt x="6701" y="4664"/>
                    <a:pt x="6534" y="4593"/>
                  </a:cubicBezTo>
                  <a:cubicBezTo>
                    <a:pt x="6282" y="4487"/>
                    <a:pt x="6026" y="4383"/>
                    <a:pt x="5757" y="4312"/>
                  </a:cubicBezTo>
                  <a:cubicBezTo>
                    <a:pt x="5832" y="4289"/>
                    <a:pt x="5909" y="4264"/>
                    <a:pt x="5984" y="4243"/>
                  </a:cubicBezTo>
                  <a:cubicBezTo>
                    <a:pt x="6282" y="4156"/>
                    <a:pt x="6591" y="4066"/>
                    <a:pt x="6880" y="3934"/>
                  </a:cubicBezTo>
                  <a:cubicBezTo>
                    <a:pt x="7215" y="3778"/>
                    <a:pt x="7485" y="3574"/>
                    <a:pt x="7675" y="3336"/>
                  </a:cubicBezTo>
                  <a:cubicBezTo>
                    <a:pt x="7731" y="3363"/>
                    <a:pt x="7792" y="3378"/>
                    <a:pt x="7856" y="3378"/>
                  </a:cubicBezTo>
                  <a:cubicBezTo>
                    <a:pt x="7897" y="3378"/>
                    <a:pt x="7940" y="3372"/>
                    <a:pt x="7982" y="3358"/>
                  </a:cubicBezTo>
                  <a:cubicBezTo>
                    <a:pt x="8198" y="3287"/>
                    <a:pt x="8318" y="3056"/>
                    <a:pt x="8247" y="2838"/>
                  </a:cubicBezTo>
                  <a:cubicBezTo>
                    <a:pt x="8190" y="2666"/>
                    <a:pt x="8029" y="2555"/>
                    <a:pt x="7855" y="2555"/>
                  </a:cubicBezTo>
                  <a:cubicBezTo>
                    <a:pt x="7812" y="2555"/>
                    <a:pt x="7769" y="2561"/>
                    <a:pt x="7727" y="2575"/>
                  </a:cubicBezTo>
                  <a:cubicBezTo>
                    <a:pt x="7511" y="2646"/>
                    <a:pt x="7393" y="2878"/>
                    <a:pt x="7464" y="3095"/>
                  </a:cubicBezTo>
                  <a:cubicBezTo>
                    <a:pt x="7482" y="3155"/>
                    <a:pt x="7517" y="3208"/>
                    <a:pt x="7559" y="3251"/>
                  </a:cubicBezTo>
                  <a:cubicBezTo>
                    <a:pt x="7384" y="3468"/>
                    <a:pt x="7132" y="3659"/>
                    <a:pt x="6821" y="3804"/>
                  </a:cubicBezTo>
                  <a:cubicBezTo>
                    <a:pt x="6628" y="3892"/>
                    <a:pt x="6426" y="3960"/>
                    <a:pt x="6221" y="4024"/>
                  </a:cubicBezTo>
                  <a:cubicBezTo>
                    <a:pt x="6291" y="3603"/>
                    <a:pt x="6512" y="3219"/>
                    <a:pt x="6743" y="2870"/>
                  </a:cubicBezTo>
                  <a:cubicBezTo>
                    <a:pt x="6748" y="2870"/>
                    <a:pt x="6752" y="2870"/>
                    <a:pt x="6757" y="2870"/>
                  </a:cubicBezTo>
                  <a:cubicBezTo>
                    <a:pt x="6802" y="2870"/>
                    <a:pt x="6846" y="2864"/>
                    <a:pt x="6889" y="2851"/>
                  </a:cubicBezTo>
                  <a:cubicBezTo>
                    <a:pt x="7105" y="2781"/>
                    <a:pt x="7225" y="2549"/>
                    <a:pt x="7154" y="2332"/>
                  </a:cubicBezTo>
                  <a:cubicBezTo>
                    <a:pt x="7097" y="2159"/>
                    <a:pt x="6936" y="2048"/>
                    <a:pt x="6762" y="2048"/>
                  </a:cubicBezTo>
                  <a:cubicBezTo>
                    <a:pt x="6719" y="2048"/>
                    <a:pt x="6676" y="2054"/>
                    <a:pt x="6634" y="2068"/>
                  </a:cubicBezTo>
                  <a:cubicBezTo>
                    <a:pt x="6417" y="2139"/>
                    <a:pt x="6300" y="2371"/>
                    <a:pt x="6371" y="2588"/>
                  </a:cubicBezTo>
                  <a:cubicBezTo>
                    <a:pt x="6408" y="2704"/>
                    <a:pt x="6491" y="2788"/>
                    <a:pt x="6595" y="2834"/>
                  </a:cubicBezTo>
                  <a:cubicBezTo>
                    <a:pt x="6353" y="3203"/>
                    <a:pt x="6126" y="3611"/>
                    <a:pt x="6068" y="4069"/>
                  </a:cubicBezTo>
                  <a:cubicBezTo>
                    <a:pt x="6028" y="4082"/>
                    <a:pt x="5987" y="4094"/>
                    <a:pt x="5946" y="4105"/>
                  </a:cubicBezTo>
                  <a:cubicBezTo>
                    <a:pt x="5794" y="4149"/>
                    <a:pt x="5644" y="4195"/>
                    <a:pt x="5495" y="4243"/>
                  </a:cubicBezTo>
                  <a:cubicBezTo>
                    <a:pt x="5056" y="4390"/>
                    <a:pt x="4728" y="4561"/>
                    <a:pt x="4479" y="4777"/>
                  </a:cubicBezTo>
                  <a:cubicBezTo>
                    <a:pt x="4507" y="4716"/>
                    <a:pt x="4535" y="4655"/>
                    <a:pt x="4564" y="4594"/>
                  </a:cubicBezTo>
                  <a:cubicBezTo>
                    <a:pt x="4911" y="3842"/>
                    <a:pt x="5270" y="3067"/>
                    <a:pt x="5538" y="2277"/>
                  </a:cubicBezTo>
                  <a:cubicBezTo>
                    <a:pt x="5543" y="2277"/>
                    <a:pt x="5548" y="2277"/>
                    <a:pt x="5552" y="2277"/>
                  </a:cubicBezTo>
                  <a:cubicBezTo>
                    <a:pt x="5596" y="2277"/>
                    <a:pt x="5642" y="2271"/>
                    <a:pt x="5686" y="2258"/>
                  </a:cubicBezTo>
                  <a:cubicBezTo>
                    <a:pt x="5902" y="2187"/>
                    <a:pt x="6020" y="1955"/>
                    <a:pt x="5951" y="1738"/>
                  </a:cubicBezTo>
                  <a:cubicBezTo>
                    <a:pt x="5894" y="1566"/>
                    <a:pt x="5733" y="1454"/>
                    <a:pt x="5559" y="1454"/>
                  </a:cubicBezTo>
                  <a:cubicBezTo>
                    <a:pt x="5516" y="1454"/>
                    <a:pt x="5473" y="1461"/>
                    <a:pt x="5431" y="1475"/>
                  </a:cubicBezTo>
                  <a:cubicBezTo>
                    <a:pt x="5215" y="1546"/>
                    <a:pt x="5097" y="1777"/>
                    <a:pt x="5166" y="1994"/>
                  </a:cubicBezTo>
                  <a:cubicBezTo>
                    <a:pt x="5205" y="2112"/>
                    <a:pt x="5292" y="2199"/>
                    <a:pt x="5396" y="2243"/>
                  </a:cubicBezTo>
                  <a:cubicBezTo>
                    <a:pt x="5133" y="3024"/>
                    <a:pt x="4778" y="3791"/>
                    <a:pt x="4432" y="4535"/>
                  </a:cubicBezTo>
                  <a:cubicBezTo>
                    <a:pt x="4124" y="5201"/>
                    <a:pt x="3811" y="5877"/>
                    <a:pt x="3556" y="6576"/>
                  </a:cubicBezTo>
                  <a:cubicBezTo>
                    <a:pt x="3578" y="6093"/>
                    <a:pt x="3526" y="5573"/>
                    <a:pt x="3391" y="5017"/>
                  </a:cubicBezTo>
                  <a:cubicBezTo>
                    <a:pt x="3345" y="4822"/>
                    <a:pt x="3283" y="4632"/>
                    <a:pt x="3215" y="4448"/>
                  </a:cubicBezTo>
                  <a:cubicBezTo>
                    <a:pt x="3276" y="4192"/>
                    <a:pt x="3454" y="3620"/>
                    <a:pt x="3871" y="3128"/>
                  </a:cubicBezTo>
                  <a:cubicBezTo>
                    <a:pt x="3936" y="3169"/>
                    <a:pt x="4012" y="3192"/>
                    <a:pt x="4090" y="3192"/>
                  </a:cubicBezTo>
                  <a:cubicBezTo>
                    <a:pt x="4131" y="3192"/>
                    <a:pt x="4173" y="3185"/>
                    <a:pt x="4215" y="3171"/>
                  </a:cubicBezTo>
                  <a:cubicBezTo>
                    <a:pt x="4431" y="3102"/>
                    <a:pt x="4549" y="2870"/>
                    <a:pt x="4479" y="2653"/>
                  </a:cubicBezTo>
                  <a:cubicBezTo>
                    <a:pt x="4423" y="2480"/>
                    <a:pt x="4262" y="2368"/>
                    <a:pt x="4088" y="2368"/>
                  </a:cubicBezTo>
                  <a:cubicBezTo>
                    <a:pt x="4046" y="2368"/>
                    <a:pt x="4003" y="2374"/>
                    <a:pt x="3960" y="2388"/>
                  </a:cubicBezTo>
                  <a:cubicBezTo>
                    <a:pt x="3745" y="2459"/>
                    <a:pt x="3624" y="2691"/>
                    <a:pt x="3695" y="2908"/>
                  </a:cubicBezTo>
                  <a:cubicBezTo>
                    <a:pt x="3710" y="2953"/>
                    <a:pt x="3733" y="2993"/>
                    <a:pt x="3760" y="3030"/>
                  </a:cubicBezTo>
                  <a:cubicBezTo>
                    <a:pt x="3406" y="3445"/>
                    <a:pt x="3218" y="3917"/>
                    <a:pt x="3124" y="4225"/>
                  </a:cubicBezTo>
                  <a:cubicBezTo>
                    <a:pt x="3028" y="3995"/>
                    <a:pt x="2922" y="3772"/>
                    <a:pt x="2818" y="3554"/>
                  </a:cubicBezTo>
                  <a:cubicBezTo>
                    <a:pt x="2723" y="3352"/>
                    <a:pt x="2626" y="3148"/>
                    <a:pt x="2537" y="2938"/>
                  </a:cubicBezTo>
                  <a:cubicBezTo>
                    <a:pt x="2586" y="2698"/>
                    <a:pt x="2715" y="2487"/>
                    <a:pt x="2854" y="2262"/>
                  </a:cubicBezTo>
                  <a:cubicBezTo>
                    <a:pt x="2906" y="2177"/>
                    <a:pt x="2959" y="2091"/>
                    <a:pt x="3008" y="2006"/>
                  </a:cubicBezTo>
                  <a:cubicBezTo>
                    <a:pt x="3115" y="1815"/>
                    <a:pt x="3196" y="1612"/>
                    <a:pt x="3258" y="1402"/>
                  </a:cubicBezTo>
                  <a:cubicBezTo>
                    <a:pt x="3268" y="1403"/>
                    <a:pt x="3277" y="1403"/>
                    <a:pt x="3287" y="1403"/>
                  </a:cubicBezTo>
                  <a:cubicBezTo>
                    <a:pt x="3329" y="1403"/>
                    <a:pt x="3372" y="1398"/>
                    <a:pt x="3413" y="1384"/>
                  </a:cubicBezTo>
                  <a:cubicBezTo>
                    <a:pt x="3629" y="1314"/>
                    <a:pt x="3747" y="1082"/>
                    <a:pt x="3678" y="865"/>
                  </a:cubicBezTo>
                  <a:cubicBezTo>
                    <a:pt x="3621" y="692"/>
                    <a:pt x="3460" y="580"/>
                    <a:pt x="3286" y="580"/>
                  </a:cubicBezTo>
                  <a:cubicBezTo>
                    <a:pt x="3244" y="580"/>
                    <a:pt x="3201" y="587"/>
                    <a:pt x="3158" y="600"/>
                  </a:cubicBezTo>
                  <a:cubicBezTo>
                    <a:pt x="2941" y="671"/>
                    <a:pt x="2824" y="903"/>
                    <a:pt x="2893" y="1120"/>
                  </a:cubicBezTo>
                  <a:cubicBezTo>
                    <a:pt x="2932" y="1234"/>
                    <a:pt x="3015" y="1321"/>
                    <a:pt x="3116" y="1366"/>
                  </a:cubicBezTo>
                  <a:cubicBezTo>
                    <a:pt x="3058" y="1563"/>
                    <a:pt x="2980" y="1756"/>
                    <a:pt x="2882" y="1937"/>
                  </a:cubicBezTo>
                  <a:cubicBezTo>
                    <a:pt x="2834" y="2021"/>
                    <a:pt x="2783" y="2103"/>
                    <a:pt x="2731" y="2186"/>
                  </a:cubicBezTo>
                  <a:cubicBezTo>
                    <a:pt x="2624" y="2356"/>
                    <a:pt x="2517" y="2532"/>
                    <a:pt x="2447" y="2721"/>
                  </a:cubicBezTo>
                  <a:cubicBezTo>
                    <a:pt x="2382" y="2553"/>
                    <a:pt x="2324" y="2381"/>
                    <a:pt x="2278" y="2206"/>
                  </a:cubicBezTo>
                  <a:cubicBezTo>
                    <a:pt x="2187" y="1850"/>
                    <a:pt x="2117" y="1340"/>
                    <a:pt x="2253" y="823"/>
                  </a:cubicBezTo>
                  <a:cubicBezTo>
                    <a:pt x="2288" y="822"/>
                    <a:pt x="2320" y="816"/>
                    <a:pt x="2355" y="804"/>
                  </a:cubicBezTo>
                  <a:cubicBezTo>
                    <a:pt x="2571" y="735"/>
                    <a:pt x="2689" y="503"/>
                    <a:pt x="2618" y="286"/>
                  </a:cubicBezTo>
                  <a:cubicBezTo>
                    <a:pt x="2562" y="113"/>
                    <a:pt x="2401" y="1"/>
                    <a:pt x="222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181" name="Google Shape;1181;p25"/>
            <p:cNvGrpSpPr/>
            <p:nvPr/>
          </p:nvGrpSpPr>
          <p:grpSpPr>
            <a:xfrm flipH="1">
              <a:off x="8547664" y="4603488"/>
              <a:ext cx="542608" cy="982126"/>
              <a:chOff x="1630300" y="2895025"/>
              <a:chExt cx="480950" cy="870525"/>
            </a:xfrm>
          </p:grpSpPr>
          <p:sp>
            <p:nvSpPr>
              <p:cNvPr id="1182" name="Google Shape;1182;p25"/>
              <p:cNvSpPr/>
              <p:nvPr/>
            </p:nvSpPr>
            <p:spPr>
              <a:xfrm>
                <a:off x="1630300" y="2895025"/>
                <a:ext cx="480950" cy="710575"/>
              </a:xfrm>
              <a:custGeom>
                <a:avLst/>
                <a:gdLst/>
                <a:ahLst/>
                <a:cxnLst/>
                <a:rect l="l" t="t" r="r" b="b"/>
                <a:pathLst>
                  <a:path w="19238" h="28423" extrusionOk="0">
                    <a:moveTo>
                      <a:pt x="15689" y="0"/>
                    </a:moveTo>
                    <a:cubicBezTo>
                      <a:pt x="15057" y="0"/>
                      <a:pt x="14403" y="330"/>
                      <a:pt x="13877" y="720"/>
                    </a:cubicBezTo>
                    <a:cubicBezTo>
                      <a:pt x="12032" y="2084"/>
                      <a:pt x="10822" y="4271"/>
                      <a:pt x="10643" y="6559"/>
                    </a:cubicBezTo>
                    <a:cubicBezTo>
                      <a:pt x="10131" y="5334"/>
                      <a:pt x="8999" y="4187"/>
                      <a:pt x="7594" y="4141"/>
                    </a:cubicBezTo>
                    <a:cubicBezTo>
                      <a:pt x="7575" y="4141"/>
                      <a:pt x="7557" y="4140"/>
                      <a:pt x="7538" y="4140"/>
                    </a:cubicBezTo>
                    <a:cubicBezTo>
                      <a:pt x="6279" y="4140"/>
                      <a:pt x="5140" y="5444"/>
                      <a:pt x="4826" y="6557"/>
                    </a:cubicBezTo>
                    <a:cubicBezTo>
                      <a:pt x="4406" y="8047"/>
                      <a:pt x="4881" y="9657"/>
                      <a:pt x="5647" y="11003"/>
                    </a:cubicBezTo>
                    <a:cubicBezTo>
                      <a:pt x="5405" y="10747"/>
                      <a:pt x="5156" y="10480"/>
                      <a:pt x="4830" y="10343"/>
                    </a:cubicBezTo>
                    <a:cubicBezTo>
                      <a:pt x="4705" y="10290"/>
                      <a:pt x="4567" y="10262"/>
                      <a:pt x="4430" y="10262"/>
                    </a:cubicBezTo>
                    <a:cubicBezTo>
                      <a:pt x="4210" y="10262"/>
                      <a:pt x="3995" y="10335"/>
                      <a:pt x="3853" y="10501"/>
                    </a:cubicBezTo>
                    <a:cubicBezTo>
                      <a:pt x="3694" y="10684"/>
                      <a:pt x="3658" y="10944"/>
                      <a:pt x="3639" y="11187"/>
                    </a:cubicBezTo>
                    <a:cubicBezTo>
                      <a:pt x="3552" y="12357"/>
                      <a:pt x="3883" y="13551"/>
                      <a:pt x="4076" y="14705"/>
                    </a:cubicBezTo>
                    <a:cubicBezTo>
                      <a:pt x="3862" y="14086"/>
                      <a:pt x="3317" y="13594"/>
                      <a:pt x="2682" y="13442"/>
                    </a:cubicBezTo>
                    <a:cubicBezTo>
                      <a:pt x="2538" y="13408"/>
                      <a:pt x="2391" y="13391"/>
                      <a:pt x="2244" y="13391"/>
                    </a:cubicBezTo>
                    <a:cubicBezTo>
                      <a:pt x="1739" y="13391"/>
                      <a:pt x="1234" y="13587"/>
                      <a:pt x="869" y="13939"/>
                    </a:cubicBezTo>
                    <a:cubicBezTo>
                      <a:pt x="1" y="14777"/>
                      <a:pt x="85" y="16186"/>
                      <a:pt x="382" y="17357"/>
                    </a:cubicBezTo>
                    <a:cubicBezTo>
                      <a:pt x="877" y="19308"/>
                      <a:pt x="1764" y="21122"/>
                      <a:pt x="2701" y="22892"/>
                    </a:cubicBezTo>
                    <a:cubicBezTo>
                      <a:pt x="3616" y="24622"/>
                      <a:pt x="4942" y="26413"/>
                      <a:pt x="5039" y="28422"/>
                    </a:cubicBezTo>
                    <a:cubicBezTo>
                      <a:pt x="7365" y="26746"/>
                      <a:pt x="10181" y="26070"/>
                      <a:pt x="12983" y="25335"/>
                    </a:cubicBezTo>
                    <a:cubicBezTo>
                      <a:pt x="14212" y="25013"/>
                      <a:pt x="15756" y="24806"/>
                      <a:pt x="16782" y="24016"/>
                    </a:cubicBezTo>
                    <a:cubicBezTo>
                      <a:pt x="17665" y="23337"/>
                      <a:pt x="18904" y="21610"/>
                      <a:pt x="17045" y="21238"/>
                    </a:cubicBezTo>
                    <a:cubicBezTo>
                      <a:pt x="16909" y="21211"/>
                      <a:pt x="16772" y="21200"/>
                      <a:pt x="16634" y="21200"/>
                    </a:cubicBezTo>
                    <a:cubicBezTo>
                      <a:pt x="16310" y="21200"/>
                      <a:pt x="15983" y="21261"/>
                      <a:pt x="15663" y="21323"/>
                    </a:cubicBezTo>
                    <a:cubicBezTo>
                      <a:pt x="16543" y="20665"/>
                      <a:pt x="17721" y="19217"/>
                      <a:pt x="17693" y="18031"/>
                    </a:cubicBezTo>
                    <a:cubicBezTo>
                      <a:pt x="17679" y="17497"/>
                      <a:pt x="17369" y="17310"/>
                      <a:pt x="16956" y="17310"/>
                    </a:cubicBezTo>
                    <a:cubicBezTo>
                      <a:pt x="16296" y="17310"/>
                      <a:pt x="15373" y="17788"/>
                      <a:pt x="14983" y="18088"/>
                    </a:cubicBezTo>
                    <a:cubicBezTo>
                      <a:pt x="16210" y="17145"/>
                      <a:pt x="17151" y="15837"/>
                      <a:pt x="17656" y="14375"/>
                    </a:cubicBezTo>
                    <a:cubicBezTo>
                      <a:pt x="17733" y="14150"/>
                      <a:pt x="17803" y="13908"/>
                      <a:pt x="17745" y="13678"/>
                    </a:cubicBezTo>
                    <a:cubicBezTo>
                      <a:pt x="17651" y="13299"/>
                      <a:pt x="17234" y="13081"/>
                      <a:pt x="16840" y="13081"/>
                    </a:cubicBezTo>
                    <a:cubicBezTo>
                      <a:pt x="16816" y="13081"/>
                      <a:pt x="16792" y="13082"/>
                      <a:pt x="16767" y="13083"/>
                    </a:cubicBezTo>
                    <a:cubicBezTo>
                      <a:pt x="16353" y="13112"/>
                      <a:pt x="15980" y="13331"/>
                      <a:pt x="15624" y="13542"/>
                    </a:cubicBezTo>
                    <a:cubicBezTo>
                      <a:pt x="17077" y="12248"/>
                      <a:pt x="18602" y="10839"/>
                      <a:pt x="19088" y="8955"/>
                    </a:cubicBezTo>
                    <a:cubicBezTo>
                      <a:pt x="19186" y="8569"/>
                      <a:pt x="19237" y="8155"/>
                      <a:pt x="19098" y="7782"/>
                    </a:cubicBezTo>
                    <a:cubicBezTo>
                      <a:pt x="18944" y="7370"/>
                      <a:pt x="18616" y="7217"/>
                      <a:pt x="18228" y="7217"/>
                    </a:cubicBezTo>
                    <a:cubicBezTo>
                      <a:pt x="17513" y="7217"/>
                      <a:pt x="16595" y="7736"/>
                      <a:pt x="16194" y="8108"/>
                    </a:cubicBezTo>
                    <a:cubicBezTo>
                      <a:pt x="17374" y="6414"/>
                      <a:pt x="17879" y="4264"/>
                      <a:pt x="17575" y="2223"/>
                    </a:cubicBezTo>
                    <a:cubicBezTo>
                      <a:pt x="17449" y="1391"/>
                      <a:pt x="17116" y="483"/>
                      <a:pt x="16348" y="137"/>
                    </a:cubicBezTo>
                    <a:cubicBezTo>
                      <a:pt x="16135" y="42"/>
                      <a:pt x="15914" y="0"/>
                      <a:pt x="156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3" name="Google Shape;1183;p25"/>
              <p:cNvSpPr/>
              <p:nvPr/>
            </p:nvSpPr>
            <p:spPr>
              <a:xfrm>
                <a:off x="1674950" y="2976400"/>
                <a:ext cx="401400" cy="789150"/>
              </a:xfrm>
              <a:custGeom>
                <a:avLst/>
                <a:gdLst/>
                <a:ahLst/>
                <a:cxnLst/>
                <a:rect l="l" t="t" r="r" b="b"/>
                <a:pathLst>
                  <a:path w="16056" h="31566" extrusionOk="0">
                    <a:moveTo>
                      <a:pt x="11729" y="1"/>
                    </a:moveTo>
                    <a:cubicBezTo>
                      <a:pt x="11677" y="1"/>
                      <a:pt x="11627" y="27"/>
                      <a:pt x="11603" y="90"/>
                    </a:cubicBezTo>
                    <a:cubicBezTo>
                      <a:pt x="10782" y="2243"/>
                      <a:pt x="10242" y="4494"/>
                      <a:pt x="10000" y="6782"/>
                    </a:cubicBezTo>
                    <a:cubicBezTo>
                      <a:pt x="9311" y="8243"/>
                      <a:pt x="8638" y="9710"/>
                      <a:pt x="7991" y="11190"/>
                    </a:cubicBezTo>
                    <a:cubicBezTo>
                      <a:pt x="7824" y="10100"/>
                      <a:pt x="7612" y="9019"/>
                      <a:pt x="7347" y="7948"/>
                    </a:cubicBezTo>
                    <a:cubicBezTo>
                      <a:pt x="7321" y="6965"/>
                      <a:pt x="7496" y="5986"/>
                      <a:pt x="7861" y="5073"/>
                    </a:cubicBezTo>
                    <a:cubicBezTo>
                      <a:pt x="7906" y="4959"/>
                      <a:pt x="7808" y="4872"/>
                      <a:pt x="7715" y="4872"/>
                    </a:cubicBezTo>
                    <a:cubicBezTo>
                      <a:pt x="7663" y="4872"/>
                      <a:pt x="7613" y="4898"/>
                      <a:pt x="7588" y="4960"/>
                    </a:cubicBezTo>
                    <a:cubicBezTo>
                      <a:pt x="7329" y="5605"/>
                      <a:pt x="7164" y="6282"/>
                      <a:pt x="7092" y="6969"/>
                    </a:cubicBezTo>
                    <a:cubicBezTo>
                      <a:pt x="6720" y="5610"/>
                      <a:pt x="6268" y="4272"/>
                      <a:pt x="5743" y="2966"/>
                    </a:cubicBezTo>
                    <a:cubicBezTo>
                      <a:pt x="5718" y="2905"/>
                      <a:pt x="5669" y="2879"/>
                      <a:pt x="5619" y="2879"/>
                    </a:cubicBezTo>
                    <a:cubicBezTo>
                      <a:pt x="5525" y="2879"/>
                      <a:pt x="5427" y="2969"/>
                      <a:pt x="5472" y="3084"/>
                    </a:cubicBezTo>
                    <a:cubicBezTo>
                      <a:pt x="6116" y="4682"/>
                      <a:pt x="6643" y="6325"/>
                      <a:pt x="7056" y="7994"/>
                    </a:cubicBezTo>
                    <a:cubicBezTo>
                      <a:pt x="7057" y="8027"/>
                      <a:pt x="7056" y="8059"/>
                      <a:pt x="7057" y="8094"/>
                    </a:cubicBezTo>
                    <a:cubicBezTo>
                      <a:pt x="7060" y="8139"/>
                      <a:pt x="7079" y="8172"/>
                      <a:pt x="7106" y="8192"/>
                    </a:cubicBezTo>
                    <a:cubicBezTo>
                      <a:pt x="7300" y="8996"/>
                      <a:pt x="7462" y="9807"/>
                      <a:pt x="7600" y="10620"/>
                    </a:cubicBezTo>
                    <a:cubicBezTo>
                      <a:pt x="6941" y="9293"/>
                      <a:pt x="5925" y="8163"/>
                      <a:pt x="4928" y="7073"/>
                    </a:cubicBezTo>
                    <a:cubicBezTo>
                      <a:pt x="4896" y="7038"/>
                      <a:pt x="4857" y="7023"/>
                      <a:pt x="4819" y="7023"/>
                    </a:cubicBezTo>
                    <a:cubicBezTo>
                      <a:pt x="4706" y="7023"/>
                      <a:pt x="4600" y="7151"/>
                      <a:pt x="4696" y="7254"/>
                    </a:cubicBezTo>
                    <a:cubicBezTo>
                      <a:pt x="5898" y="8566"/>
                      <a:pt x="7132" y="9931"/>
                      <a:pt x="7711" y="11648"/>
                    </a:cubicBezTo>
                    <a:cubicBezTo>
                      <a:pt x="7722" y="11681"/>
                      <a:pt x="7742" y="11700"/>
                      <a:pt x="7762" y="11715"/>
                    </a:cubicBezTo>
                    <a:cubicBezTo>
                      <a:pt x="7581" y="12134"/>
                      <a:pt x="7402" y="12554"/>
                      <a:pt x="7226" y="12977"/>
                    </a:cubicBezTo>
                    <a:cubicBezTo>
                      <a:pt x="6216" y="15399"/>
                      <a:pt x="5297" y="17866"/>
                      <a:pt x="4524" y="20376"/>
                    </a:cubicBezTo>
                    <a:cubicBezTo>
                      <a:pt x="4372" y="19614"/>
                      <a:pt x="4153" y="18873"/>
                      <a:pt x="3891" y="18146"/>
                    </a:cubicBezTo>
                    <a:cubicBezTo>
                      <a:pt x="3622" y="16655"/>
                      <a:pt x="3590" y="15137"/>
                      <a:pt x="3800" y="13637"/>
                    </a:cubicBezTo>
                    <a:cubicBezTo>
                      <a:pt x="3815" y="13534"/>
                      <a:pt x="3735" y="13477"/>
                      <a:pt x="3654" y="13477"/>
                    </a:cubicBezTo>
                    <a:cubicBezTo>
                      <a:pt x="3588" y="13477"/>
                      <a:pt x="3521" y="13517"/>
                      <a:pt x="3509" y="13602"/>
                    </a:cubicBezTo>
                    <a:cubicBezTo>
                      <a:pt x="3350" y="14731"/>
                      <a:pt x="3328" y="15874"/>
                      <a:pt x="3437" y="17006"/>
                    </a:cubicBezTo>
                    <a:cubicBezTo>
                      <a:pt x="2834" y="15613"/>
                      <a:pt x="2092" y="14272"/>
                      <a:pt x="1346" y="12958"/>
                    </a:cubicBezTo>
                    <a:cubicBezTo>
                      <a:pt x="1315" y="12903"/>
                      <a:pt x="1263" y="12880"/>
                      <a:pt x="1212" y="12880"/>
                    </a:cubicBezTo>
                    <a:cubicBezTo>
                      <a:pt x="1112" y="12880"/>
                      <a:pt x="1015" y="12967"/>
                      <a:pt x="1077" y="13075"/>
                    </a:cubicBezTo>
                    <a:cubicBezTo>
                      <a:pt x="1765" y="14288"/>
                      <a:pt x="2454" y="15526"/>
                      <a:pt x="3030" y="16809"/>
                    </a:cubicBezTo>
                    <a:cubicBezTo>
                      <a:pt x="2177" y="16072"/>
                      <a:pt x="1271" y="15403"/>
                      <a:pt x="311" y="14812"/>
                    </a:cubicBezTo>
                    <a:cubicBezTo>
                      <a:pt x="284" y="14796"/>
                      <a:pt x="257" y="14789"/>
                      <a:pt x="231" y="14789"/>
                    </a:cubicBezTo>
                    <a:cubicBezTo>
                      <a:pt x="101" y="14789"/>
                      <a:pt x="1" y="14965"/>
                      <a:pt x="134" y="15048"/>
                    </a:cubicBezTo>
                    <a:cubicBezTo>
                      <a:pt x="1262" y="15742"/>
                      <a:pt x="2322" y="16539"/>
                      <a:pt x="3299" y="17433"/>
                    </a:cubicBezTo>
                    <a:cubicBezTo>
                      <a:pt x="3299" y="17433"/>
                      <a:pt x="3300" y="17433"/>
                      <a:pt x="3300" y="17436"/>
                    </a:cubicBezTo>
                    <a:cubicBezTo>
                      <a:pt x="3777" y="18582"/>
                      <a:pt x="4147" y="19769"/>
                      <a:pt x="4338" y="21005"/>
                    </a:cubicBezTo>
                    <a:cubicBezTo>
                      <a:pt x="3991" y="22178"/>
                      <a:pt x="3672" y="23359"/>
                      <a:pt x="3397" y="24552"/>
                    </a:cubicBezTo>
                    <a:cubicBezTo>
                      <a:pt x="2879" y="26809"/>
                      <a:pt x="2510" y="29098"/>
                      <a:pt x="2323" y="31405"/>
                    </a:cubicBezTo>
                    <a:cubicBezTo>
                      <a:pt x="2315" y="31508"/>
                      <a:pt x="2399" y="31565"/>
                      <a:pt x="2479" y="31565"/>
                    </a:cubicBezTo>
                    <a:cubicBezTo>
                      <a:pt x="2545" y="31565"/>
                      <a:pt x="2609" y="31525"/>
                      <a:pt x="2616" y="31439"/>
                    </a:cubicBezTo>
                    <a:cubicBezTo>
                      <a:pt x="2899" y="27911"/>
                      <a:pt x="3619" y="24436"/>
                      <a:pt x="4625" y="21047"/>
                    </a:cubicBezTo>
                    <a:cubicBezTo>
                      <a:pt x="4625" y="21045"/>
                      <a:pt x="4628" y="21045"/>
                      <a:pt x="4628" y="21043"/>
                    </a:cubicBezTo>
                    <a:cubicBezTo>
                      <a:pt x="4899" y="20345"/>
                      <a:pt x="5404" y="19759"/>
                      <a:pt x="5898" y="19206"/>
                    </a:cubicBezTo>
                    <a:cubicBezTo>
                      <a:pt x="6416" y="18627"/>
                      <a:pt x="6954" y="18068"/>
                      <a:pt x="7513" y="17531"/>
                    </a:cubicBezTo>
                    <a:cubicBezTo>
                      <a:pt x="7564" y="17482"/>
                      <a:pt x="7617" y="17437"/>
                      <a:pt x="7668" y="17389"/>
                    </a:cubicBezTo>
                    <a:cubicBezTo>
                      <a:pt x="7784" y="17425"/>
                      <a:pt x="7868" y="17522"/>
                      <a:pt x="7968" y="17588"/>
                    </a:cubicBezTo>
                    <a:cubicBezTo>
                      <a:pt x="8068" y="17653"/>
                      <a:pt x="8176" y="17703"/>
                      <a:pt x="8279" y="17763"/>
                    </a:cubicBezTo>
                    <a:cubicBezTo>
                      <a:pt x="8519" y="17902"/>
                      <a:pt x="8757" y="18046"/>
                      <a:pt x="8993" y="18193"/>
                    </a:cubicBezTo>
                    <a:cubicBezTo>
                      <a:pt x="9472" y="18492"/>
                      <a:pt x="9944" y="18801"/>
                      <a:pt x="10407" y="19125"/>
                    </a:cubicBezTo>
                    <a:cubicBezTo>
                      <a:pt x="10435" y="19145"/>
                      <a:pt x="10464" y="19153"/>
                      <a:pt x="10491" y="19153"/>
                    </a:cubicBezTo>
                    <a:cubicBezTo>
                      <a:pt x="10616" y="19153"/>
                      <a:pt x="10712" y="18979"/>
                      <a:pt x="10585" y="18890"/>
                    </a:cubicBezTo>
                    <a:cubicBezTo>
                      <a:pt x="10088" y="18546"/>
                      <a:pt x="9586" y="18214"/>
                      <a:pt x="9072" y="17899"/>
                    </a:cubicBezTo>
                    <a:cubicBezTo>
                      <a:pt x="8828" y="17748"/>
                      <a:pt x="8581" y="17596"/>
                      <a:pt x="8330" y="17457"/>
                    </a:cubicBezTo>
                    <a:cubicBezTo>
                      <a:pt x="8243" y="17410"/>
                      <a:pt x="8163" y="17352"/>
                      <a:pt x="8081" y="17294"/>
                    </a:cubicBezTo>
                    <a:cubicBezTo>
                      <a:pt x="8267" y="17273"/>
                      <a:pt x="8452" y="17263"/>
                      <a:pt x="8638" y="17263"/>
                    </a:cubicBezTo>
                    <a:cubicBezTo>
                      <a:pt x="9785" y="17263"/>
                      <a:pt x="10924" y="17616"/>
                      <a:pt x="12070" y="17686"/>
                    </a:cubicBezTo>
                    <a:cubicBezTo>
                      <a:pt x="12074" y="17686"/>
                      <a:pt x="12078" y="17686"/>
                      <a:pt x="12081" y="17686"/>
                    </a:cubicBezTo>
                    <a:cubicBezTo>
                      <a:pt x="12260" y="17686"/>
                      <a:pt x="12291" y="17406"/>
                      <a:pt x="12105" y="17395"/>
                    </a:cubicBezTo>
                    <a:cubicBezTo>
                      <a:pt x="10938" y="17325"/>
                      <a:pt x="9784" y="16971"/>
                      <a:pt x="8619" y="16971"/>
                    </a:cubicBezTo>
                    <a:cubicBezTo>
                      <a:pt x="8443" y="16971"/>
                      <a:pt x="8268" y="16979"/>
                      <a:pt x="8092" y="16997"/>
                    </a:cubicBezTo>
                    <a:cubicBezTo>
                      <a:pt x="9039" y="16136"/>
                      <a:pt x="10038" y="15332"/>
                      <a:pt x="11087" y="14600"/>
                    </a:cubicBezTo>
                    <a:cubicBezTo>
                      <a:pt x="11826" y="14084"/>
                      <a:pt x="12590" y="13601"/>
                      <a:pt x="13372" y="13153"/>
                    </a:cubicBezTo>
                    <a:cubicBezTo>
                      <a:pt x="13510" y="13074"/>
                      <a:pt x="13446" y="12865"/>
                      <a:pt x="13321" y="12865"/>
                    </a:cubicBezTo>
                    <a:cubicBezTo>
                      <a:pt x="13300" y="12865"/>
                      <a:pt x="13277" y="12871"/>
                      <a:pt x="13253" y="12884"/>
                    </a:cubicBezTo>
                    <a:cubicBezTo>
                      <a:pt x="10478" y="14472"/>
                      <a:pt x="7966" y="16487"/>
                      <a:pt x="5818" y="18856"/>
                    </a:cubicBezTo>
                    <a:cubicBezTo>
                      <a:pt x="5541" y="19161"/>
                      <a:pt x="5259" y="19474"/>
                      <a:pt x="5006" y="19810"/>
                    </a:cubicBezTo>
                    <a:cubicBezTo>
                      <a:pt x="5043" y="19691"/>
                      <a:pt x="5080" y="19574"/>
                      <a:pt x="5117" y="19458"/>
                    </a:cubicBezTo>
                    <a:cubicBezTo>
                      <a:pt x="5795" y="17373"/>
                      <a:pt x="6572" y="15325"/>
                      <a:pt x="7410" y="13300"/>
                    </a:cubicBezTo>
                    <a:cubicBezTo>
                      <a:pt x="7432" y="13291"/>
                      <a:pt x="7452" y="13278"/>
                      <a:pt x="7470" y="13256"/>
                    </a:cubicBezTo>
                    <a:cubicBezTo>
                      <a:pt x="7989" y="12624"/>
                      <a:pt x="8541" y="12017"/>
                      <a:pt x="9119" y="11437"/>
                    </a:cubicBezTo>
                    <a:cubicBezTo>
                      <a:pt x="9126" y="11437"/>
                      <a:pt x="9134" y="11438"/>
                      <a:pt x="9142" y="11438"/>
                    </a:cubicBezTo>
                    <a:cubicBezTo>
                      <a:pt x="9161" y="11438"/>
                      <a:pt x="9182" y="11435"/>
                      <a:pt x="9204" y="11424"/>
                    </a:cubicBezTo>
                    <a:cubicBezTo>
                      <a:pt x="9764" y="11131"/>
                      <a:pt x="10398" y="11112"/>
                      <a:pt x="11016" y="11099"/>
                    </a:cubicBezTo>
                    <a:cubicBezTo>
                      <a:pt x="11755" y="11083"/>
                      <a:pt x="12494" y="11070"/>
                      <a:pt x="13233" y="11054"/>
                    </a:cubicBezTo>
                    <a:cubicBezTo>
                      <a:pt x="13420" y="11052"/>
                      <a:pt x="13377" y="10763"/>
                      <a:pt x="13193" y="10763"/>
                    </a:cubicBezTo>
                    <a:cubicBezTo>
                      <a:pt x="13192" y="10763"/>
                      <a:pt x="13191" y="10763"/>
                      <a:pt x="13189" y="10763"/>
                    </a:cubicBezTo>
                    <a:cubicBezTo>
                      <a:pt x="12428" y="10778"/>
                      <a:pt x="11668" y="10792"/>
                      <a:pt x="10906" y="10808"/>
                    </a:cubicBezTo>
                    <a:cubicBezTo>
                      <a:pt x="10468" y="10817"/>
                      <a:pt x="10023" y="10842"/>
                      <a:pt x="9602" y="10954"/>
                    </a:cubicBezTo>
                    <a:cubicBezTo>
                      <a:pt x="10879" y="9736"/>
                      <a:pt x="12280" y="8646"/>
                      <a:pt x="13781" y="7712"/>
                    </a:cubicBezTo>
                    <a:cubicBezTo>
                      <a:pt x="14469" y="7283"/>
                      <a:pt x="15178" y="6892"/>
                      <a:pt x="15904" y="6531"/>
                    </a:cubicBezTo>
                    <a:cubicBezTo>
                      <a:pt x="16055" y="6459"/>
                      <a:pt x="15989" y="6246"/>
                      <a:pt x="15857" y="6246"/>
                    </a:cubicBezTo>
                    <a:cubicBezTo>
                      <a:pt x="15837" y="6246"/>
                      <a:pt x="15815" y="6251"/>
                      <a:pt x="15792" y="6263"/>
                    </a:cubicBezTo>
                    <a:cubicBezTo>
                      <a:pt x="13224" y="7538"/>
                      <a:pt x="10875" y="9235"/>
                      <a:pt x="8859" y="11276"/>
                    </a:cubicBezTo>
                    <a:cubicBezTo>
                      <a:pt x="8483" y="11657"/>
                      <a:pt x="8120" y="12052"/>
                      <a:pt x="7766" y="12457"/>
                    </a:cubicBezTo>
                    <a:cubicBezTo>
                      <a:pt x="8396" y="10973"/>
                      <a:pt x="9055" y="9504"/>
                      <a:pt x="9734" y="8043"/>
                    </a:cubicBezTo>
                    <a:cubicBezTo>
                      <a:pt x="10394" y="6623"/>
                      <a:pt x="11073" y="5210"/>
                      <a:pt x="11759" y="3800"/>
                    </a:cubicBezTo>
                    <a:cubicBezTo>
                      <a:pt x="11765" y="3801"/>
                      <a:pt x="11771" y="3802"/>
                      <a:pt x="11778" y="3802"/>
                    </a:cubicBezTo>
                    <a:cubicBezTo>
                      <a:pt x="11807" y="3802"/>
                      <a:pt x="11836" y="3791"/>
                      <a:pt x="11863" y="3766"/>
                    </a:cubicBezTo>
                    <a:cubicBezTo>
                      <a:pt x="12930" y="2812"/>
                      <a:pt x="13868" y="1726"/>
                      <a:pt x="14654" y="530"/>
                    </a:cubicBezTo>
                    <a:cubicBezTo>
                      <a:pt x="14729" y="416"/>
                      <a:pt x="14627" y="291"/>
                      <a:pt x="14525" y="291"/>
                    </a:cubicBezTo>
                    <a:cubicBezTo>
                      <a:pt x="14487" y="291"/>
                      <a:pt x="14448" y="309"/>
                      <a:pt x="14418" y="353"/>
                    </a:cubicBezTo>
                    <a:cubicBezTo>
                      <a:pt x="13742" y="1386"/>
                      <a:pt x="12949" y="2338"/>
                      <a:pt x="12056" y="3191"/>
                    </a:cubicBezTo>
                    <a:cubicBezTo>
                      <a:pt x="12280" y="2730"/>
                      <a:pt x="12505" y="2273"/>
                      <a:pt x="12729" y="1816"/>
                    </a:cubicBezTo>
                    <a:cubicBezTo>
                      <a:pt x="12783" y="1705"/>
                      <a:pt x="12686" y="1619"/>
                      <a:pt x="12589" y="1619"/>
                    </a:cubicBezTo>
                    <a:cubicBezTo>
                      <a:pt x="12537" y="1619"/>
                      <a:pt x="12485" y="1644"/>
                      <a:pt x="12455" y="1703"/>
                    </a:cubicBezTo>
                    <a:cubicBezTo>
                      <a:pt x="11766" y="3111"/>
                      <a:pt x="11077" y="4520"/>
                      <a:pt x="10401" y="5936"/>
                    </a:cubicBezTo>
                    <a:cubicBezTo>
                      <a:pt x="10676" y="3975"/>
                      <a:pt x="11168" y="2054"/>
                      <a:pt x="11876" y="203"/>
                    </a:cubicBezTo>
                    <a:cubicBezTo>
                      <a:pt x="11919" y="88"/>
                      <a:pt x="11822" y="1"/>
                      <a:pt x="1172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184" name="Google Shape;1184;p25"/>
            <p:cNvGrpSpPr/>
            <p:nvPr/>
          </p:nvGrpSpPr>
          <p:grpSpPr>
            <a:xfrm rot="10800000">
              <a:off x="8293622" y="9"/>
              <a:ext cx="632791" cy="1148868"/>
              <a:chOff x="965300" y="2855200"/>
              <a:chExt cx="335200" cy="608575"/>
            </a:xfrm>
          </p:grpSpPr>
          <p:sp>
            <p:nvSpPr>
              <p:cNvPr id="1185" name="Google Shape;1185;p25"/>
              <p:cNvSpPr/>
              <p:nvPr/>
            </p:nvSpPr>
            <p:spPr>
              <a:xfrm>
                <a:off x="965300" y="2855200"/>
                <a:ext cx="335200" cy="549500"/>
              </a:xfrm>
              <a:custGeom>
                <a:avLst/>
                <a:gdLst/>
                <a:ahLst/>
                <a:cxnLst/>
                <a:rect l="l" t="t" r="r" b="b"/>
                <a:pathLst>
                  <a:path w="13408" h="21980" extrusionOk="0">
                    <a:moveTo>
                      <a:pt x="435" y="15461"/>
                    </a:moveTo>
                    <a:lnTo>
                      <a:pt x="435" y="15461"/>
                    </a:lnTo>
                    <a:cubicBezTo>
                      <a:pt x="435" y="15461"/>
                      <a:pt x="435" y="15461"/>
                      <a:pt x="435" y="15461"/>
                    </a:cubicBezTo>
                    <a:lnTo>
                      <a:pt x="435" y="15461"/>
                    </a:lnTo>
                    <a:cubicBezTo>
                      <a:pt x="435" y="15461"/>
                      <a:pt x="435" y="15461"/>
                      <a:pt x="435" y="15461"/>
                    </a:cubicBezTo>
                    <a:close/>
                    <a:moveTo>
                      <a:pt x="10473" y="0"/>
                    </a:moveTo>
                    <a:cubicBezTo>
                      <a:pt x="10163" y="0"/>
                      <a:pt x="9821" y="308"/>
                      <a:pt x="9594" y="456"/>
                    </a:cubicBezTo>
                    <a:cubicBezTo>
                      <a:pt x="8185" y="1367"/>
                      <a:pt x="6800" y="2296"/>
                      <a:pt x="5614" y="3495"/>
                    </a:cubicBezTo>
                    <a:cubicBezTo>
                      <a:pt x="5548" y="3561"/>
                      <a:pt x="5478" y="3635"/>
                      <a:pt x="5465" y="3729"/>
                    </a:cubicBezTo>
                    <a:cubicBezTo>
                      <a:pt x="5448" y="3831"/>
                      <a:pt x="5503" y="3930"/>
                      <a:pt x="5555" y="4019"/>
                    </a:cubicBezTo>
                    <a:cubicBezTo>
                      <a:pt x="5881" y="4580"/>
                      <a:pt x="6169" y="5197"/>
                      <a:pt x="6606" y="5675"/>
                    </a:cubicBezTo>
                    <a:cubicBezTo>
                      <a:pt x="6758" y="5841"/>
                      <a:pt x="6909" y="5960"/>
                      <a:pt x="6904" y="6221"/>
                    </a:cubicBezTo>
                    <a:cubicBezTo>
                      <a:pt x="6902" y="6423"/>
                      <a:pt x="6825" y="6527"/>
                      <a:pt x="6714" y="6527"/>
                    </a:cubicBezTo>
                    <a:cubicBezTo>
                      <a:pt x="6639" y="6527"/>
                      <a:pt x="6548" y="6478"/>
                      <a:pt x="6454" y="6378"/>
                    </a:cubicBezTo>
                    <a:cubicBezTo>
                      <a:pt x="5982" y="5872"/>
                      <a:pt x="5570" y="5167"/>
                      <a:pt x="5011" y="4761"/>
                    </a:cubicBezTo>
                    <a:cubicBezTo>
                      <a:pt x="4941" y="4710"/>
                      <a:pt x="4861" y="4667"/>
                      <a:pt x="4778" y="4667"/>
                    </a:cubicBezTo>
                    <a:cubicBezTo>
                      <a:pt x="4771" y="4667"/>
                      <a:pt x="4765" y="4667"/>
                      <a:pt x="4759" y="4667"/>
                    </a:cubicBezTo>
                    <a:cubicBezTo>
                      <a:pt x="4642" y="4677"/>
                      <a:pt x="4555" y="4777"/>
                      <a:pt x="4482" y="4870"/>
                    </a:cubicBezTo>
                    <a:cubicBezTo>
                      <a:pt x="3966" y="5529"/>
                      <a:pt x="3486" y="6218"/>
                      <a:pt x="3051" y="6933"/>
                    </a:cubicBezTo>
                    <a:cubicBezTo>
                      <a:pt x="2978" y="7050"/>
                      <a:pt x="2906" y="7180"/>
                      <a:pt x="2920" y="7318"/>
                    </a:cubicBezTo>
                    <a:cubicBezTo>
                      <a:pt x="2938" y="7493"/>
                      <a:pt x="3093" y="7620"/>
                      <a:pt x="3226" y="7733"/>
                    </a:cubicBezTo>
                    <a:cubicBezTo>
                      <a:pt x="3831" y="8246"/>
                      <a:pt x="4417" y="8912"/>
                      <a:pt x="4766" y="9627"/>
                    </a:cubicBezTo>
                    <a:cubicBezTo>
                      <a:pt x="4853" y="9805"/>
                      <a:pt x="4925" y="10009"/>
                      <a:pt x="4866" y="10197"/>
                    </a:cubicBezTo>
                    <a:cubicBezTo>
                      <a:pt x="4844" y="10264"/>
                      <a:pt x="4804" y="10328"/>
                      <a:pt x="4746" y="10364"/>
                    </a:cubicBezTo>
                    <a:cubicBezTo>
                      <a:pt x="4704" y="10390"/>
                      <a:pt x="4658" y="10400"/>
                      <a:pt x="4609" y="10400"/>
                    </a:cubicBezTo>
                    <a:cubicBezTo>
                      <a:pt x="4526" y="10400"/>
                      <a:pt x="4438" y="10369"/>
                      <a:pt x="4361" y="10330"/>
                    </a:cubicBezTo>
                    <a:cubicBezTo>
                      <a:pt x="3764" y="10039"/>
                      <a:pt x="3379" y="9452"/>
                      <a:pt x="2932" y="8961"/>
                    </a:cubicBezTo>
                    <a:cubicBezTo>
                      <a:pt x="2831" y="8849"/>
                      <a:pt x="2712" y="8735"/>
                      <a:pt x="2561" y="8713"/>
                    </a:cubicBezTo>
                    <a:cubicBezTo>
                      <a:pt x="2544" y="8711"/>
                      <a:pt x="2527" y="8710"/>
                      <a:pt x="2510" y="8710"/>
                    </a:cubicBezTo>
                    <a:cubicBezTo>
                      <a:pt x="2192" y="8710"/>
                      <a:pt x="1796" y="9131"/>
                      <a:pt x="1610" y="9346"/>
                    </a:cubicBezTo>
                    <a:cubicBezTo>
                      <a:pt x="1235" y="9776"/>
                      <a:pt x="921" y="10280"/>
                      <a:pt x="732" y="10814"/>
                    </a:cubicBezTo>
                    <a:cubicBezTo>
                      <a:pt x="454" y="11596"/>
                      <a:pt x="105" y="12526"/>
                      <a:pt x="51" y="13362"/>
                    </a:cubicBezTo>
                    <a:cubicBezTo>
                      <a:pt x="0" y="14144"/>
                      <a:pt x="697" y="14434"/>
                      <a:pt x="1300" y="14698"/>
                    </a:cubicBezTo>
                    <a:cubicBezTo>
                      <a:pt x="1600" y="14828"/>
                      <a:pt x="2298" y="15212"/>
                      <a:pt x="2430" y="15542"/>
                    </a:cubicBezTo>
                    <a:cubicBezTo>
                      <a:pt x="2552" y="15847"/>
                      <a:pt x="2212" y="15971"/>
                      <a:pt x="1919" y="15971"/>
                    </a:cubicBezTo>
                    <a:cubicBezTo>
                      <a:pt x="1864" y="15971"/>
                      <a:pt x="1812" y="15967"/>
                      <a:pt x="1764" y="15959"/>
                    </a:cubicBezTo>
                    <a:cubicBezTo>
                      <a:pt x="1589" y="15930"/>
                      <a:pt x="447" y="15671"/>
                      <a:pt x="435" y="15461"/>
                    </a:cubicBezTo>
                    <a:lnTo>
                      <a:pt x="435" y="15461"/>
                    </a:lnTo>
                    <a:cubicBezTo>
                      <a:pt x="545" y="17508"/>
                      <a:pt x="1102" y="19514"/>
                      <a:pt x="2034" y="21332"/>
                    </a:cubicBezTo>
                    <a:cubicBezTo>
                      <a:pt x="2279" y="21813"/>
                      <a:pt x="2569" y="21980"/>
                      <a:pt x="2937" y="21980"/>
                    </a:cubicBezTo>
                    <a:cubicBezTo>
                      <a:pt x="3128" y="21980"/>
                      <a:pt x="3341" y="21934"/>
                      <a:pt x="3579" y="21864"/>
                    </a:cubicBezTo>
                    <a:cubicBezTo>
                      <a:pt x="4384" y="21622"/>
                      <a:pt x="5164" y="21340"/>
                      <a:pt x="5882" y="20895"/>
                    </a:cubicBezTo>
                    <a:cubicBezTo>
                      <a:pt x="6812" y="20318"/>
                      <a:pt x="7695" y="19666"/>
                      <a:pt x="8515" y="18947"/>
                    </a:cubicBezTo>
                    <a:cubicBezTo>
                      <a:pt x="9009" y="18512"/>
                      <a:pt x="12970" y="14388"/>
                      <a:pt x="12174" y="13941"/>
                    </a:cubicBezTo>
                    <a:cubicBezTo>
                      <a:pt x="12107" y="13903"/>
                      <a:pt x="12033" y="13889"/>
                      <a:pt x="11956" y="13889"/>
                    </a:cubicBezTo>
                    <a:cubicBezTo>
                      <a:pt x="11861" y="13889"/>
                      <a:pt x="11763" y="13909"/>
                      <a:pt x="11670" y="13928"/>
                    </a:cubicBezTo>
                    <a:cubicBezTo>
                      <a:pt x="11298" y="14005"/>
                      <a:pt x="10921" y="14051"/>
                      <a:pt x="10544" y="14070"/>
                    </a:cubicBezTo>
                    <a:cubicBezTo>
                      <a:pt x="10507" y="14072"/>
                      <a:pt x="10470" y="14073"/>
                      <a:pt x="10434" y="14073"/>
                    </a:cubicBezTo>
                    <a:cubicBezTo>
                      <a:pt x="10343" y="14073"/>
                      <a:pt x="10254" y="14064"/>
                      <a:pt x="10172" y="14028"/>
                    </a:cubicBezTo>
                    <a:cubicBezTo>
                      <a:pt x="10056" y="13977"/>
                      <a:pt x="9957" y="13861"/>
                      <a:pt x="9972" y="13737"/>
                    </a:cubicBezTo>
                    <a:cubicBezTo>
                      <a:pt x="9983" y="13635"/>
                      <a:pt x="10059" y="13554"/>
                      <a:pt x="10138" y="13489"/>
                    </a:cubicBezTo>
                    <a:cubicBezTo>
                      <a:pt x="10762" y="12990"/>
                      <a:pt x="11758" y="13107"/>
                      <a:pt x="12300" y="12521"/>
                    </a:cubicBezTo>
                    <a:cubicBezTo>
                      <a:pt x="12483" y="12319"/>
                      <a:pt x="12591" y="12059"/>
                      <a:pt x="12676" y="11800"/>
                    </a:cubicBezTo>
                    <a:cubicBezTo>
                      <a:pt x="13000" y="10833"/>
                      <a:pt x="13110" y="9808"/>
                      <a:pt x="13219" y="8793"/>
                    </a:cubicBezTo>
                    <a:lnTo>
                      <a:pt x="13393" y="7170"/>
                    </a:lnTo>
                    <a:cubicBezTo>
                      <a:pt x="13400" y="7105"/>
                      <a:pt x="13407" y="7037"/>
                      <a:pt x="13391" y="6975"/>
                    </a:cubicBezTo>
                    <a:cubicBezTo>
                      <a:pt x="13352" y="6812"/>
                      <a:pt x="13173" y="6717"/>
                      <a:pt x="13003" y="6717"/>
                    </a:cubicBezTo>
                    <a:cubicBezTo>
                      <a:pt x="12989" y="6717"/>
                      <a:pt x="12975" y="6717"/>
                      <a:pt x="12961" y="6719"/>
                    </a:cubicBezTo>
                    <a:cubicBezTo>
                      <a:pt x="12780" y="6736"/>
                      <a:pt x="12621" y="6837"/>
                      <a:pt x="12468" y="6934"/>
                    </a:cubicBezTo>
                    <a:cubicBezTo>
                      <a:pt x="12039" y="7209"/>
                      <a:pt x="11611" y="7484"/>
                      <a:pt x="11181" y="7761"/>
                    </a:cubicBezTo>
                    <a:cubicBezTo>
                      <a:pt x="11047" y="7846"/>
                      <a:pt x="10908" y="7935"/>
                      <a:pt x="10751" y="7948"/>
                    </a:cubicBezTo>
                    <a:cubicBezTo>
                      <a:pt x="10741" y="7948"/>
                      <a:pt x="10731" y="7949"/>
                      <a:pt x="10721" y="7949"/>
                    </a:cubicBezTo>
                    <a:cubicBezTo>
                      <a:pt x="10571" y="7949"/>
                      <a:pt x="10415" y="7858"/>
                      <a:pt x="10389" y="7713"/>
                    </a:cubicBezTo>
                    <a:cubicBezTo>
                      <a:pt x="10373" y="7615"/>
                      <a:pt x="10416" y="7516"/>
                      <a:pt x="10467" y="7432"/>
                    </a:cubicBezTo>
                    <a:cubicBezTo>
                      <a:pt x="11149" y="6274"/>
                      <a:pt x="12698" y="5740"/>
                      <a:pt x="12721" y="4229"/>
                    </a:cubicBezTo>
                    <a:cubicBezTo>
                      <a:pt x="12732" y="3596"/>
                      <a:pt x="12476" y="2989"/>
                      <a:pt x="12191" y="2425"/>
                    </a:cubicBezTo>
                    <a:cubicBezTo>
                      <a:pt x="11955" y="1963"/>
                      <a:pt x="11695" y="1517"/>
                      <a:pt x="11418" y="1080"/>
                    </a:cubicBezTo>
                    <a:cubicBezTo>
                      <a:pt x="11234" y="790"/>
                      <a:pt x="10961" y="151"/>
                      <a:pt x="10615" y="25"/>
                    </a:cubicBezTo>
                    <a:cubicBezTo>
                      <a:pt x="10568" y="8"/>
                      <a:pt x="10521" y="0"/>
                      <a:pt x="1047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6" name="Google Shape;1186;p25"/>
              <p:cNvSpPr/>
              <p:nvPr/>
            </p:nvSpPr>
            <p:spPr>
              <a:xfrm>
                <a:off x="967575" y="2910550"/>
                <a:ext cx="292525" cy="553225"/>
              </a:xfrm>
              <a:custGeom>
                <a:avLst/>
                <a:gdLst/>
                <a:ahLst/>
                <a:cxnLst/>
                <a:rect l="l" t="t" r="r" b="b"/>
                <a:pathLst>
                  <a:path w="11701" h="22129" extrusionOk="0">
                    <a:moveTo>
                      <a:pt x="9880" y="1"/>
                    </a:moveTo>
                    <a:cubicBezTo>
                      <a:pt x="9827" y="1"/>
                      <a:pt x="9777" y="31"/>
                      <a:pt x="9764" y="102"/>
                    </a:cubicBezTo>
                    <a:cubicBezTo>
                      <a:pt x="9541" y="1356"/>
                      <a:pt x="9293" y="2605"/>
                      <a:pt x="9009" y="3844"/>
                    </a:cubicBezTo>
                    <a:cubicBezTo>
                      <a:pt x="8672" y="3126"/>
                      <a:pt x="8352" y="2401"/>
                      <a:pt x="8054" y="1666"/>
                    </a:cubicBezTo>
                    <a:cubicBezTo>
                      <a:pt x="8031" y="1610"/>
                      <a:pt x="7989" y="1588"/>
                      <a:pt x="7946" y="1588"/>
                    </a:cubicBezTo>
                    <a:cubicBezTo>
                      <a:pt x="7855" y="1588"/>
                      <a:pt x="7757" y="1685"/>
                      <a:pt x="7803" y="1797"/>
                    </a:cubicBezTo>
                    <a:cubicBezTo>
                      <a:pt x="8145" y="2641"/>
                      <a:pt x="8513" y="3474"/>
                      <a:pt x="8905" y="4295"/>
                    </a:cubicBezTo>
                    <a:cubicBezTo>
                      <a:pt x="8828" y="4622"/>
                      <a:pt x="8750" y="4950"/>
                      <a:pt x="8666" y="5276"/>
                    </a:cubicBezTo>
                    <a:cubicBezTo>
                      <a:pt x="8413" y="6272"/>
                      <a:pt x="8131" y="7262"/>
                      <a:pt x="7819" y="8244"/>
                    </a:cubicBezTo>
                    <a:cubicBezTo>
                      <a:pt x="7586" y="7268"/>
                      <a:pt x="7440" y="6272"/>
                      <a:pt x="7391" y="5270"/>
                    </a:cubicBezTo>
                    <a:cubicBezTo>
                      <a:pt x="7386" y="5177"/>
                      <a:pt x="7310" y="5129"/>
                      <a:pt x="7237" y="5129"/>
                    </a:cubicBezTo>
                    <a:cubicBezTo>
                      <a:pt x="7168" y="5129"/>
                      <a:pt x="7103" y="5172"/>
                      <a:pt x="7107" y="5262"/>
                    </a:cubicBezTo>
                    <a:cubicBezTo>
                      <a:pt x="7165" y="6442"/>
                      <a:pt x="7347" y="7611"/>
                      <a:pt x="7657" y="8753"/>
                    </a:cubicBezTo>
                    <a:cubicBezTo>
                      <a:pt x="7352" y="9684"/>
                      <a:pt x="7013" y="10605"/>
                      <a:pt x="6645" y="11513"/>
                    </a:cubicBezTo>
                    <a:cubicBezTo>
                      <a:pt x="6215" y="10543"/>
                      <a:pt x="5865" y="9539"/>
                      <a:pt x="5603" y="8509"/>
                    </a:cubicBezTo>
                    <a:cubicBezTo>
                      <a:pt x="5585" y="8435"/>
                      <a:pt x="5527" y="8403"/>
                      <a:pt x="5468" y="8403"/>
                    </a:cubicBezTo>
                    <a:cubicBezTo>
                      <a:pt x="5385" y="8403"/>
                      <a:pt x="5300" y="8469"/>
                      <a:pt x="5327" y="8572"/>
                    </a:cubicBezTo>
                    <a:cubicBezTo>
                      <a:pt x="5618" y="9709"/>
                      <a:pt x="6011" y="10815"/>
                      <a:pt x="6501" y="11879"/>
                    </a:cubicBezTo>
                    <a:cubicBezTo>
                      <a:pt x="6188" y="12632"/>
                      <a:pt x="5853" y="13373"/>
                      <a:pt x="5492" y="14104"/>
                    </a:cubicBezTo>
                    <a:cubicBezTo>
                      <a:pt x="5340" y="14408"/>
                      <a:pt x="5183" y="14710"/>
                      <a:pt x="5024" y="15012"/>
                    </a:cubicBezTo>
                    <a:cubicBezTo>
                      <a:pt x="5021" y="14993"/>
                      <a:pt x="5017" y="14975"/>
                      <a:pt x="5014" y="14962"/>
                    </a:cubicBezTo>
                    <a:cubicBezTo>
                      <a:pt x="4532" y="13141"/>
                      <a:pt x="4131" y="11300"/>
                      <a:pt x="3805" y="9442"/>
                    </a:cubicBezTo>
                    <a:cubicBezTo>
                      <a:pt x="3793" y="9367"/>
                      <a:pt x="3738" y="9334"/>
                      <a:pt x="3680" y="9334"/>
                    </a:cubicBezTo>
                    <a:cubicBezTo>
                      <a:pt x="3598" y="9334"/>
                      <a:pt x="3510" y="9401"/>
                      <a:pt x="3529" y="9506"/>
                    </a:cubicBezTo>
                    <a:cubicBezTo>
                      <a:pt x="3685" y="10404"/>
                      <a:pt x="3862" y="11300"/>
                      <a:pt x="4054" y="12190"/>
                    </a:cubicBezTo>
                    <a:cubicBezTo>
                      <a:pt x="4226" y="12978"/>
                      <a:pt x="4412" y="13761"/>
                      <a:pt x="4611" y="14541"/>
                    </a:cubicBezTo>
                    <a:cubicBezTo>
                      <a:pt x="4665" y="14747"/>
                      <a:pt x="4719" y="14951"/>
                      <a:pt x="4774" y="15158"/>
                    </a:cubicBezTo>
                    <a:cubicBezTo>
                      <a:pt x="4791" y="15224"/>
                      <a:pt x="4807" y="15298"/>
                      <a:pt x="4836" y="15363"/>
                    </a:cubicBezTo>
                    <a:cubicBezTo>
                      <a:pt x="4470" y="16035"/>
                      <a:pt x="4080" y="16695"/>
                      <a:pt x="3668" y="17339"/>
                    </a:cubicBezTo>
                    <a:cubicBezTo>
                      <a:pt x="3656" y="17322"/>
                      <a:pt x="3644" y="17303"/>
                      <a:pt x="3633" y="17281"/>
                    </a:cubicBezTo>
                    <a:cubicBezTo>
                      <a:pt x="3190" y="16474"/>
                      <a:pt x="2850" y="15612"/>
                      <a:pt x="2609" y="14722"/>
                    </a:cubicBezTo>
                    <a:cubicBezTo>
                      <a:pt x="2590" y="14648"/>
                      <a:pt x="2531" y="14616"/>
                      <a:pt x="2472" y="14616"/>
                    </a:cubicBezTo>
                    <a:cubicBezTo>
                      <a:pt x="2388" y="14616"/>
                      <a:pt x="2304" y="14681"/>
                      <a:pt x="2331" y="14784"/>
                    </a:cubicBezTo>
                    <a:cubicBezTo>
                      <a:pt x="2472" y="15301"/>
                      <a:pt x="2643" y="15808"/>
                      <a:pt x="2848" y="16301"/>
                    </a:cubicBezTo>
                    <a:cubicBezTo>
                      <a:pt x="2947" y="16542"/>
                      <a:pt x="3055" y="16779"/>
                      <a:pt x="3171" y="17012"/>
                    </a:cubicBezTo>
                    <a:cubicBezTo>
                      <a:pt x="3265" y="17206"/>
                      <a:pt x="3358" y="17436"/>
                      <a:pt x="3495" y="17606"/>
                    </a:cubicBezTo>
                    <a:cubicBezTo>
                      <a:pt x="2498" y="19132"/>
                      <a:pt x="1369" y="20568"/>
                      <a:pt x="99" y="21878"/>
                    </a:cubicBezTo>
                    <a:cubicBezTo>
                      <a:pt x="0" y="21981"/>
                      <a:pt x="95" y="22128"/>
                      <a:pt x="202" y="22128"/>
                    </a:cubicBezTo>
                    <a:cubicBezTo>
                      <a:pt x="233" y="22128"/>
                      <a:pt x="266" y="22116"/>
                      <a:pt x="295" y="22086"/>
                    </a:cubicBezTo>
                    <a:cubicBezTo>
                      <a:pt x="1538" y="20805"/>
                      <a:pt x="2653" y="19402"/>
                      <a:pt x="3637" y="17915"/>
                    </a:cubicBezTo>
                    <a:cubicBezTo>
                      <a:pt x="3669" y="17866"/>
                      <a:pt x="3699" y="17816"/>
                      <a:pt x="3733" y="17766"/>
                    </a:cubicBezTo>
                    <a:cubicBezTo>
                      <a:pt x="3769" y="17775"/>
                      <a:pt x="3807" y="17778"/>
                      <a:pt x="3847" y="17778"/>
                    </a:cubicBezTo>
                    <a:cubicBezTo>
                      <a:pt x="3896" y="17778"/>
                      <a:pt x="3947" y="17773"/>
                      <a:pt x="3999" y="17765"/>
                    </a:cubicBezTo>
                    <a:cubicBezTo>
                      <a:pt x="4284" y="17720"/>
                      <a:pt x="4571" y="17664"/>
                      <a:pt x="4855" y="17613"/>
                    </a:cubicBezTo>
                    <a:cubicBezTo>
                      <a:pt x="5439" y="17510"/>
                      <a:pt x="6026" y="17404"/>
                      <a:pt x="6609" y="17302"/>
                    </a:cubicBezTo>
                    <a:cubicBezTo>
                      <a:pt x="6783" y="17273"/>
                      <a:pt x="6732" y="17022"/>
                      <a:pt x="6576" y="17022"/>
                    </a:cubicBezTo>
                    <a:cubicBezTo>
                      <a:pt x="6567" y="17022"/>
                      <a:pt x="6557" y="17023"/>
                      <a:pt x="6547" y="17025"/>
                    </a:cubicBezTo>
                    <a:lnTo>
                      <a:pt x="5015" y="17296"/>
                    </a:lnTo>
                    <a:cubicBezTo>
                      <a:pt x="4775" y="17338"/>
                      <a:pt x="4536" y="17381"/>
                      <a:pt x="4296" y="17423"/>
                    </a:cubicBezTo>
                    <a:cubicBezTo>
                      <a:pt x="4180" y="17444"/>
                      <a:pt x="4053" y="17483"/>
                      <a:pt x="3935" y="17487"/>
                    </a:cubicBezTo>
                    <a:cubicBezTo>
                      <a:pt x="3932" y="17487"/>
                      <a:pt x="3930" y="17488"/>
                      <a:pt x="3927" y="17488"/>
                    </a:cubicBezTo>
                    <a:cubicBezTo>
                      <a:pt x="3923" y="17488"/>
                      <a:pt x="3918" y="17487"/>
                      <a:pt x="3914" y="17487"/>
                    </a:cubicBezTo>
                    <a:cubicBezTo>
                      <a:pt x="4319" y="16850"/>
                      <a:pt x="4703" y="16200"/>
                      <a:pt x="5065" y="15537"/>
                    </a:cubicBezTo>
                    <a:cubicBezTo>
                      <a:pt x="5114" y="15537"/>
                      <a:pt x="5166" y="15525"/>
                      <a:pt x="5218" y="15508"/>
                    </a:cubicBezTo>
                    <a:cubicBezTo>
                      <a:pt x="5400" y="15453"/>
                      <a:pt x="5584" y="15388"/>
                      <a:pt x="5767" y="15324"/>
                    </a:cubicBezTo>
                    <a:cubicBezTo>
                      <a:pt x="7237" y="14813"/>
                      <a:pt x="8672" y="14201"/>
                      <a:pt x="10060" y="13493"/>
                    </a:cubicBezTo>
                    <a:cubicBezTo>
                      <a:pt x="10201" y="13422"/>
                      <a:pt x="10121" y="13225"/>
                      <a:pt x="9992" y="13225"/>
                    </a:cubicBezTo>
                    <a:cubicBezTo>
                      <a:pt x="9971" y="13225"/>
                      <a:pt x="9949" y="13230"/>
                      <a:pt x="9927" y="13241"/>
                    </a:cubicBezTo>
                    <a:cubicBezTo>
                      <a:pt x="9105" y="13661"/>
                      <a:pt x="8270" y="14047"/>
                      <a:pt x="7417" y="14398"/>
                    </a:cubicBezTo>
                    <a:cubicBezTo>
                      <a:pt x="6962" y="14584"/>
                      <a:pt x="6501" y="14761"/>
                      <a:pt x="6037" y="14928"/>
                    </a:cubicBezTo>
                    <a:cubicBezTo>
                      <a:pt x="5840" y="14997"/>
                      <a:pt x="5645" y="15065"/>
                      <a:pt x="5448" y="15133"/>
                    </a:cubicBezTo>
                    <a:cubicBezTo>
                      <a:pt x="5419" y="15143"/>
                      <a:pt x="5319" y="15188"/>
                      <a:pt x="5234" y="15220"/>
                    </a:cubicBezTo>
                    <a:cubicBezTo>
                      <a:pt x="5755" y="14243"/>
                      <a:pt x="6230" y="13241"/>
                      <a:pt x="6663" y="12222"/>
                    </a:cubicBezTo>
                    <a:cubicBezTo>
                      <a:pt x="6688" y="12265"/>
                      <a:pt x="6733" y="12285"/>
                      <a:pt x="6780" y="12285"/>
                    </a:cubicBezTo>
                    <a:cubicBezTo>
                      <a:pt x="6802" y="12285"/>
                      <a:pt x="6825" y="12281"/>
                      <a:pt x="6847" y="12271"/>
                    </a:cubicBezTo>
                    <a:cubicBezTo>
                      <a:pt x="7795" y="11859"/>
                      <a:pt x="8744" y="11445"/>
                      <a:pt x="9693" y="11031"/>
                    </a:cubicBezTo>
                    <a:cubicBezTo>
                      <a:pt x="9841" y="10967"/>
                      <a:pt x="9755" y="10766"/>
                      <a:pt x="9619" y="10766"/>
                    </a:cubicBezTo>
                    <a:cubicBezTo>
                      <a:pt x="9600" y="10766"/>
                      <a:pt x="9580" y="10770"/>
                      <a:pt x="9559" y="10779"/>
                    </a:cubicBezTo>
                    <a:cubicBezTo>
                      <a:pt x="8655" y="11171"/>
                      <a:pt x="7751" y="11566"/>
                      <a:pt x="6848" y="11960"/>
                    </a:cubicBezTo>
                    <a:cubicBezTo>
                      <a:pt x="6834" y="11931"/>
                      <a:pt x="6822" y="11901"/>
                      <a:pt x="6807" y="11872"/>
                    </a:cubicBezTo>
                    <a:cubicBezTo>
                      <a:pt x="7151" y="11039"/>
                      <a:pt x="7469" y="10194"/>
                      <a:pt x="7760" y="9343"/>
                    </a:cubicBezTo>
                    <a:cubicBezTo>
                      <a:pt x="7801" y="9224"/>
                      <a:pt x="7837" y="9105"/>
                      <a:pt x="7876" y="8986"/>
                    </a:cubicBezTo>
                    <a:cubicBezTo>
                      <a:pt x="7883" y="8985"/>
                      <a:pt x="7889" y="8985"/>
                      <a:pt x="7896" y="8982"/>
                    </a:cubicBezTo>
                    <a:cubicBezTo>
                      <a:pt x="8928" y="8383"/>
                      <a:pt x="9907" y="7697"/>
                      <a:pt x="10825" y="6934"/>
                    </a:cubicBezTo>
                    <a:cubicBezTo>
                      <a:pt x="10936" y="6840"/>
                      <a:pt x="10837" y="6690"/>
                      <a:pt x="10721" y="6690"/>
                    </a:cubicBezTo>
                    <a:cubicBezTo>
                      <a:pt x="10690" y="6690"/>
                      <a:pt x="10659" y="6701"/>
                      <a:pt x="10629" y="6725"/>
                    </a:cubicBezTo>
                    <a:cubicBezTo>
                      <a:pt x="9806" y="7411"/>
                      <a:pt x="8930" y="8028"/>
                      <a:pt x="8010" y="8580"/>
                    </a:cubicBezTo>
                    <a:cubicBezTo>
                      <a:pt x="8455" y="7202"/>
                      <a:pt x="8837" y="5802"/>
                      <a:pt x="9171" y="4393"/>
                    </a:cubicBezTo>
                    <a:cubicBezTo>
                      <a:pt x="9601" y="4271"/>
                      <a:pt x="9946" y="3952"/>
                      <a:pt x="10291" y="3681"/>
                    </a:cubicBezTo>
                    <a:cubicBezTo>
                      <a:pt x="10720" y="3344"/>
                      <a:pt x="11153" y="3005"/>
                      <a:pt x="11585" y="2666"/>
                    </a:cubicBezTo>
                    <a:cubicBezTo>
                      <a:pt x="11700" y="2575"/>
                      <a:pt x="11597" y="2426"/>
                      <a:pt x="11479" y="2426"/>
                    </a:cubicBezTo>
                    <a:cubicBezTo>
                      <a:pt x="11449" y="2426"/>
                      <a:pt x="11418" y="2435"/>
                      <a:pt x="11389" y="2458"/>
                    </a:cubicBezTo>
                    <a:cubicBezTo>
                      <a:pt x="10988" y="2772"/>
                      <a:pt x="10589" y="3086"/>
                      <a:pt x="10189" y="3399"/>
                    </a:cubicBezTo>
                    <a:cubicBezTo>
                      <a:pt x="9900" y="3627"/>
                      <a:pt x="9599" y="3915"/>
                      <a:pt x="9250" y="4063"/>
                    </a:cubicBezTo>
                    <a:cubicBezTo>
                      <a:pt x="9546" y="2776"/>
                      <a:pt x="9807" y="1480"/>
                      <a:pt x="10037" y="182"/>
                    </a:cubicBezTo>
                    <a:cubicBezTo>
                      <a:pt x="10057" y="74"/>
                      <a:pt x="9964" y="1"/>
                      <a:pt x="988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187" name="Google Shape;1187;p25"/>
            <p:cNvSpPr/>
            <p:nvPr/>
          </p:nvSpPr>
          <p:spPr>
            <a:xfrm rot="10800000">
              <a:off x="7597957" y="4070"/>
              <a:ext cx="590976" cy="952065"/>
            </a:xfrm>
            <a:custGeom>
              <a:avLst/>
              <a:gdLst/>
              <a:ahLst/>
              <a:cxnLst/>
              <a:rect l="l" t="t" r="r" b="b"/>
              <a:pathLst>
                <a:path w="12522" h="20173" extrusionOk="0">
                  <a:moveTo>
                    <a:pt x="11487" y="413"/>
                  </a:moveTo>
                  <a:lnTo>
                    <a:pt x="11487" y="413"/>
                  </a:lnTo>
                  <a:cubicBezTo>
                    <a:pt x="11452" y="699"/>
                    <a:pt x="11442" y="986"/>
                    <a:pt x="11432" y="1267"/>
                  </a:cubicBezTo>
                  <a:cubicBezTo>
                    <a:pt x="11423" y="1535"/>
                    <a:pt x="11413" y="1811"/>
                    <a:pt x="11381" y="2079"/>
                  </a:cubicBezTo>
                  <a:cubicBezTo>
                    <a:pt x="11256" y="3175"/>
                    <a:pt x="10921" y="3980"/>
                    <a:pt x="10321" y="4612"/>
                  </a:cubicBezTo>
                  <a:cubicBezTo>
                    <a:pt x="10244" y="4692"/>
                    <a:pt x="10168" y="4770"/>
                    <a:pt x="10088" y="4848"/>
                  </a:cubicBezTo>
                  <a:cubicBezTo>
                    <a:pt x="10075" y="4861"/>
                    <a:pt x="10061" y="4876"/>
                    <a:pt x="10048" y="4890"/>
                  </a:cubicBezTo>
                  <a:cubicBezTo>
                    <a:pt x="10353" y="4381"/>
                    <a:pt x="10588" y="3877"/>
                    <a:pt x="10740" y="3386"/>
                  </a:cubicBezTo>
                  <a:cubicBezTo>
                    <a:pt x="10815" y="3141"/>
                    <a:pt x="10837" y="2888"/>
                    <a:pt x="10858" y="2642"/>
                  </a:cubicBezTo>
                  <a:cubicBezTo>
                    <a:pt x="10892" y="2263"/>
                    <a:pt x="10922" y="1902"/>
                    <a:pt x="11135" y="1578"/>
                  </a:cubicBezTo>
                  <a:cubicBezTo>
                    <a:pt x="11159" y="1543"/>
                    <a:pt x="11148" y="1497"/>
                    <a:pt x="11113" y="1475"/>
                  </a:cubicBezTo>
                  <a:cubicBezTo>
                    <a:pt x="11101" y="1467"/>
                    <a:pt x="11087" y="1463"/>
                    <a:pt x="11073" y="1463"/>
                  </a:cubicBezTo>
                  <a:cubicBezTo>
                    <a:pt x="11049" y="1463"/>
                    <a:pt x="11024" y="1475"/>
                    <a:pt x="11010" y="1497"/>
                  </a:cubicBezTo>
                  <a:cubicBezTo>
                    <a:pt x="10777" y="1852"/>
                    <a:pt x="10742" y="2248"/>
                    <a:pt x="10708" y="2629"/>
                  </a:cubicBezTo>
                  <a:cubicBezTo>
                    <a:pt x="10689" y="2868"/>
                    <a:pt x="10666" y="3114"/>
                    <a:pt x="10596" y="3343"/>
                  </a:cubicBezTo>
                  <a:cubicBezTo>
                    <a:pt x="10441" y="3838"/>
                    <a:pt x="10201" y="4347"/>
                    <a:pt x="9888" y="4861"/>
                  </a:cubicBezTo>
                  <a:cubicBezTo>
                    <a:pt x="9993" y="4528"/>
                    <a:pt x="10100" y="4185"/>
                    <a:pt x="10143" y="3815"/>
                  </a:cubicBezTo>
                  <a:cubicBezTo>
                    <a:pt x="10169" y="3609"/>
                    <a:pt x="10172" y="3398"/>
                    <a:pt x="10176" y="3192"/>
                  </a:cubicBezTo>
                  <a:cubicBezTo>
                    <a:pt x="10179" y="2950"/>
                    <a:pt x="10185" y="2700"/>
                    <a:pt x="10226" y="2460"/>
                  </a:cubicBezTo>
                  <a:cubicBezTo>
                    <a:pt x="10265" y="2221"/>
                    <a:pt x="10336" y="2005"/>
                    <a:pt x="10440" y="1801"/>
                  </a:cubicBezTo>
                  <a:cubicBezTo>
                    <a:pt x="10589" y="1511"/>
                    <a:pt x="10784" y="1219"/>
                    <a:pt x="11038" y="906"/>
                  </a:cubicBezTo>
                  <a:cubicBezTo>
                    <a:pt x="11142" y="776"/>
                    <a:pt x="11261" y="643"/>
                    <a:pt x="11398" y="494"/>
                  </a:cubicBezTo>
                  <a:cubicBezTo>
                    <a:pt x="11416" y="475"/>
                    <a:pt x="11449" y="447"/>
                    <a:pt x="11485" y="414"/>
                  </a:cubicBezTo>
                  <a:cubicBezTo>
                    <a:pt x="11486" y="414"/>
                    <a:pt x="11486" y="413"/>
                    <a:pt x="11487" y="413"/>
                  </a:cubicBezTo>
                  <a:close/>
                  <a:moveTo>
                    <a:pt x="12089" y="5419"/>
                  </a:moveTo>
                  <a:lnTo>
                    <a:pt x="12089" y="5419"/>
                  </a:lnTo>
                  <a:cubicBezTo>
                    <a:pt x="12015" y="5516"/>
                    <a:pt x="11943" y="5615"/>
                    <a:pt x="11870" y="5714"/>
                  </a:cubicBezTo>
                  <a:cubicBezTo>
                    <a:pt x="11669" y="5986"/>
                    <a:pt x="11479" y="6247"/>
                    <a:pt x="11232" y="6455"/>
                  </a:cubicBezTo>
                  <a:cubicBezTo>
                    <a:pt x="10741" y="6868"/>
                    <a:pt x="10175" y="6968"/>
                    <a:pt x="9576" y="7072"/>
                  </a:cubicBezTo>
                  <a:cubicBezTo>
                    <a:pt x="9263" y="7127"/>
                    <a:pt x="8939" y="7185"/>
                    <a:pt x="8626" y="7289"/>
                  </a:cubicBezTo>
                  <a:cubicBezTo>
                    <a:pt x="8607" y="7295"/>
                    <a:pt x="8585" y="7302"/>
                    <a:pt x="8562" y="7308"/>
                  </a:cubicBezTo>
                  <a:cubicBezTo>
                    <a:pt x="8765" y="7173"/>
                    <a:pt x="8998" y="7076"/>
                    <a:pt x="9228" y="6982"/>
                  </a:cubicBezTo>
                  <a:lnTo>
                    <a:pt x="9306" y="6949"/>
                  </a:lnTo>
                  <a:cubicBezTo>
                    <a:pt x="9948" y="6681"/>
                    <a:pt x="10576" y="6367"/>
                    <a:pt x="11174" y="6011"/>
                  </a:cubicBezTo>
                  <a:cubicBezTo>
                    <a:pt x="11210" y="5989"/>
                    <a:pt x="11220" y="5943"/>
                    <a:pt x="11198" y="5906"/>
                  </a:cubicBezTo>
                  <a:cubicBezTo>
                    <a:pt x="11184" y="5883"/>
                    <a:pt x="11161" y="5870"/>
                    <a:pt x="11136" y="5870"/>
                  </a:cubicBezTo>
                  <a:cubicBezTo>
                    <a:pt x="11122" y="5870"/>
                    <a:pt x="11108" y="5874"/>
                    <a:pt x="11096" y="5882"/>
                  </a:cubicBezTo>
                  <a:cubicBezTo>
                    <a:pt x="10504" y="6235"/>
                    <a:pt x="9883" y="6548"/>
                    <a:pt x="9246" y="6811"/>
                  </a:cubicBezTo>
                  <a:lnTo>
                    <a:pt x="9169" y="6844"/>
                  </a:lnTo>
                  <a:cubicBezTo>
                    <a:pt x="8991" y="6918"/>
                    <a:pt x="8810" y="6992"/>
                    <a:pt x="8642" y="7085"/>
                  </a:cubicBezTo>
                  <a:cubicBezTo>
                    <a:pt x="8720" y="6989"/>
                    <a:pt x="8792" y="6894"/>
                    <a:pt x="8861" y="6800"/>
                  </a:cubicBezTo>
                  <a:cubicBezTo>
                    <a:pt x="8920" y="6737"/>
                    <a:pt x="8976" y="6677"/>
                    <a:pt x="9039" y="6616"/>
                  </a:cubicBezTo>
                  <a:cubicBezTo>
                    <a:pt x="9332" y="6325"/>
                    <a:pt x="9583" y="6086"/>
                    <a:pt x="9872" y="5892"/>
                  </a:cubicBezTo>
                  <a:cubicBezTo>
                    <a:pt x="10105" y="5736"/>
                    <a:pt x="10339" y="5628"/>
                    <a:pt x="10585" y="5565"/>
                  </a:cubicBezTo>
                  <a:cubicBezTo>
                    <a:pt x="10838" y="5500"/>
                    <a:pt x="11083" y="5497"/>
                    <a:pt x="11342" y="5492"/>
                  </a:cubicBezTo>
                  <a:cubicBezTo>
                    <a:pt x="11453" y="5491"/>
                    <a:pt x="11566" y="5490"/>
                    <a:pt x="11682" y="5481"/>
                  </a:cubicBezTo>
                  <a:cubicBezTo>
                    <a:pt x="11721" y="5479"/>
                    <a:pt x="11905" y="5458"/>
                    <a:pt x="12089" y="5419"/>
                  </a:cubicBezTo>
                  <a:close/>
                  <a:moveTo>
                    <a:pt x="8015" y="3097"/>
                  </a:moveTo>
                  <a:cubicBezTo>
                    <a:pt x="8047" y="3399"/>
                    <a:pt x="8115" y="3694"/>
                    <a:pt x="8180" y="3984"/>
                  </a:cubicBezTo>
                  <a:cubicBezTo>
                    <a:pt x="8245" y="4266"/>
                    <a:pt x="8310" y="4557"/>
                    <a:pt x="8341" y="4847"/>
                  </a:cubicBezTo>
                  <a:cubicBezTo>
                    <a:pt x="8391" y="5326"/>
                    <a:pt x="8351" y="5840"/>
                    <a:pt x="8215" y="6416"/>
                  </a:cubicBezTo>
                  <a:cubicBezTo>
                    <a:pt x="8135" y="6752"/>
                    <a:pt x="8004" y="7082"/>
                    <a:pt x="7866" y="7402"/>
                  </a:cubicBezTo>
                  <a:cubicBezTo>
                    <a:pt x="7970" y="6724"/>
                    <a:pt x="7979" y="6155"/>
                    <a:pt x="7898" y="5576"/>
                  </a:cubicBezTo>
                  <a:cubicBezTo>
                    <a:pt x="7824" y="5048"/>
                    <a:pt x="7773" y="4537"/>
                    <a:pt x="7990" y="4101"/>
                  </a:cubicBezTo>
                  <a:cubicBezTo>
                    <a:pt x="8008" y="4065"/>
                    <a:pt x="7993" y="4020"/>
                    <a:pt x="7956" y="4001"/>
                  </a:cubicBezTo>
                  <a:cubicBezTo>
                    <a:pt x="7945" y="3996"/>
                    <a:pt x="7935" y="3994"/>
                    <a:pt x="7924" y="3994"/>
                  </a:cubicBezTo>
                  <a:cubicBezTo>
                    <a:pt x="7896" y="3994"/>
                    <a:pt x="7869" y="4009"/>
                    <a:pt x="7856" y="4036"/>
                  </a:cubicBezTo>
                  <a:cubicBezTo>
                    <a:pt x="7621" y="4509"/>
                    <a:pt x="7675" y="5067"/>
                    <a:pt x="7752" y="5598"/>
                  </a:cubicBezTo>
                  <a:cubicBezTo>
                    <a:pt x="7820" y="6084"/>
                    <a:pt x="7823" y="6568"/>
                    <a:pt x="7755" y="7118"/>
                  </a:cubicBezTo>
                  <a:cubicBezTo>
                    <a:pt x="7711" y="6975"/>
                    <a:pt x="7660" y="6833"/>
                    <a:pt x="7608" y="6688"/>
                  </a:cubicBezTo>
                  <a:cubicBezTo>
                    <a:pt x="7571" y="6584"/>
                    <a:pt x="7530" y="6475"/>
                    <a:pt x="7494" y="6362"/>
                  </a:cubicBezTo>
                  <a:cubicBezTo>
                    <a:pt x="7325" y="5849"/>
                    <a:pt x="7274" y="5313"/>
                    <a:pt x="7348" y="4816"/>
                  </a:cubicBezTo>
                  <a:cubicBezTo>
                    <a:pt x="7439" y="4205"/>
                    <a:pt x="7724" y="3625"/>
                    <a:pt x="8015" y="3097"/>
                  </a:cubicBezTo>
                  <a:close/>
                  <a:moveTo>
                    <a:pt x="4920" y="5161"/>
                  </a:moveTo>
                  <a:lnTo>
                    <a:pt x="5479" y="6441"/>
                  </a:lnTo>
                  <a:cubicBezTo>
                    <a:pt x="5645" y="6820"/>
                    <a:pt x="5818" y="7214"/>
                    <a:pt x="5922" y="7620"/>
                  </a:cubicBezTo>
                  <a:cubicBezTo>
                    <a:pt x="6074" y="8214"/>
                    <a:pt x="6082" y="8845"/>
                    <a:pt x="5948" y="9450"/>
                  </a:cubicBezTo>
                  <a:lnTo>
                    <a:pt x="5930" y="9524"/>
                  </a:lnTo>
                  <a:cubicBezTo>
                    <a:pt x="5920" y="9575"/>
                    <a:pt x="5906" y="9646"/>
                    <a:pt x="5887" y="9704"/>
                  </a:cubicBezTo>
                  <a:cubicBezTo>
                    <a:pt x="5854" y="9537"/>
                    <a:pt x="5825" y="9371"/>
                    <a:pt x="5797" y="9206"/>
                  </a:cubicBezTo>
                  <a:cubicBezTo>
                    <a:pt x="5747" y="8894"/>
                    <a:pt x="5696" y="8570"/>
                    <a:pt x="5593" y="8257"/>
                  </a:cubicBezTo>
                  <a:lnTo>
                    <a:pt x="5529" y="8066"/>
                  </a:lnTo>
                  <a:cubicBezTo>
                    <a:pt x="5388" y="7651"/>
                    <a:pt x="5243" y="7222"/>
                    <a:pt x="5279" y="6784"/>
                  </a:cubicBezTo>
                  <a:cubicBezTo>
                    <a:pt x="5283" y="6743"/>
                    <a:pt x="5253" y="6707"/>
                    <a:pt x="5211" y="6703"/>
                  </a:cubicBezTo>
                  <a:cubicBezTo>
                    <a:pt x="5209" y="6703"/>
                    <a:pt x="5207" y="6702"/>
                    <a:pt x="5205" y="6702"/>
                  </a:cubicBezTo>
                  <a:cubicBezTo>
                    <a:pt x="5166" y="6702"/>
                    <a:pt x="5133" y="6732"/>
                    <a:pt x="5130" y="6772"/>
                  </a:cubicBezTo>
                  <a:cubicBezTo>
                    <a:pt x="5091" y="7240"/>
                    <a:pt x="5241" y="7684"/>
                    <a:pt x="5386" y="8113"/>
                  </a:cubicBezTo>
                  <a:lnTo>
                    <a:pt x="5450" y="8302"/>
                  </a:lnTo>
                  <a:cubicBezTo>
                    <a:pt x="5550" y="8605"/>
                    <a:pt x="5600" y="8922"/>
                    <a:pt x="5648" y="9227"/>
                  </a:cubicBezTo>
                  <a:cubicBezTo>
                    <a:pt x="5677" y="9405"/>
                    <a:pt x="5709" y="9586"/>
                    <a:pt x="5748" y="9767"/>
                  </a:cubicBezTo>
                  <a:cubicBezTo>
                    <a:pt x="5731" y="9753"/>
                    <a:pt x="5712" y="9735"/>
                    <a:pt x="5689" y="9712"/>
                  </a:cubicBezTo>
                  <a:cubicBezTo>
                    <a:pt x="5479" y="9504"/>
                    <a:pt x="5321" y="9243"/>
                    <a:pt x="5184" y="8991"/>
                  </a:cubicBezTo>
                  <a:cubicBezTo>
                    <a:pt x="5000" y="8660"/>
                    <a:pt x="4778" y="8217"/>
                    <a:pt x="4699" y="7743"/>
                  </a:cubicBezTo>
                  <a:cubicBezTo>
                    <a:pt x="4639" y="7382"/>
                    <a:pt x="4657" y="7014"/>
                    <a:pt x="4706" y="6572"/>
                  </a:cubicBezTo>
                  <a:cubicBezTo>
                    <a:pt x="4756" y="6102"/>
                    <a:pt x="4829" y="5628"/>
                    <a:pt x="4920" y="5161"/>
                  </a:cubicBezTo>
                  <a:close/>
                  <a:moveTo>
                    <a:pt x="10381" y="9045"/>
                  </a:moveTo>
                  <a:cubicBezTo>
                    <a:pt x="10136" y="9418"/>
                    <a:pt x="9677" y="9641"/>
                    <a:pt x="9221" y="9838"/>
                  </a:cubicBezTo>
                  <a:cubicBezTo>
                    <a:pt x="8563" y="10122"/>
                    <a:pt x="7919" y="10373"/>
                    <a:pt x="7283" y="10373"/>
                  </a:cubicBezTo>
                  <a:cubicBezTo>
                    <a:pt x="7129" y="10373"/>
                    <a:pt x="6976" y="10358"/>
                    <a:pt x="6824" y="10326"/>
                  </a:cubicBezTo>
                  <a:cubicBezTo>
                    <a:pt x="6596" y="10278"/>
                    <a:pt x="6371" y="10210"/>
                    <a:pt x="6152" y="10145"/>
                  </a:cubicBezTo>
                  <a:cubicBezTo>
                    <a:pt x="6088" y="10126"/>
                    <a:pt x="6027" y="10106"/>
                    <a:pt x="5964" y="10089"/>
                  </a:cubicBezTo>
                  <a:cubicBezTo>
                    <a:pt x="6181" y="9947"/>
                    <a:pt x="6456" y="9918"/>
                    <a:pt x="6702" y="9906"/>
                  </a:cubicBezTo>
                  <a:cubicBezTo>
                    <a:pt x="6900" y="9895"/>
                    <a:pt x="7103" y="9892"/>
                    <a:pt x="7304" y="9887"/>
                  </a:cubicBezTo>
                  <a:cubicBezTo>
                    <a:pt x="7988" y="9874"/>
                    <a:pt x="8694" y="9860"/>
                    <a:pt x="9332" y="9591"/>
                  </a:cubicBezTo>
                  <a:cubicBezTo>
                    <a:pt x="9370" y="9575"/>
                    <a:pt x="9389" y="9531"/>
                    <a:pt x="9373" y="9494"/>
                  </a:cubicBezTo>
                  <a:cubicBezTo>
                    <a:pt x="9360" y="9464"/>
                    <a:pt x="9333" y="9447"/>
                    <a:pt x="9304" y="9447"/>
                  </a:cubicBezTo>
                  <a:cubicBezTo>
                    <a:pt x="9294" y="9447"/>
                    <a:pt x="9284" y="9449"/>
                    <a:pt x="9275" y="9453"/>
                  </a:cubicBezTo>
                  <a:cubicBezTo>
                    <a:pt x="8661" y="9714"/>
                    <a:pt x="7970" y="9727"/>
                    <a:pt x="7300" y="9740"/>
                  </a:cubicBezTo>
                  <a:cubicBezTo>
                    <a:pt x="7097" y="9743"/>
                    <a:pt x="6893" y="9747"/>
                    <a:pt x="6693" y="9757"/>
                  </a:cubicBezTo>
                  <a:cubicBezTo>
                    <a:pt x="6527" y="9766"/>
                    <a:pt x="6358" y="9785"/>
                    <a:pt x="6198" y="9827"/>
                  </a:cubicBezTo>
                  <a:cubicBezTo>
                    <a:pt x="6291" y="9734"/>
                    <a:pt x="6385" y="9649"/>
                    <a:pt x="6494" y="9581"/>
                  </a:cubicBezTo>
                  <a:cubicBezTo>
                    <a:pt x="6908" y="9317"/>
                    <a:pt x="7439" y="9172"/>
                    <a:pt x="8114" y="9139"/>
                  </a:cubicBezTo>
                  <a:cubicBezTo>
                    <a:pt x="8313" y="9129"/>
                    <a:pt x="8516" y="9127"/>
                    <a:pt x="8716" y="9127"/>
                  </a:cubicBezTo>
                  <a:cubicBezTo>
                    <a:pt x="8783" y="9127"/>
                    <a:pt x="8849" y="9127"/>
                    <a:pt x="8916" y="9127"/>
                  </a:cubicBezTo>
                  <a:cubicBezTo>
                    <a:pt x="9008" y="9128"/>
                    <a:pt x="9102" y="9129"/>
                    <a:pt x="9196" y="9129"/>
                  </a:cubicBezTo>
                  <a:cubicBezTo>
                    <a:pt x="9589" y="9129"/>
                    <a:pt x="9989" y="9116"/>
                    <a:pt x="10381" y="9045"/>
                  </a:cubicBezTo>
                  <a:close/>
                  <a:moveTo>
                    <a:pt x="3187" y="7948"/>
                  </a:moveTo>
                  <a:cubicBezTo>
                    <a:pt x="3407" y="8131"/>
                    <a:pt x="3523" y="8434"/>
                    <a:pt x="3622" y="8734"/>
                  </a:cubicBezTo>
                  <a:cubicBezTo>
                    <a:pt x="3813" y="9300"/>
                    <a:pt x="4002" y="9906"/>
                    <a:pt x="4059" y="10533"/>
                  </a:cubicBezTo>
                  <a:cubicBezTo>
                    <a:pt x="4114" y="11169"/>
                    <a:pt x="3936" y="11759"/>
                    <a:pt x="3747" y="12383"/>
                  </a:cubicBezTo>
                  <a:cubicBezTo>
                    <a:pt x="3743" y="12398"/>
                    <a:pt x="3737" y="12411"/>
                    <a:pt x="3734" y="12425"/>
                  </a:cubicBezTo>
                  <a:cubicBezTo>
                    <a:pt x="3562" y="11496"/>
                    <a:pt x="3459" y="10550"/>
                    <a:pt x="3438" y="9607"/>
                  </a:cubicBezTo>
                  <a:cubicBezTo>
                    <a:pt x="3438" y="9567"/>
                    <a:pt x="3404" y="9534"/>
                    <a:pt x="3364" y="9534"/>
                  </a:cubicBezTo>
                  <a:cubicBezTo>
                    <a:pt x="3363" y="9534"/>
                    <a:pt x="3362" y="9534"/>
                    <a:pt x="3361" y="9534"/>
                  </a:cubicBezTo>
                  <a:cubicBezTo>
                    <a:pt x="3319" y="9537"/>
                    <a:pt x="3287" y="9569"/>
                    <a:pt x="3289" y="9611"/>
                  </a:cubicBezTo>
                  <a:cubicBezTo>
                    <a:pt x="3310" y="10558"/>
                    <a:pt x="3414" y="11506"/>
                    <a:pt x="3585" y="12437"/>
                  </a:cubicBezTo>
                  <a:cubicBezTo>
                    <a:pt x="3105" y="11787"/>
                    <a:pt x="2694" y="11137"/>
                    <a:pt x="2647" y="10270"/>
                  </a:cubicBezTo>
                  <a:cubicBezTo>
                    <a:pt x="2608" y="9573"/>
                    <a:pt x="2786" y="8813"/>
                    <a:pt x="3187" y="7948"/>
                  </a:cubicBezTo>
                  <a:close/>
                  <a:moveTo>
                    <a:pt x="7380" y="11380"/>
                  </a:moveTo>
                  <a:cubicBezTo>
                    <a:pt x="7929" y="11380"/>
                    <a:pt x="8471" y="11440"/>
                    <a:pt x="8975" y="11509"/>
                  </a:cubicBezTo>
                  <a:cubicBezTo>
                    <a:pt x="8923" y="11557"/>
                    <a:pt x="8858" y="11616"/>
                    <a:pt x="8778" y="11693"/>
                  </a:cubicBezTo>
                  <a:cubicBezTo>
                    <a:pt x="8716" y="11752"/>
                    <a:pt x="8651" y="11811"/>
                    <a:pt x="8629" y="11827"/>
                  </a:cubicBezTo>
                  <a:cubicBezTo>
                    <a:pt x="8441" y="11965"/>
                    <a:pt x="8239" y="12091"/>
                    <a:pt x="8032" y="12201"/>
                  </a:cubicBezTo>
                  <a:cubicBezTo>
                    <a:pt x="7607" y="12427"/>
                    <a:pt x="7151" y="12595"/>
                    <a:pt x="6675" y="12700"/>
                  </a:cubicBezTo>
                  <a:cubicBezTo>
                    <a:pt x="6299" y="12782"/>
                    <a:pt x="5919" y="12824"/>
                    <a:pt x="5541" y="12824"/>
                  </a:cubicBezTo>
                  <a:cubicBezTo>
                    <a:pt x="5439" y="12824"/>
                    <a:pt x="5336" y="12821"/>
                    <a:pt x="5234" y="12815"/>
                  </a:cubicBezTo>
                  <a:cubicBezTo>
                    <a:pt x="5118" y="12807"/>
                    <a:pt x="5010" y="12797"/>
                    <a:pt x="4906" y="12787"/>
                  </a:cubicBezTo>
                  <a:cubicBezTo>
                    <a:pt x="4744" y="12772"/>
                    <a:pt x="4586" y="12758"/>
                    <a:pt x="4426" y="12758"/>
                  </a:cubicBezTo>
                  <a:cubicBezTo>
                    <a:pt x="4361" y="12758"/>
                    <a:pt x="4295" y="12760"/>
                    <a:pt x="4228" y="12765"/>
                  </a:cubicBezTo>
                  <a:cubicBezTo>
                    <a:pt x="5143" y="12356"/>
                    <a:pt x="6145" y="12117"/>
                    <a:pt x="7145" y="12078"/>
                  </a:cubicBezTo>
                  <a:cubicBezTo>
                    <a:pt x="7187" y="12076"/>
                    <a:pt x="7219" y="12042"/>
                    <a:pt x="7217" y="12000"/>
                  </a:cubicBezTo>
                  <a:cubicBezTo>
                    <a:pt x="7216" y="11958"/>
                    <a:pt x="7183" y="11927"/>
                    <a:pt x="7142" y="11927"/>
                  </a:cubicBezTo>
                  <a:cubicBezTo>
                    <a:pt x="7141" y="11927"/>
                    <a:pt x="7140" y="11927"/>
                    <a:pt x="7139" y="11927"/>
                  </a:cubicBezTo>
                  <a:cubicBezTo>
                    <a:pt x="6151" y="11968"/>
                    <a:pt x="5159" y="12196"/>
                    <a:pt x="4248" y="12592"/>
                  </a:cubicBezTo>
                  <a:cubicBezTo>
                    <a:pt x="4480" y="12346"/>
                    <a:pt x="4722" y="12102"/>
                    <a:pt x="5004" y="11940"/>
                  </a:cubicBezTo>
                  <a:cubicBezTo>
                    <a:pt x="5415" y="11703"/>
                    <a:pt x="5886" y="11541"/>
                    <a:pt x="6398" y="11455"/>
                  </a:cubicBezTo>
                  <a:cubicBezTo>
                    <a:pt x="6723" y="11402"/>
                    <a:pt x="7053" y="11380"/>
                    <a:pt x="7380" y="11380"/>
                  </a:cubicBezTo>
                  <a:close/>
                  <a:moveTo>
                    <a:pt x="2791" y="12098"/>
                  </a:moveTo>
                  <a:cubicBezTo>
                    <a:pt x="2881" y="12098"/>
                    <a:pt x="2970" y="12109"/>
                    <a:pt x="3057" y="12134"/>
                  </a:cubicBezTo>
                  <a:cubicBezTo>
                    <a:pt x="3092" y="12143"/>
                    <a:pt x="3105" y="12153"/>
                    <a:pt x="3106" y="12156"/>
                  </a:cubicBezTo>
                  <a:cubicBezTo>
                    <a:pt x="3119" y="12194"/>
                    <a:pt x="3150" y="12217"/>
                    <a:pt x="3187" y="12224"/>
                  </a:cubicBezTo>
                  <a:cubicBezTo>
                    <a:pt x="3273" y="12348"/>
                    <a:pt x="3364" y="12471"/>
                    <a:pt x="3455" y="12597"/>
                  </a:cubicBezTo>
                  <a:cubicBezTo>
                    <a:pt x="3267" y="12574"/>
                    <a:pt x="3079" y="12562"/>
                    <a:pt x="2890" y="12562"/>
                  </a:cubicBezTo>
                  <a:cubicBezTo>
                    <a:pt x="2416" y="12562"/>
                    <a:pt x="1943" y="12637"/>
                    <a:pt x="1492" y="12787"/>
                  </a:cubicBezTo>
                  <a:cubicBezTo>
                    <a:pt x="1453" y="12800"/>
                    <a:pt x="1433" y="12844"/>
                    <a:pt x="1446" y="12881"/>
                  </a:cubicBezTo>
                  <a:cubicBezTo>
                    <a:pt x="1453" y="12903"/>
                    <a:pt x="1469" y="12919"/>
                    <a:pt x="1489" y="12926"/>
                  </a:cubicBezTo>
                  <a:cubicBezTo>
                    <a:pt x="1498" y="12930"/>
                    <a:pt x="1506" y="12932"/>
                    <a:pt x="1516" y="12932"/>
                  </a:cubicBezTo>
                  <a:cubicBezTo>
                    <a:pt x="1524" y="12932"/>
                    <a:pt x="1532" y="12930"/>
                    <a:pt x="1541" y="12927"/>
                  </a:cubicBezTo>
                  <a:cubicBezTo>
                    <a:pt x="1981" y="12782"/>
                    <a:pt x="2441" y="12709"/>
                    <a:pt x="2902" y="12709"/>
                  </a:cubicBezTo>
                  <a:cubicBezTo>
                    <a:pt x="3110" y="12709"/>
                    <a:pt x="3319" y="12724"/>
                    <a:pt x="3526" y="12754"/>
                  </a:cubicBezTo>
                  <a:cubicBezTo>
                    <a:pt x="3289" y="12956"/>
                    <a:pt x="3045" y="13159"/>
                    <a:pt x="2759" y="13273"/>
                  </a:cubicBezTo>
                  <a:cubicBezTo>
                    <a:pt x="2548" y="13357"/>
                    <a:pt x="2300" y="13397"/>
                    <a:pt x="1987" y="13397"/>
                  </a:cubicBezTo>
                  <a:cubicBezTo>
                    <a:pt x="1951" y="13397"/>
                    <a:pt x="1915" y="13396"/>
                    <a:pt x="1877" y="13395"/>
                  </a:cubicBezTo>
                  <a:cubicBezTo>
                    <a:pt x="1366" y="13381"/>
                    <a:pt x="852" y="13282"/>
                    <a:pt x="353" y="13178"/>
                  </a:cubicBezTo>
                  <a:cubicBezTo>
                    <a:pt x="891" y="12789"/>
                    <a:pt x="1479" y="12477"/>
                    <a:pt x="2106" y="12249"/>
                  </a:cubicBezTo>
                  <a:cubicBezTo>
                    <a:pt x="2320" y="12170"/>
                    <a:pt x="2558" y="12098"/>
                    <a:pt x="2791" y="12098"/>
                  </a:cubicBezTo>
                  <a:close/>
                  <a:moveTo>
                    <a:pt x="3219" y="14442"/>
                  </a:moveTo>
                  <a:cubicBezTo>
                    <a:pt x="3653" y="14484"/>
                    <a:pt x="4083" y="14599"/>
                    <a:pt x="4558" y="14809"/>
                  </a:cubicBezTo>
                  <a:cubicBezTo>
                    <a:pt x="5043" y="15024"/>
                    <a:pt x="5466" y="15352"/>
                    <a:pt x="5784" y="15758"/>
                  </a:cubicBezTo>
                  <a:cubicBezTo>
                    <a:pt x="5929" y="15944"/>
                    <a:pt x="6239" y="16406"/>
                    <a:pt x="6148" y="16865"/>
                  </a:cubicBezTo>
                  <a:cubicBezTo>
                    <a:pt x="5875" y="16739"/>
                    <a:pt x="5060" y="16308"/>
                    <a:pt x="4950" y="16240"/>
                  </a:cubicBezTo>
                  <a:cubicBezTo>
                    <a:pt x="4523" y="15970"/>
                    <a:pt x="4119" y="15658"/>
                    <a:pt x="3752" y="15316"/>
                  </a:cubicBezTo>
                  <a:cubicBezTo>
                    <a:pt x="3506" y="15087"/>
                    <a:pt x="3317" y="14828"/>
                    <a:pt x="3164" y="14582"/>
                  </a:cubicBezTo>
                  <a:lnTo>
                    <a:pt x="3164" y="14582"/>
                  </a:lnTo>
                  <a:cubicBezTo>
                    <a:pt x="3813" y="14835"/>
                    <a:pt x="4355" y="15310"/>
                    <a:pt x="4880" y="15774"/>
                  </a:cubicBezTo>
                  <a:cubicBezTo>
                    <a:pt x="5162" y="16024"/>
                    <a:pt x="5453" y="16280"/>
                    <a:pt x="5761" y="16505"/>
                  </a:cubicBezTo>
                  <a:cubicBezTo>
                    <a:pt x="5767" y="16509"/>
                    <a:pt x="5771" y="16512"/>
                    <a:pt x="5777" y="16515"/>
                  </a:cubicBezTo>
                  <a:cubicBezTo>
                    <a:pt x="5786" y="16518"/>
                    <a:pt x="5795" y="16520"/>
                    <a:pt x="5805" y="16520"/>
                  </a:cubicBezTo>
                  <a:cubicBezTo>
                    <a:pt x="5828" y="16520"/>
                    <a:pt x="5852" y="16509"/>
                    <a:pt x="5865" y="16489"/>
                  </a:cubicBezTo>
                  <a:cubicBezTo>
                    <a:pt x="5890" y="16457"/>
                    <a:pt x="5883" y="16409"/>
                    <a:pt x="5849" y="16384"/>
                  </a:cubicBezTo>
                  <a:cubicBezTo>
                    <a:pt x="5547" y="16164"/>
                    <a:pt x="5257" y="15910"/>
                    <a:pt x="4979" y="15662"/>
                  </a:cubicBezTo>
                  <a:cubicBezTo>
                    <a:pt x="4445" y="15190"/>
                    <a:pt x="3892" y="14705"/>
                    <a:pt x="3219" y="14442"/>
                  </a:cubicBezTo>
                  <a:close/>
                  <a:moveTo>
                    <a:pt x="11630" y="1"/>
                  </a:moveTo>
                  <a:cubicBezTo>
                    <a:pt x="11584" y="1"/>
                    <a:pt x="11543" y="33"/>
                    <a:pt x="11533" y="78"/>
                  </a:cubicBezTo>
                  <a:cubicBezTo>
                    <a:pt x="11518" y="116"/>
                    <a:pt x="11403" y="216"/>
                    <a:pt x="11348" y="265"/>
                  </a:cubicBezTo>
                  <a:cubicBezTo>
                    <a:pt x="11304" y="303"/>
                    <a:pt x="11265" y="336"/>
                    <a:pt x="11243" y="359"/>
                  </a:cubicBezTo>
                  <a:cubicBezTo>
                    <a:pt x="11104" y="510"/>
                    <a:pt x="10983" y="649"/>
                    <a:pt x="10877" y="780"/>
                  </a:cubicBezTo>
                  <a:cubicBezTo>
                    <a:pt x="10617" y="1103"/>
                    <a:pt x="10414" y="1407"/>
                    <a:pt x="10257" y="1708"/>
                  </a:cubicBezTo>
                  <a:cubicBezTo>
                    <a:pt x="10143" y="1931"/>
                    <a:pt x="10066" y="2167"/>
                    <a:pt x="10023" y="2425"/>
                  </a:cubicBezTo>
                  <a:cubicBezTo>
                    <a:pt x="9978" y="2678"/>
                    <a:pt x="9975" y="2937"/>
                    <a:pt x="9972" y="3188"/>
                  </a:cubicBezTo>
                  <a:cubicBezTo>
                    <a:pt x="9968" y="3386"/>
                    <a:pt x="9965" y="3593"/>
                    <a:pt x="9940" y="3790"/>
                  </a:cubicBezTo>
                  <a:cubicBezTo>
                    <a:pt x="9896" y="4162"/>
                    <a:pt x="9788" y="4498"/>
                    <a:pt x="9677" y="4854"/>
                  </a:cubicBezTo>
                  <a:cubicBezTo>
                    <a:pt x="9625" y="5019"/>
                    <a:pt x="9574" y="5188"/>
                    <a:pt x="9526" y="5362"/>
                  </a:cubicBezTo>
                  <a:cubicBezTo>
                    <a:pt x="9438" y="5505"/>
                    <a:pt x="9351" y="5646"/>
                    <a:pt x="9270" y="5786"/>
                  </a:cubicBezTo>
                  <a:cubicBezTo>
                    <a:pt x="9091" y="6083"/>
                    <a:pt x="8917" y="6370"/>
                    <a:pt x="8713" y="6656"/>
                  </a:cubicBezTo>
                  <a:cubicBezTo>
                    <a:pt x="8506" y="6869"/>
                    <a:pt x="8305" y="7091"/>
                    <a:pt x="8115" y="7318"/>
                  </a:cubicBezTo>
                  <a:cubicBezTo>
                    <a:pt x="8231" y="7040"/>
                    <a:pt x="8338" y="6753"/>
                    <a:pt x="8409" y="6459"/>
                  </a:cubicBezTo>
                  <a:cubicBezTo>
                    <a:pt x="8549" y="5862"/>
                    <a:pt x="8591" y="5326"/>
                    <a:pt x="8539" y="4824"/>
                  </a:cubicBezTo>
                  <a:cubicBezTo>
                    <a:pt x="8506" y="4522"/>
                    <a:pt x="8439" y="4224"/>
                    <a:pt x="8373" y="3936"/>
                  </a:cubicBezTo>
                  <a:cubicBezTo>
                    <a:pt x="8283" y="3547"/>
                    <a:pt x="8192" y="3144"/>
                    <a:pt x="8193" y="2743"/>
                  </a:cubicBezTo>
                  <a:cubicBezTo>
                    <a:pt x="8193" y="2698"/>
                    <a:pt x="8163" y="2656"/>
                    <a:pt x="8119" y="2646"/>
                  </a:cubicBezTo>
                  <a:cubicBezTo>
                    <a:pt x="8111" y="2644"/>
                    <a:pt x="8102" y="2643"/>
                    <a:pt x="8093" y="2643"/>
                  </a:cubicBezTo>
                  <a:cubicBezTo>
                    <a:pt x="8058" y="2643"/>
                    <a:pt x="8024" y="2661"/>
                    <a:pt x="8006" y="2693"/>
                  </a:cubicBezTo>
                  <a:cubicBezTo>
                    <a:pt x="7658" y="3314"/>
                    <a:pt x="7261" y="4016"/>
                    <a:pt x="7147" y="4782"/>
                  </a:cubicBezTo>
                  <a:cubicBezTo>
                    <a:pt x="7067" y="5310"/>
                    <a:pt x="7122" y="5877"/>
                    <a:pt x="7301" y="6420"/>
                  </a:cubicBezTo>
                  <a:cubicBezTo>
                    <a:pt x="7339" y="6535"/>
                    <a:pt x="7378" y="6648"/>
                    <a:pt x="7419" y="6756"/>
                  </a:cubicBezTo>
                  <a:cubicBezTo>
                    <a:pt x="7549" y="7111"/>
                    <a:pt x="7671" y="7447"/>
                    <a:pt x="7660" y="7845"/>
                  </a:cubicBezTo>
                  <a:cubicBezTo>
                    <a:pt x="7145" y="8392"/>
                    <a:pt x="6631" y="8954"/>
                    <a:pt x="6129" y="9536"/>
                  </a:cubicBezTo>
                  <a:lnTo>
                    <a:pt x="6138" y="9489"/>
                  </a:lnTo>
                  <a:cubicBezTo>
                    <a:pt x="6281" y="8855"/>
                    <a:pt x="6271" y="8189"/>
                    <a:pt x="6110" y="7567"/>
                  </a:cubicBezTo>
                  <a:cubicBezTo>
                    <a:pt x="6001" y="7144"/>
                    <a:pt x="5826" y="6745"/>
                    <a:pt x="5655" y="6355"/>
                  </a:cubicBezTo>
                  <a:lnTo>
                    <a:pt x="4971" y="4790"/>
                  </a:lnTo>
                  <a:cubicBezTo>
                    <a:pt x="4953" y="4754"/>
                    <a:pt x="4919" y="4730"/>
                    <a:pt x="4879" y="4730"/>
                  </a:cubicBezTo>
                  <a:cubicBezTo>
                    <a:pt x="4876" y="4730"/>
                    <a:pt x="4873" y="4731"/>
                    <a:pt x="4869" y="4731"/>
                  </a:cubicBezTo>
                  <a:cubicBezTo>
                    <a:pt x="4826" y="4734"/>
                    <a:pt x="4791" y="4767"/>
                    <a:pt x="4783" y="4809"/>
                  </a:cubicBezTo>
                  <a:cubicBezTo>
                    <a:pt x="4659" y="5381"/>
                    <a:pt x="4565" y="5964"/>
                    <a:pt x="4502" y="6548"/>
                  </a:cubicBezTo>
                  <a:cubicBezTo>
                    <a:pt x="4452" y="7005"/>
                    <a:pt x="4432" y="7387"/>
                    <a:pt x="4496" y="7772"/>
                  </a:cubicBezTo>
                  <a:cubicBezTo>
                    <a:pt x="4580" y="8276"/>
                    <a:pt x="4811" y="8739"/>
                    <a:pt x="5003" y="9084"/>
                  </a:cubicBezTo>
                  <a:cubicBezTo>
                    <a:pt x="5147" y="9347"/>
                    <a:pt x="5314" y="9623"/>
                    <a:pt x="5544" y="9851"/>
                  </a:cubicBezTo>
                  <a:cubicBezTo>
                    <a:pt x="5595" y="9902"/>
                    <a:pt x="5663" y="9964"/>
                    <a:pt x="5738" y="9995"/>
                  </a:cubicBezTo>
                  <a:cubicBezTo>
                    <a:pt x="5104" y="10753"/>
                    <a:pt x="4497" y="11544"/>
                    <a:pt x="3953" y="12367"/>
                  </a:cubicBezTo>
                  <a:cubicBezTo>
                    <a:pt x="4133" y="11774"/>
                    <a:pt x="4309" y="11160"/>
                    <a:pt x="4251" y="10510"/>
                  </a:cubicBezTo>
                  <a:cubicBezTo>
                    <a:pt x="4193" y="9861"/>
                    <a:pt x="4001" y="9243"/>
                    <a:pt x="3805" y="8664"/>
                  </a:cubicBezTo>
                  <a:cubicBezTo>
                    <a:pt x="3679" y="8292"/>
                    <a:pt x="3530" y="7911"/>
                    <a:pt x="3193" y="7707"/>
                  </a:cubicBezTo>
                  <a:cubicBezTo>
                    <a:pt x="3178" y="7698"/>
                    <a:pt x="3160" y="7693"/>
                    <a:pt x="3142" y="7693"/>
                  </a:cubicBezTo>
                  <a:cubicBezTo>
                    <a:pt x="3133" y="7693"/>
                    <a:pt x="3123" y="7695"/>
                    <a:pt x="3113" y="7697"/>
                  </a:cubicBezTo>
                  <a:cubicBezTo>
                    <a:pt x="3086" y="7704"/>
                    <a:pt x="3064" y="7723"/>
                    <a:pt x="3053" y="7749"/>
                  </a:cubicBezTo>
                  <a:cubicBezTo>
                    <a:pt x="2599" y="8690"/>
                    <a:pt x="2401" y="9517"/>
                    <a:pt x="2440" y="10275"/>
                  </a:cubicBezTo>
                  <a:cubicBezTo>
                    <a:pt x="2475" y="10911"/>
                    <a:pt x="2688" y="11429"/>
                    <a:pt x="2980" y="11910"/>
                  </a:cubicBezTo>
                  <a:cubicBezTo>
                    <a:pt x="2916" y="11899"/>
                    <a:pt x="2851" y="11895"/>
                    <a:pt x="2787" y="11895"/>
                  </a:cubicBezTo>
                  <a:cubicBezTo>
                    <a:pt x="2523" y="11895"/>
                    <a:pt x="2262" y="11974"/>
                    <a:pt x="2029" y="12057"/>
                  </a:cubicBezTo>
                  <a:cubicBezTo>
                    <a:pt x="1317" y="12318"/>
                    <a:pt x="649" y="12684"/>
                    <a:pt x="46" y="13145"/>
                  </a:cubicBezTo>
                  <a:cubicBezTo>
                    <a:pt x="15" y="13169"/>
                    <a:pt x="1" y="13208"/>
                    <a:pt x="10" y="13246"/>
                  </a:cubicBezTo>
                  <a:cubicBezTo>
                    <a:pt x="17" y="13279"/>
                    <a:pt x="39" y="13304"/>
                    <a:pt x="70" y="13317"/>
                  </a:cubicBezTo>
                  <a:lnTo>
                    <a:pt x="86" y="13323"/>
                  </a:lnTo>
                  <a:cubicBezTo>
                    <a:pt x="664" y="13446"/>
                    <a:pt x="1259" y="13572"/>
                    <a:pt x="1863" y="13589"/>
                  </a:cubicBezTo>
                  <a:cubicBezTo>
                    <a:pt x="1900" y="13590"/>
                    <a:pt x="1936" y="13590"/>
                    <a:pt x="1972" y="13590"/>
                  </a:cubicBezTo>
                  <a:cubicBezTo>
                    <a:pt x="2315" y="13590"/>
                    <a:pt x="2586" y="13546"/>
                    <a:pt x="2824" y="13453"/>
                  </a:cubicBezTo>
                  <a:cubicBezTo>
                    <a:pt x="3105" y="13343"/>
                    <a:pt x="3346" y="13152"/>
                    <a:pt x="3564" y="12969"/>
                  </a:cubicBezTo>
                  <a:lnTo>
                    <a:pt x="3564" y="12969"/>
                  </a:lnTo>
                  <a:cubicBezTo>
                    <a:pt x="2259" y="15096"/>
                    <a:pt x="1381" y="17447"/>
                    <a:pt x="1420" y="20076"/>
                  </a:cubicBezTo>
                  <a:cubicBezTo>
                    <a:pt x="1420" y="20118"/>
                    <a:pt x="1446" y="20151"/>
                    <a:pt x="1482" y="20166"/>
                  </a:cubicBezTo>
                  <a:cubicBezTo>
                    <a:pt x="1493" y="20171"/>
                    <a:pt x="1506" y="20173"/>
                    <a:pt x="1521" y="20173"/>
                  </a:cubicBezTo>
                  <a:cubicBezTo>
                    <a:pt x="1576" y="20173"/>
                    <a:pt x="1621" y="20128"/>
                    <a:pt x="1619" y="20072"/>
                  </a:cubicBezTo>
                  <a:cubicBezTo>
                    <a:pt x="1588" y="18085"/>
                    <a:pt x="2094" y="16257"/>
                    <a:pt x="2916" y="14563"/>
                  </a:cubicBezTo>
                  <a:cubicBezTo>
                    <a:pt x="3090" y="14853"/>
                    <a:pt x="3303" y="15170"/>
                    <a:pt x="3607" y="15454"/>
                  </a:cubicBezTo>
                  <a:cubicBezTo>
                    <a:pt x="3983" y="15805"/>
                    <a:pt x="4396" y="16124"/>
                    <a:pt x="4835" y="16400"/>
                  </a:cubicBezTo>
                  <a:cubicBezTo>
                    <a:pt x="4843" y="16406"/>
                    <a:pt x="5673" y="16877"/>
                    <a:pt x="6058" y="17034"/>
                  </a:cubicBezTo>
                  <a:cubicBezTo>
                    <a:pt x="6138" y="17067"/>
                    <a:pt x="6199" y="17087"/>
                    <a:pt x="6230" y="17087"/>
                  </a:cubicBezTo>
                  <a:cubicBezTo>
                    <a:pt x="6234" y="17087"/>
                    <a:pt x="6238" y="17086"/>
                    <a:pt x="6242" y="17085"/>
                  </a:cubicBezTo>
                  <a:cubicBezTo>
                    <a:pt x="6271" y="17074"/>
                    <a:pt x="6295" y="17050"/>
                    <a:pt x="6304" y="17021"/>
                  </a:cubicBezTo>
                  <a:cubicBezTo>
                    <a:pt x="6488" y="16460"/>
                    <a:pt x="6151" y="15908"/>
                    <a:pt x="5933" y="15630"/>
                  </a:cubicBezTo>
                  <a:cubicBezTo>
                    <a:pt x="5595" y="15197"/>
                    <a:pt x="5144" y="14848"/>
                    <a:pt x="4631" y="14620"/>
                  </a:cubicBezTo>
                  <a:cubicBezTo>
                    <a:pt x="4085" y="14379"/>
                    <a:pt x="3590" y="14255"/>
                    <a:pt x="3084" y="14226"/>
                  </a:cubicBezTo>
                  <a:cubicBezTo>
                    <a:pt x="3289" y="13828"/>
                    <a:pt x="3511" y="13434"/>
                    <a:pt x="3747" y="13051"/>
                  </a:cubicBezTo>
                  <a:cubicBezTo>
                    <a:pt x="3753" y="13052"/>
                    <a:pt x="3759" y="13052"/>
                    <a:pt x="3765" y="13052"/>
                  </a:cubicBezTo>
                  <a:cubicBezTo>
                    <a:pt x="3774" y="13052"/>
                    <a:pt x="3782" y="13051"/>
                    <a:pt x="3791" y="13048"/>
                  </a:cubicBezTo>
                  <a:cubicBezTo>
                    <a:pt x="4010" y="12972"/>
                    <a:pt x="4208" y="12949"/>
                    <a:pt x="4404" y="12949"/>
                  </a:cubicBezTo>
                  <a:cubicBezTo>
                    <a:pt x="4559" y="12949"/>
                    <a:pt x="4714" y="12963"/>
                    <a:pt x="4878" y="12978"/>
                  </a:cubicBezTo>
                  <a:cubicBezTo>
                    <a:pt x="4985" y="12990"/>
                    <a:pt x="5097" y="12998"/>
                    <a:pt x="5212" y="13006"/>
                  </a:cubicBezTo>
                  <a:cubicBezTo>
                    <a:pt x="5321" y="13012"/>
                    <a:pt x="5430" y="13016"/>
                    <a:pt x="5539" y="13016"/>
                  </a:cubicBezTo>
                  <a:cubicBezTo>
                    <a:pt x="5929" y="13016"/>
                    <a:pt x="6321" y="12973"/>
                    <a:pt x="6709" y="12887"/>
                  </a:cubicBezTo>
                  <a:cubicBezTo>
                    <a:pt x="7203" y="12778"/>
                    <a:pt x="7675" y="12605"/>
                    <a:pt x="8116" y="12369"/>
                  </a:cubicBezTo>
                  <a:cubicBezTo>
                    <a:pt x="8332" y="12253"/>
                    <a:pt x="8542" y="12123"/>
                    <a:pt x="8737" y="11982"/>
                  </a:cubicBezTo>
                  <a:cubicBezTo>
                    <a:pt x="8768" y="11960"/>
                    <a:pt x="8819" y="11913"/>
                    <a:pt x="8905" y="11830"/>
                  </a:cubicBezTo>
                  <a:cubicBezTo>
                    <a:pt x="8997" y="11745"/>
                    <a:pt x="9183" y="11570"/>
                    <a:pt x="9241" y="11536"/>
                  </a:cubicBezTo>
                  <a:cubicBezTo>
                    <a:pt x="9285" y="11531"/>
                    <a:pt x="9321" y="11497"/>
                    <a:pt x="9328" y="11451"/>
                  </a:cubicBezTo>
                  <a:cubicBezTo>
                    <a:pt x="9335" y="11397"/>
                    <a:pt x="9296" y="11347"/>
                    <a:pt x="9243" y="11339"/>
                  </a:cubicBezTo>
                  <a:cubicBezTo>
                    <a:pt x="8664" y="11255"/>
                    <a:pt x="8025" y="11173"/>
                    <a:pt x="7375" y="11173"/>
                  </a:cubicBezTo>
                  <a:cubicBezTo>
                    <a:pt x="7036" y="11173"/>
                    <a:pt x="6694" y="11195"/>
                    <a:pt x="6356" y="11251"/>
                  </a:cubicBezTo>
                  <a:cubicBezTo>
                    <a:pt x="5819" y="11339"/>
                    <a:pt x="5327" y="11509"/>
                    <a:pt x="4894" y="11759"/>
                  </a:cubicBezTo>
                  <a:cubicBezTo>
                    <a:pt x="4641" y="11905"/>
                    <a:pt x="4423" y="12105"/>
                    <a:pt x="4219" y="12317"/>
                  </a:cubicBezTo>
                  <a:cubicBezTo>
                    <a:pt x="4703" y="11600"/>
                    <a:pt x="5231" y="10911"/>
                    <a:pt x="5783" y="10242"/>
                  </a:cubicBezTo>
                  <a:cubicBezTo>
                    <a:pt x="5884" y="10271"/>
                    <a:pt x="5984" y="10300"/>
                    <a:pt x="6082" y="10329"/>
                  </a:cubicBezTo>
                  <a:cubicBezTo>
                    <a:pt x="6305" y="10397"/>
                    <a:pt x="6537" y="10465"/>
                    <a:pt x="6770" y="10514"/>
                  </a:cubicBezTo>
                  <a:cubicBezTo>
                    <a:pt x="6939" y="10550"/>
                    <a:pt x="7107" y="10566"/>
                    <a:pt x="7274" y="10566"/>
                  </a:cubicBezTo>
                  <a:cubicBezTo>
                    <a:pt x="7946" y="10566"/>
                    <a:pt x="8611" y="10307"/>
                    <a:pt x="9289" y="10015"/>
                  </a:cubicBezTo>
                  <a:cubicBezTo>
                    <a:pt x="9852" y="9772"/>
                    <a:pt x="10421" y="9489"/>
                    <a:pt x="10650" y="8935"/>
                  </a:cubicBezTo>
                  <a:cubicBezTo>
                    <a:pt x="10664" y="8900"/>
                    <a:pt x="10657" y="8860"/>
                    <a:pt x="10634" y="8831"/>
                  </a:cubicBezTo>
                  <a:cubicBezTo>
                    <a:pt x="10616" y="8808"/>
                    <a:pt x="10587" y="8796"/>
                    <a:pt x="10558" y="8796"/>
                  </a:cubicBezTo>
                  <a:cubicBezTo>
                    <a:pt x="10550" y="8796"/>
                    <a:pt x="10542" y="8797"/>
                    <a:pt x="10534" y="8799"/>
                  </a:cubicBezTo>
                  <a:cubicBezTo>
                    <a:pt x="10075" y="8911"/>
                    <a:pt x="9588" y="8922"/>
                    <a:pt x="9112" y="8922"/>
                  </a:cubicBezTo>
                  <a:cubicBezTo>
                    <a:pt x="9043" y="8922"/>
                    <a:pt x="8974" y="8922"/>
                    <a:pt x="8905" y="8922"/>
                  </a:cubicBezTo>
                  <a:cubicBezTo>
                    <a:pt x="8809" y="8921"/>
                    <a:pt x="8710" y="8921"/>
                    <a:pt x="8611" y="8921"/>
                  </a:cubicBezTo>
                  <a:cubicBezTo>
                    <a:pt x="8439" y="8921"/>
                    <a:pt x="8264" y="8923"/>
                    <a:pt x="8093" y="8932"/>
                  </a:cubicBezTo>
                  <a:cubicBezTo>
                    <a:pt x="7501" y="8964"/>
                    <a:pt x="7016" y="9075"/>
                    <a:pt x="6614" y="9275"/>
                  </a:cubicBezTo>
                  <a:cubicBezTo>
                    <a:pt x="7002" y="8835"/>
                    <a:pt x="7398" y="8404"/>
                    <a:pt x="7795" y="7984"/>
                  </a:cubicBezTo>
                  <a:cubicBezTo>
                    <a:pt x="7818" y="7974"/>
                    <a:pt x="7838" y="7958"/>
                    <a:pt x="7847" y="7932"/>
                  </a:cubicBezTo>
                  <a:cubicBezTo>
                    <a:pt x="7849" y="7930"/>
                    <a:pt x="7849" y="7926"/>
                    <a:pt x="7852" y="7924"/>
                  </a:cubicBezTo>
                  <a:cubicBezTo>
                    <a:pt x="7938" y="7832"/>
                    <a:pt x="8022" y="7742"/>
                    <a:pt x="8109" y="7651"/>
                  </a:cubicBezTo>
                  <a:cubicBezTo>
                    <a:pt x="8206" y="7597"/>
                    <a:pt x="8403" y="7545"/>
                    <a:pt x="8519" y="7516"/>
                  </a:cubicBezTo>
                  <a:cubicBezTo>
                    <a:pt x="8584" y="7499"/>
                    <a:pt x="8640" y="7483"/>
                    <a:pt x="8680" y="7470"/>
                  </a:cubicBezTo>
                  <a:cubicBezTo>
                    <a:pt x="8981" y="7369"/>
                    <a:pt x="9295" y="7315"/>
                    <a:pt x="9600" y="7260"/>
                  </a:cubicBezTo>
                  <a:cubicBezTo>
                    <a:pt x="10200" y="7156"/>
                    <a:pt x="10816" y="7047"/>
                    <a:pt x="11350" y="6598"/>
                  </a:cubicBezTo>
                  <a:cubicBezTo>
                    <a:pt x="11617" y="6375"/>
                    <a:pt x="11822" y="6093"/>
                    <a:pt x="12022" y="5822"/>
                  </a:cubicBezTo>
                  <a:cubicBezTo>
                    <a:pt x="12163" y="5628"/>
                    <a:pt x="12310" y="5429"/>
                    <a:pt x="12477" y="5255"/>
                  </a:cubicBezTo>
                  <a:lnTo>
                    <a:pt x="12480" y="5252"/>
                  </a:lnTo>
                  <a:cubicBezTo>
                    <a:pt x="12522" y="5222"/>
                    <a:pt x="12520" y="5159"/>
                    <a:pt x="12480" y="5123"/>
                  </a:cubicBezTo>
                  <a:cubicBezTo>
                    <a:pt x="12461" y="5105"/>
                    <a:pt x="12436" y="5096"/>
                    <a:pt x="12412" y="5096"/>
                  </a:cubicBezTo>
                  <a:cubicBezTo>
                    <a:pt x="12385" y="5096"/>
                    <a:pt x="12359" y="5107"/>
                    <a:pt x="12339" y="5128"/>
                  </a:cubicBezTo>
                  <a:cubicBezTo>
                    <a:pt x="12278" y="5186"/>
                    <a:pt x="11859" y="5272"/>
                    <a:pt x="11670" y="5282"/>
                  </a:cubicBezTo>
                  <a:cubicBezTo>
                    <a:pt x="11559" y="5290"/>
                    <a:pt x="11449" y="5290"/>
                    <a:pt x="11340" y="5291"/>
                  </a:cubicBezTo>
                  <a:cubicBezTo>
                    <a:pt x="11081" y="5296"/>
                    <a:pt x="10813" y="5298"/>
                    <a:pt x="10537" y="5371"/>
                  </a:cubicBezTo>
                  <a:cubicBezTo>
                    <a:pt x="10269" y="5440"/>
                    <a:pt x="10016" y="5556"/>
                    <a:pt x="9762" y="5725"/>
                  </a:cubicBezTo>
                  <a:cubicBezTo>
                    <a:pt x="9618" y="5822"/>
                    <a:pt x="9483" y="5928"/>
                    <a:pt x="9351" y="6047"/>
                  </a:cubicBezTo>
                  <a:cubicBezTo>
                    <a:pt x="9382" y="5996"/>
                    <a:pt x="9412" y="5943"/>
                    <a:pt x="9444" y="5892"/>
                  </a:cubicBezTo>
                  <a:cubicBezTo>
                    <a:pt x="9474" y="5840"/>
                    <a:pt x="9508" y="5786"/>
                    <a:pt x="9541" y="5731"/>
                  </a:cubicBezTo>
                  <a:cubicBezTo>
                    <a:pt x="9549" y="5733"/>
                    <a:pt x="9557" y="5734"/>
                    <a:pt x="9565" y="5734"/>
                  </a:cubicBezTo>
                  <a:cubicBezTo>
                    <a:pt x="9600" y="5734"/>
                    <a:pt x="9633" y="5715"/>
                    <a:pt x="9651" y="5682"/>
                  </a:cubicBezTo>
                  <a:cubicBezTo>
                    <a:pt x="9791" y="5421"/>
                    <a:pt x="10003" y="5214"/>
                    <a:pt x="10226" y="4994"/>
                  </a:cubicBezTo>
                  <a:cubicBezTo>
                    <a:pt x="10305" y="4915"/>
                    <a:pt x="10386" y="4835"/>
                    <a:pt x="10462" y="4754"/>
                  </a:cubicBezTo>
                  <a:cubicBezTo>
                    <a:pt x="11091" y="4087"/>
                    <a:pt x="11445" y="3246"/>
                    <a:pt x="11575" y="2105"/>
                  </a:cubicBezTo>
                  <a:cubicBezTo>
                    <a:pt x="11605" y="1828"/>
                    <a:pt x="11617" y="1548"/>
                    <a:pt x="11626" y="1277"/>
                  </a:cubicBezTo>
                  <a:cubicBezTo>
                    <a:pt x="11640" y="895"/>
                    <a:pt x="11653" y="500"/>
                    <a:pt x="11728" y="122"/>
                  </a:cubicBezTo>
                  <a:cubicBezTo>
                    <a:pt x="11740" y="68"/>
                    <a:pt x="11705" y="15"/>
                    <a:pt x="11652" y="3"/>
                  </a:cubicBezTo>
                  <a:cubicBezTo>
                    <a:pt x="11644" y="1"/>
                    <a:pt x="11637" y="1"/>
                    <a:pt x="1163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8" name="Google Shape;1188;p25"/>
            <p:cNvSpPr/>
            <p:nvPr/>
          </p:nvSpPr>
          <p:spPr>
            <a:xfrm flipH="1">
              <a:off x="885584" y="76024"/>
              <a:ext cx="246783" cy="310826"/>
            </a:xfrm>
            <a:custGeom>
              <a:avLst/>
              <a:gdLst/>
              <a:ahLst/>
              <a:cxnLst/>
              <a:rect l="l" t="t" r="r" b="b"/>
              <a:pathLst>
                <a:path w="5229" h="6586" extrusionOk="0">
                  <a:moveTo>
                    <a:pt x="4099" y="0"/>
                  </a:moveTo>
                  <a:cubicBezTo>
                    <a:pt x="4001" y="0"/>
                    <a:pt x="3902" y="21"/>
                    <a:pt x="3811" y="57"/>
                  </a:cubicBezTo>
                  <a:cubicBezTo>
                    <a:pt x="3562" y="154"/>
                    <a:pt x="3381" y="374"/>
                    <a:pt x="3236" y="600"/>
                  </a:cubicBezTo>
                  <a:cubicBezTo>
                    <a:pt x="2856" y="1192"/>
                    <a:pt x="2652" y="1896"/>
                    <a:pt x="2656" y="2598"/>
                  </a:cubicBezTo>
                  <a:cubicBezTo>
                    <a:pt x="2639" y="2174"/>
                    <a:pt x="2569" y="1751"/>
                    <a:pt x="2447" y="1344"/>
                  </a:cubicBezTo>
                  <a:cubicBezTo>
                    <a:pt x="2398" y="1182"/>
                    <a:pt x="2324" y="1006"/>
                    <a:pt x="2165" y="949"/>
                  </a:cubicBezTo>
                  <a:cubicBezTo>
                    <a:pt x="2134" y="938"/>
                    <a:pt x="2103" y="934"/>
                    <a:pt x="2072" y="934"/>
                  </a:cubicBezTo>
                  <a:cubicBezTo>
                    <a:pt x="1910" y="934"/>
                    <a:pt x="1753" y="1069"/>
                    <a:pt x="1674" y="1221"/>
                  </a:cubicBezTo>
                  <a:cubicBezTo>
                    <a:pt x="1564" y="1433"/>
                    <a:pt x="1543" y="1674"/>
                    <a:pt x="1530" y="1912"/>
                  </a:cubicBezTo>
                  <a:cubicBezTo>
                    <a:pt x="1502" y="2447"/>
                    <a:pt x="1517" y="2983"/>
                    <a:pt x="1534" y="3519"/>
                  </a:cubicBezTo>
                  <a:cubicBezTo>
                    <a:pt x="1493" y="3149"/>
                    <a:pt x="1386" y="2788"/>
                    <a:pt x="1220" y="2455"/>
                  </a:cubicBezTo>
                  <a:cubicBezTo>
                    <a:pt x="1152" y="2319"/>
                    <a:pt x="1071" y="2185"/>
                    <a:pt x="949" y="2094"/>
                  </a:cubicBezTo>
                  <a:cubicBezTo>
                    <a:pt x="871" y="2036"/>
                    <a:pt x="772" y="2000"/>
                    <a:pt x="675" y="2000"/>
                  </a:cubicBezTo>
                  <a:cubicBezTo>
                    <a:pt x="623" y="2000"/>
                    <a:pt x="570" y="2011"/>
                    <a:pt x="522" y="2035"/>
                  </a:cubicBezTo>
                  <a:cubicBezTo>
                    <a:pt x="421" y="2085"/>
                    <a:pt x="354" y="2187"/>
                    <a:pt x="311" y="2290"/>
                  </a:cubicBezTo>
                  <a:cubicBezTo>
                    <a:pt x="1" y="3019"/>
                    <a:pt x="451" y="3685"/>
                    <a:pt x="691" y="4351"/>
                  </a:cubicBezTo>
                  <a:cubicBezTo>
                    <a:pt x="952" y="5075"/>
                    <a:pt x="1187" y="5822"/>
                    <a:pt x="1320" y="6577"/>
                  </a:cubicBezTo>
                  <a:cubicBezTo>
                    <a:pt x="1321" y="6583"/>
                    <a:pt x="1328" y="6586"/>
                    <a:pt x="1340" y="6586"/>
                  </a:cubicBezTo>
                  <a:cubicBezTo>
                    <a:pt x="1472" y="6586"/>
                    <a:pt x="2223" y="6274"/>
                    <a:pt x="2999" y="5933"/>
                  </a:cubicBezTo>
                  <a:cubicBezTo>
                    <a:pt x="3831" y="5566"/>
                    <a:pt x="4693" y="5166"/>
                    <a:pt x="4843" y="5081"/>
                  </a:cubicBezTo>
                  <a:cubicBezTo>
                    <a:pt x="5034" y="4971"/>
                    <a:pt x="5228" y="4791"/>
                    <a:pt x="5207" y="4570"/>
                  </a:cubicBezTo>
                  <a:cubicBezTo>
                    <a:pt x="5198" y="4480"/>
                    <a:pt x="5150" y="4396"/>
                    <a:pt x="5092" y="4328"/>
                  </a:cubicBezTo>
                  <a:cubicBezTo>
                    <a:pt x="4914" y="4116"/>
                    <a:pt x="4626" y="4020"/>
                    <a:pt x="4350" y="4015"/>
                  </a:cubicBezTo>
                  <a:cubicBezTo>
                    <a:pt x="4339" y="4015"/>
                    <a:pt x="4329" y="4015"/>
                    <a:pt x="4318" y="4015"/>
                  </a:cubicBezTo>
                  <a:cubicBezTo>
                    <a:pt x="4050" y="4015"/>
                    <a:pt x="3789" y="4084"/>
                    <a:pt x="3532" y="4154"/>
                  </a:cubicBezTo>
                  <a:cubicBezTo>
                    <a:pt x="3952" y="3959"/>
                    <a:pt x="4353" y="3729"/>
                    <a:pt x="4735" y="3467"/>
                  </a:cubicBezTo>
                  <a:cubicBezTo>
                    <a:pt x="4846" y="3388"/>
                    <a:pt x="4961" y="3307"/>
                    <a:pt x="5033" y="3191"/>
                  </a:cubicBezTo>
                  <a:cubicBezTo>
                    <a:pt x="5107" y="3076"/>
                    <a:pt x="5131" y="2919"/>
                    <a:pt x="5060" y="2803"/>
                  </a:cubicBezTo>
                  <a:cubicBezTo>
                    <a:pt x="4989" y="2690"/>
                    <a:pt x="4861" y="2651"/>
                    <a:pt x="4723" y="2651"/>
                  </a:cubicBezTo>
                  <a:cubicBezTo>
                    <a:pt x="4628" y="2651"/>
                    <a:pt x="4527" y="2669"/>
                    <a:pt x="4438" y="2695"/>
                  </a:cubicBezTo>
                  <a:cubicBezTo>
                    <a:pt x="4091" y="2795"/>
                    <a:pt x="3753" y="2940"/>
                    <a:pt x="3441" y="3122"/>
                  </a:cubicBezTo>
                  <a:cubicBezTo>
                    <a:pt x="3930" y="2563"/>
                    <a:pt x="4321" y="1897"/>
                    <a:pt x="4494" y="1172"/>
                  </a:cubicBezTo>
                  <a:cubicBezTo>
                    <a:pt x="4555" y="913"/>
                    <a:pt x="4677" y="493"/>
                    <a:pt x="4541" y="247"/>
                  </a:cubicBezTo>
                  <a:cubicBezTo>
                    <a:pt x="4445" y="70"/>
                    <a:pt x="4276" y="0"/>
                    <a:pt x="409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189" name="Google Shape;1189;p25"/>
            <p:cNvGrpSpPr/>
            <p:nvPr/>
          </p:nvGrpSpPr>
          <p:grpSpPr>
            <a:xfrm rot="1866213" flipH="1">
              <a:off x="-6349" y="167388"/>
              <a:ext cx="622621" cy="966176"/>
              <a:chOff x="1238225" y="2907350"/>
              <a:chExt cx="415875" cy="645350"/>
            </a:xfrm>
          </p:grpSpPr>
          <p:sp>
            <p:nvSpPr>
              <p:cNvPr id="1190" name="Google Shape;1190;p25"/>
              <p:cNvSpPr/>
              <p:nvPr/>
            </p:nvSpPr>
            <p:spPr>
              <a:xfrm>
                <a:off x="1353625" y="2907350"/>
                <a:ext cx="69250" cy="175425"/>
              </a:xfrm>
              <a:custGeom>
                <a:avLst/>
                <a:gdLst/>
                <a:ahLst/>
                <a:cxnLst/>
                <a:rect l="l" t="t" r="r" b="b"/>
                <a:pathLst>
                  <a:path w="2770" h="7017" extrusionOk="0">
                    <a:moveTo>
                      <a:pt x="345" y="0"/>
                    </a:moveTo>
                    <a:lnTo>
                      <a:pt x="345" y="0"/>
                    </a:lnTo>
                    <a:cubicBezTo>
                      <a:pt x="1" y="1173"/>
                      <a:pt x="96" y="2454"/>
                      <a:pt x="523" y="3600"/>
                    </a:cubicBezTo>
                    <a:cubicBezTo>
                      <a:pt x="769" y="4262"/>
                      <a:pt x="1124" y="4882"/>
                      <a:pt x="1550" y="5443"/>
                    </a:cubicBezTo>
                    <a:cubicBezTo>
                      <a:pt x="1762" y="5728"/>
                      <a:pt x="2022" y="5972"/>
                      <a:pt x="2242" y="6250"/>
                    </a:cubicBezTo>
                    <a:cubicBezTo>
                      <a:pt x="2433" y="6486"/>
                      <a:pt x="2538" y="6769"/>
                      <a:pt x="2725" y="7017"/>
                    </a:cubicBezTo>
                    <a:cubicBezTo>
                      <a:pt x="2731" y="6087"/>
                      <a:pt x="2770" y="5268"/>
                      <a:pt x="2609" y="4344"/>
                    </a:cubicBezTo>
                    <a:cubicBezTo>
                      <a:pt x="2250" y="2741"/>
                      <a:pt x="1289" y="1346"/>
                      <a:pt x="3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1" name="Google Shape;1191;p25"/>
              <p:cNvSpPr/>
              <p:nvPr/>
            </p:nvSpPr>
            <p:spPr>
              <a:xfrm>
                <a:off x="1430525" y="3005700"/>
                <a:ext cx="44725" cy="160400"/>
              </a:xfrm>
              <a:custGeom>
                <a:avLst/>
                <a:gdLst/>
                <a:ahLst/>
                <a:cxnLst/>
                <a:rect l="l" t="t" r="r" b="b"/>
                <a:pathLst>
                  <a:path w="1789" h="6416" extrusionOk="0">
                    <a:moveTo>
                      <a:pt x="1450" y="1"/>
                    </a:moveTo>
                    <a:cubicBezTo>
                      <a:pt x="1479" y="117"/>
                      <a:pt x="699" y="1101"/>
                      <a:pt x="606" y="1292"/>
                    </a:cubicBezTo>
                    <a:cubicBezTo>
                      <a:pt x="367" y="1797"/>
                      <a:pt x="199" y="2337"/>
                      <a:pt x="105" y="2889"/>
                    </a:cubicBezTo>
                    <a:cubicBezTo>
                      <a:pt x="1" y="3510"/>
                      <a:pt x="15" y="4141"/>
                      <a:pt x="85" y="4765"/>
                    </a:cubicBezTo>
                    <a:cubicBezTo>
                      <a:pt x="154" y="5367"/>
                      <a:pt x="392" y="5849"/>
                      <a:pt x="599" y="6415"/>
                    </a:cubicBezTo>
                    <a:cubicBezTo>
                      <a:pt x="561" y="5621"/>
                      <a:pt x="887" y="4863"/>
                      <a:pt x="1169" y="4121"/>
                    </a:cubicBezTo>
                    <a:cubicBezTo>
                      <a:pt x="1181" y="4090"/>
                      <a:pt x="1192" y="4057"/>
                      <a:pt x="1204" y="4027"/>
                    </a:cubicBezTo>
                    <a:cubicBezTo>
                      <a:pt x="1687" y="2714"/>
                      <a:pt x="1789" y="1360"/>
                      <a:pt x="145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2" name="Google Shape;1192;p25"/>
              <p:cNvSpPr/>
              <p:nvPr/>
            </p:nvSpPr>
            <p:spPr>
              <a:xfrm>
                <a:off x="1332125" y="3036325"/>
                <a:ext cx="117950" cy="133975"/>
              </a:xfrm>
              <a:custGeom>
                <a:avLst/>
                <a:gdLst/>
                <a:ahLst/>
                <a:cxnLst/>
                <a:rect l="l" t="t" r="r" b="b"/>
                <a:pathLst>
                  <a:path w="4718" h="5359" extrusionOk="0">
                    <a:moveTo>
                      <a:pt x="1" y="1"/>
                    </a:moveTo>
                    <a:lnTo>
                      <a:pt x="1" y="1"/>
                    </a:lnTo>
                    <a:cubicBezTo>
                      <a:pt x="431" y="1557"/>
                      <a:pt x="1421" y="3019"/>
                      <a:pt x="2882" y="3705"/>
                    </a:cubicBezTo>
                    <a:cubicBezTo>
                      <a:pt x="3704" y="4090"/>
                      <a:pt x="4302" y="4510"/>
                      <a:pt x="4717" y="5358"/>
                    </a:cubicBezTo>
                    <a:cubicBezTo>
                      <a:pt x="4284" y="4178"/>
                      <a:pt x="3482" y="3019"/>
                      <a:pt x="2531" y="2188"/>
                    </a:cubicBezTo>
                    <a:cubicBezTo>
                      <a:pt x="1689" y="1450"/>
                      <a:pt x="612" y="940"/>
                      <a:pt x="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3" name="Google Shape;1193;p25"/>
              <p:cNvSpPr/>
              <p:nvPr/>
            </p:nvSpPr>
            <p:spPr>
              <a:xfrm>
                <a:off x="1362975" y="3123300"/>
                <a:ext cx="135375" cy="159900"/>
              </a:xfrm>
              <a:custGeom>
                <a:avLst/>
                <a:gdLst/>
                <a:ahLst/>
                <a:cxnLst/>
                <a:rect l="l" t="t" r="r" b="b"/>
                <a:pathLst>
                  <a:path w="5415" h="6396" extrusionOk="0">
                    <a:moveTo>
                      <a:pt x="0" y="0"/>
                    </a:moveTo>
                    <a:cubicBezTo>
                      <a:pt x="36" y="378"/>
                      <a:pt x="284" y="828"/>
                      <a:pt x="429" y="1180"/>
                    </a:cubicBezTo>
                    <a:cubicBezTo>
                      <a:pt x="601" y="1595"/>
                      <a:pt x="688" y="2059"/>
                      <a:pt x="960" y="2429"/>
                    </a:cubicBezTo>
                    <a:cubicBezTo>
                      <a:pt x="1265" y="2848"/>
                      <a:pt x="1758" y="3078"/>
                      <a:pt x="2211" y="3325"/>
                    </a:cubicBezTo>
                    <a:cubicBezTo>
                      <a:pt x="3397" y="3977"/>
                      <a:pt x="4641" y="4795"/>
                      <a:pt x="5264" y="6052"/>
                    </a:cubicBezTo>
                    <a:lnTo>
                      <a:pt x="5264" y="6052"/>
                    </a:lnTo>
                    <a:cubicBezTo>
                      <a:pt x="4136" y="3573"/>
                      <a:pt x="2240" y="1538"/>
                      <a:pt x="0" y="0"/>
                    </a:cubicBezTo>
                    <a:close/>
                    <a:moveTo>
                      <a:pt x="5264" y="6052"/>
                    </a:moveTo>
                    <a:cubicBezTo>
                      <a:pt x="5316" y="6165"/>
                      <a:pt x="5366" y="6280"/>
                      <a:pt x="5414" y="6396"/>
                    </a:cubicBezTo>
                    <a:cubicBezTo>
                      <a:pt x="5369" y="6278"/>
                      <a:pt x="5319" y="6163"/>
                      <a:pt x="5264" y="6052"/>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4" name="Google Shape;1194;p25"/>
              <p:cNvSpPr/>
              <p:nvPr/>
            </p:nvSpPr>
            <p:spPr>
              <a:xfrm>
                <a:off x="1449650" y="3219925"/>
                <a:ext cx="25" cy="25"/>
              </a:xfrm>
              <a:custGeom>
                <a:avLst/>
                <a:gdLst/>
                <a:ahLst/>
                <a:cxnLst/>
                <a:rect l="l" t="t" r="r" b="b"/>
                <a:pathLst>
                  <a:path w="1" h="1" extrusionOk="0">
                    <a:moveTo>
                      <a:pt x="0" y="0"/>
                    </a:move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5" name="Google Shape;1195;p25"/>
              <p:cNvSpPr/>
              <p:nvPr/>
            </p:nvSpPr>
            <p:spPr>
              <a:xfrm>
                <a:off x="1489900" y="3131150"/>
                <a:ext cx="40075" cy="163775"/>
              </a:xfrm>
              <a:custGeom>
                <a:avLst/>
                <a:gdLst/>
                <a:ahLst/>
                <a:cxnLst/>
                <a:rect l="l" t="t" r="r" b="b"/>
                <a:pathLst>
                  <a:path w="1603" h="6551" extrusionOk="0">
                    <a:moveTo>
                      <a:pt x="915" y="0"/>
                    </a:moveTo>
                    <a:cubicBezTo>
                      <a:pt x="915" y="1"/>
                      <a:pt x="915" y="1"/>
                      <a:pt x="915" y="1"/>
                    </a:cubicBezTo>
                    <a:lnTo>
                      <a:pt x="915" y="1"/>
                    </a:lnTo>
                    <a:cubicBezTo>
                      <a:pt x="915" y="1"/>
                      <a:pt x="915" y="1"/>
                      <a:pt x="915" y="0"/>
                    </a:cubicBezTo>
                    <a:close/>
                    <a:moveTo>
                      <a:pt x="915" y="1"/>
                    </a:moveTo>
                    <a:lnTo>
                      <a:pt x="915" y="1"/>
                    </a:lnTo>
                    <a:cubicBezTo>
                      <a:pt x="1013" y="200"/>
                      <a:pt x="479" y="1295"/>
                      <a:pt x="408" y="1542"/>
                    </a:cubicBezTo>
                    <a:cubicBezTo>
                      <a:pt x="264" y="2043"/>
                      <a:pt x="142" y="2547"/>
                      <a:pt x="98" y="3064"/>
                    </a:cubicBezTo>
                    <a:cubicBezTo>
                      <a:pt x="0" y="4240"/>
                      <a:pt x="110" y="5422"/>
                      <a:pt x="463" y="6551"/>
                    </a:cubicBezTo>
                    <a:cubicBezTo>
                      <a:pt x="421" y="6392"/>
                      <a:pt x="714" y="5904"/>
                      <a:pt x="777" y="5742"/>
                    </a:cubicBezTo>
                    <a:cubicBezTo>
                      <a:pt x="880" y="5478"/>
                      <a:pt x="1010" y="5210"/>
                      <a:pt x="1067" y="4931"/>
                    </a:cubicBezTo>
                    <a:cubicBezTo>
                      <a:pt x="1165" y="4450"/>
                      <a:pt x="1293" y="3971"/>
                      <a:pt x="1384" y="3486"/>
                    </a:cubicBezTo>
                    <a:cubicBezTo>
                      <a:pt x="1603" y="2315"/>
                      <a:pt x="1451" y="1069"/>
                      <a:pt x="91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6" name="Google Shape;1196;p25"/>
              <p:cNvSpPr/>
              <p:nvPr/>
            </p:nvSpPr>
            <p:spPr>
              <a:xfrm>
                <a:off x="1302300" y="3147175"/>
                <a:ext cx="90650" cy="119500"/>
              </a:xfrm>
              <a:custGeom>
                <a:avLst/>
                <a:gdLst/>
                <a:ahLst/>
                <a:cxnLst/>
                <a:rect l="l" t="t" r="r" b="b"/>
                <a:pathLst>
                  <a:path w="3626" h="4780" extrusionOk="0">
                    <a:moveTo>
                      <a:pt x="1" y="1"/>
                    </a:moveTo>
                    <a:lnTo>
                      <a:pt x="1" y="1"/>
                    </a:lnTo>
                    <a:cubicBezTo>
                      <a:pt x="202" y="755"/>
                      <a:pt x="237" y="1552"/>
                      <a:pt x="516" y="2282"/>
                    </a:cubicBezTo>
                    <a:cubicBezTo>
                      <a:pt x="758" y="2912"/>
                      <a:pt x="1187" y="3465"/>
                      <a:pt x="1725" y="3873"/>
                    </a:cubicBezTo>
                    <a:cubicBezTo>
                      <a:pt x="1997" y="4077"/>
                      <a:pt x="2220" y="4142"/>
                      <a:pt x="2531" y="4235"/>
                    </a:cubicBezTo>
                    <a:cubicBezTo>
                      <a:pt x="2929" y="4352"/>
                      <a:pt x="3265" y="4585"/>
                      <a:pt x="3626" y="4779"/>
                    </a:cubicBezTo>
                    <a:cubicBezTo>
                      <a:pt x="2641" y="3045"/>
                      <a:pt x="1087" y="1668"/>
                      <a:pt x="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7" name="Google Shape;1197;p25"/>
              <p:cNvSpPr/>
              <p:nvPr/>
            </p:nvSpPr>
            <p:spPr>
              <a:xfrm>
                <a:off x="1413575" y="3064425"/>
                <a:ext cx="127775" cy="488275"/>
              </a:xfrm>
              <a:custGeom>
                <a:avLst/>
                <a:gdLst/>
                <a:ahLst/>
                <a:cxnLst/>
                <a:rect l="l" t="t" r="r" b="b"/>
                <a:pathLst>
                  <a:path w="5111" h="19531" extrusionOk="0">
                    <a:moveTo>
                      <a:pt x="147" y="1"/>
                    </a:moveTo>
                    <a:cubicBezTo>
                      <a:pt x="78" y="1"/>
                      <a:pt x="0" y="67"/>
                      <a:pt x="23" y="158"/>
                    </a:cubicBezTo>
                    <a:cubicBezTo>
                      <a:pt x="346" y="1459"/>
                      <a:pt x="672" y="2769"/>
                      <a:pt x="1230" y="3992"/>
                    </a:cubicBezTo>
                    <a:cubicBezTo>
                      <a:pt x="1519" y="4619"/>
                      <a:pt x="1865" y="5219"/>
                      <a:pt x="2166" y="5840"/>
                    </a:cubicBezTo>
                    <a:cubicBezTo>
                      <a:pt x="2454" y="6435"/>
                      <a:pt x="2697" y="7053"/>
                      <a:pt x="2913" y="7678"/>
                    </a:cubicBezTo>
                    <a:cubicBezTo>
                      <a:pt x="3354" y="8961"/>
                      <a:pt x="3770" y="10278"/>
                      <a:pt x="3851" y="11639"/>
                    </a:cubicBezTo>
                    <a:cubicBezTo>
                      <a:pt x="3930" y="12968"/>
                      <a:pt x="3796" y="14295"/>
                      <a:pt x="3842" y="15624"/>
                    </a:cubicBezTo>
                    <a:cubicBezTo>
                      <a:pt x="3887" y="16966"/>
                      <a:pt x="4118" y="18340"/>
                      <a:pt x="4865" y="19482"/>
                    </a:cubicBezTo>
                    <a:cubicBezTo>
                      <a:pt x="4888" y="19517"/>
                      <a:pt x="4919" y="19531"/>
                      <a:pt x="4950" y="19531"/>
                    </a:cubicBezTo>
                    <a:cubicBezTo>
                      <a:pt x="5030" y="19531"/>
                      <a:pt x="5111" y="19436"/>
                      <a:pt x="5052" y="19346"/>
                    </a:cubicBezTo>
                    <a:cubicBezTo>
                      <a:pt x="3626" y="17167"/>
                      <a:pt x="4179" y="14408"/>
                      <a:pt x="4097" y="11965"/>
                    </a:cubicBezTo>
                    <a:cubicBezTo>
                      <a:pt x="4072" y="11283"/>
                      <a:pt x="4000" y="10604"/>
                      <a:pt x="3835" y="9942"/>
                    </a:cubicBezTo>
                    <a:cubicBezTo>
                      <a:pt x="3671" y="9292"/>
                      <a:pt x="3474" y="8648"/>
                      <a:pt x="3267" y="8011"/>
                    </a:cubicBezTo>
                    <a:cubicBezTo>
                      <a:pt x="3063" y="7381"/>
                      <a:pt x="2834" y="6759"/>
                      <a:pt x="2565" y="6155"/>
                    </a:cubicBezTo>
                    <a:cubicBezTo>
                      <a:pt x="2292" y="5541"/>
                      <a:pt x="1962" y="4957"/>
                      <a:pt x="1660" y="4356"/>
                    </a:cubicBezTo>
                    <a:cubicBezTo>
                      <a:pt x="980" y="3001"/>
                      <a:pt x="602" y="1540"/>
                      <a:pt x="239" y="77"/>
                    </a:cubicBezTo>
                    <a:cubicBezTo>
                      <a:pt x="225" y="23"/>
                      <a:pt x="188" y="1"/>
                      <a:pt x="14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8" name="Google Shape;1198;p25"/>
              <p:cNvSpPr/>
              <p:nvPr/>
            </p:nvSpPr>
            <p:spPr>
              <a:xfrm>
                <a:off x="1510125" y="3119175"/>
                <a:ext cx="101400" cy="259475"/>
              </a:xfrm>
              <a:custGeom>
                <a:avLst/>
                <a:gdLst/>
                <a:ahLst/>
                <a:cxnLst/>
                <a:rect l="l" t="t" r="r" b="b"/>
                <a:pathLst>
                  <a:path w="4056" h="10379" extrusionOk="0">
                    <a:moveTo>
                      <a:pt x="3925" y="1"/>
                    </a:moveTo>
                    <a:cubicBezTo>
                      <a:pt x="3875" y="1"/>
                      <a:pt x="3824" y="28"/>
                      <a:pt x="3810" y="90"/>
                    </a:cubicBezTo>
                    <a:cubicBezTo>
                      <a:pt x="3467" y="1536"/>
                      <a:pt x="3305" y="3014"/>
                      <a:pt x="2993" y="4466"/>
                    </a:cubicBezTo>
                    <a:cubicBezTo>
                      <a:pt x="2687" y="5885"/>
                      <a:pt x="2238" y="7331"/>
                      <a:pt x="1358" y="8505"/>
                    </a:cubicBezTo>
                    <a:cubicBezTo>
                      <a:pt x="925" y="9083"/>
                      <a:pt x="433" y="9611"/>
                      <a:pt x="52" y="10223"/>
                    </a:cubicBezTo>
                    <a:cubicBezTo>
                      <a:pt x="1" y="10308"/>
                      <a:pt x="78" y="10379"/>
                      <a:pt x="158" y="10379"/>
                    </a:cubicBezTo>
                    <a:cubicBezTo>
                      <a:pt x="197" y="10379"/>
                      <a:pt x="237" y="10361"/>
                      <a:pt x="262" y="10320"/>
                    </a:cubicBezTo>
                    <a:cubicBezTo>
                      <a:pt x="604" y="9770"/>
                      <a:pt x="1045" y="9290"/>
                      <a:pt x="1439" y="8779"/>
                    </a:cubicBezTo>
                    <a:cubicBezTo>
                      <a:pt x="1645" y="8512"/>
                      <a:pt x="1837" y="8237"/>
                      <a:pt x="2008" y="7948"/>
                    </a:cubicBezTo>
                    <a:cubicBezTo>
                      <a:pt x="2195" y="7631"/>
                      <a:pt x="2343" y="7290"/>
                      <a:pt x="2482" y="6952"/>
                    </a:cubicBezTo>
                    <a:cubicBezTo>
                      <a:pt x="3058" y="5561"/>
                      <a:pt x="3323" y="4075"/>
                      <a:pt x="3569" y="2599"/>
                    </a:cubicBezTo>
                    <a:cubicBezTo>
                      <a:pt x="3706" y="1774"/>
                      <a:pt x="3844" y="947"/>
                      <a:pt x="4036" y="130"/>
                    </a:cubicBezTo>
                    <a:cubicBezTo>
                      <a:pt x="4056" y="48"/>
                      <a:pt x="3991" y="1"/>
                      <a:pt x="392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9" name="Google Shape;1199;p25"/>
              <p:cNvSpPr/>
              <p:nvPr/>
            </p:nvSpPr>
            <p:spPr>
              <a:xfrm>
                <a:off x="1361375" y="3232250"/>
                <a:ext cx="153300" cy="199300"/>
              </a:xfrm>
              <a:custGeom>
                <a:avLst/>
                <a:gdLst/>
                <a:ahLst/>
                <a:cxnLst/>
                <a:rect l="l" t="t" r="r" b="b"/>
                <a:pathLst>
                  <a:path w="6132" h="7972" extrusionOk="0">
                    <a:moveTo>
                      <a:pt x="150" y="1"/>
                    </a:moveTo>
                    <a:cubicBezTo>
                      <a:pt x="74" y="1"/>
                      <a:pt x="1" y="64"/>
                      <a:pt x="45" y="149"/>
                    </a:cubicBezTo>
                    <a:cubicBezTo>
                      <a:pt x="332" y="684"/>
                      <a:pt x="692" y="1172"/>
                      <a:pt x="1124" y="1599"/>
                    </a:cubicBezTo>
                    <a:cubicBezTo>
                      <a:pt x="1594" y="2064"/>
                      <a:pt x="2156" y="2411"/>
                      <a:pt x="2668" y="2827"/>
                    </a:cubicBezTo>
                    <a:cubicBezTo>
                      <a:pt x="3177" y="3242"/>
                      <a:pt x="3628" y="3721"/>
                      <a:pt x="4060" y="4214"/>
                    </a:cubicBezTo>
                    <a:cubicBezTo>
                      <a:pt x="4491" y="4702"/>
                      <a:pt x="4963" y="5191"/>
                      <a:pt x="5267" y="5773"/>
                    </a:cubicBezTo>
                    <a:cubicBezTo>
                      <a:pt x="5607" y="6427"/>
                      <a:pt x="5749" y="7160"/>
                      <a:pt x="5887" y="7878"/>
                    </a:cubicBezTo>
                    <a:cubicBezTo>
                      <a:pt x="5900" y="7941"/>
                      <a:pt x="5955" y="7971"/>
                      <a:pt x="6008" y="7971"/>
                    </a:cubicBezTo>
                    <a:cubicBezTo>
                      <a:pt x="6071" y="7971"/>
                      <a:pt x="6131" y="7929"/>
                      <a:pt x="6115" y="7850"/>
                    </a:cubicBezTo>
                    <a:cubicBezTo>
                      <a:pt x="5995" y="7216"/>
                      <a:pt x="5869" y="6572"/>
                      <a:pt x="5616" y="5974"/>
                    </a:cubicBezTo>
                    <a:cubicBezTo>
                      <a:pt x="5358" y="5363"/>
                      <a:pt x="4938" y="4868"/>
                      <a:pt x="4507" y="4373"/>
                    </a:cubicBezTo>
                    <a:cubicBezTo>
                      <a:pt x="4080" y="3881"/>
                      <a:pt x="3647" y="3390"/>
                      <a:pt x="3166" y="2950"/>
                    </a:cubicBezTo>
                    <a:cubicBezTo>
                      <a:pt x="2666" y="2492"/>
                      <a:pt x="2088" y="2138"/>
                      <a:pt x="1574" y="1698"/>
                    </a:cubicBezTo>
                    <a:cubicBezTo>
                      <a:pt x="1040" y="1240"/>
                      <a:pt x="593" y="684"/>
                      <a:pt x="260" y="66"/>
                    </a:cubicBezTo>
                    <a:cubicBezTo>
                      <a:pt x="235" y="20"/>
                      <a:pt x="192" y="1"/>
                      <a:pt x="15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0" name="Google Shape;1200;p25"/>
              <p:cNvSpPr/>
              <p:nvPr/>
            </p:nvSpPr>
            <p:spPr>
              <a:xfrm>
                <a:off x="1352800" y="3288800"/>
                <a:ext cx="112975" cy="48975"/>
              </a:xfrm>
              <a:custGeom>
                <a:avLst/>
                <a:gdLst/>
                <a:ahLst/>
                <a:cxnLst/>
                <a:rect l="l" t="t" r="r" b="b"/>
                <a:pathLst>
                  <a:path w="4519" h="1959" extrusionOk="0">
                    <a:moveTo>
                      <a:pt x="0" y="0"/>
                    </a:moveTo>
                    <a:cubicBezTo>
                      <a:pt x="255" y="290"/>
                      <a:pt x="513" y="579"/>
                      <a:pt x="768" y="872"/>
                    </a:cubicBezTo>
                    <a:cubicBezTo>
                      <a:pt x="1083" y="1229"/>
                      <a:pt x="1425" y="1603"/>
                      <a:pt x="1884" y="1733"/>
                    </a:cubicBezTo>
                    <a:cubicBezTo>
                      <a:pt x="2066" y="1784"/>
                      <a:pt x="2254" y="1793"/>
                      <a:pt x="2442" y="1793"/>
                    </a:cubicBezTo>
                    <a:cubicBezTo>
                      <a:pt x="2459" y="1793"/>
                      <a:pt x="2475" y="1793"/>
                      <a:pt x="2492" y="1792"/>
                    </a:cubicBezTo>
                    <a:cubicBezTo>
                      <a:pt x="2807" y="1788"/>
                      <a:pt x="3132" y="1698"/>
                      <a:pt x="3436" y="1697"/>
                    </a:cubicBezTo>
                    <a:cubicBezTo>
                      <a:pt x="3438" y="1697"/>
                      <a:pt x="3441" y="1697"/>
                      <a:pt x="3444" y="1697"/>
                    </a:cubicBezTo>
                    <a:cubicBezTo>
                      <a:pt x="3791" y="1697"/>
                      <a:pt x="4185" y="1871"/>
                      <a:pt x="4518" y="1959"/>
                    </a:cubicBezTo>
                    <a:lnTo>
                      <a:pt x="4518" y="1959"/>
                    </a:lnTo>
                    <a:cubicBezTo>
                      <a:pt x="4187" y="1871"/>
                      <a:pt x="3889" y="1202"/>
                      <a:pt x="3618" y="990"/>
                    </a:cubicBezTo>
                    <a:cubicBezTo>
                      <a:pt x="3379" y="804"/>
                      <a:pt x="3069" y="746"/>
                      <a:pt x="2789" y="642"/>
                    </a:cubicBezTo>
                    <a:cubicBezTo>
                      <a:pt x="1884" y="296"/>
                      <a:pt x="969" y="57"/>
                      <a:pt x="0" y="0"/>
                    </a:cubicBezTo>
                    <a:close/>
                    <a:moveTo>
                      <a:pt x="4518" y="1959"/>
                    </a:moveTo>
                    <a:lnTo>
                      <a:pt x="4518" y="1959"/>
                    </a:lnTo>
                    <a:cubicBezTo>
                      <a:pt x="4518" y="1959"/>
                      <a:pt x="4518" y="1959"/>
                      <a:pt x="4518" y="1959"/>
                    </a:cubicBezTo>
                    <a:cubicBezTo>
                      <a:pt x="4518" y="1959"/>
                      <a:pt x="4518" y="1959"/>
                      <a:pt x="4518" y="1959"/>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1" name="Google Shape;1201;p25"/>
              <p:cNvSpPr/>
              <p:nvPr/>
            </p:nvSpPr>
            <p:spPr>
              <a:xfrm>
                <a:off x="1429200" y="3238125"/>
                <a:ext cx="56950" cy="122100"/>
              </a:xfrm>
              <a:custGeom>
                <a:avLst/>
                <a:gdLst/>
                <a:ahLst/>
                <a:cxnLst/>
                <a:rect l="l" t="t" r="r" b="b"/>
                <a:pathLst>
                  <a:path w="2278" h="4884" extrusionOk="0">
                    <a:moveTo>
                      <a:pt x="0" y="1"/>
                    </a:moveTo>
                    <a:lnTo>
                      <a:pt x="0" y="1"/>
                    </a:lnTo>
                    <a:cubicBezTo>
                      <a:pt x="47" y="50"/>
                      <a:pt x="6" y="506"/>
                      <a:pt x="13" y="601"/>
                    </a:cubicBezTo>
                    <a:cubicBezTo>
                      <a:pt x="32" y="843"/>
                      <a:pt x="54" y="1067"/>
                      <a:pt x="135" y="1296"/>
                    </a:cubicBezTo>
                    <a:cubicBezTo>
                      <a:pt x="304" y="1770"/>
                      <a:pt x="634" y="2171"/>
                      <a:pt x="927" y="2570"/>
                    </a:cubicBezTo>
                    <a:cubicBezTo>
                      <a:pt x="1455" y="3291"/>
                      <a:pt x="1908" y="4067"/>
                      <a:pt x="2272" y="4883"/>
                    </a:cubicBezTo>
                    <a:cubicBezTo>
                      <a:pt x="2104" y="4506"/>
                      <a:pt x="2277" y="3850"/>
                      <a:pt x="2207" y="3436"/>
                    </a:cubicBezTo>
                    <a:cubicBezTo>
                      <a:pt x="2127" y="2958"/>
                      <a:pt x="1824" y="2479"/>
                      <a:pt x="1577" y="2066"/>
                    </a:cubicBezTo>
                    <a:cubicBezTo>
                      <a:pt x="1129" y="1324"/>
                      <a:pt x="601" y="629"/>
                      <a:pt x="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2" name="Google Shape;1202;p25"/>
              <p:cNvSpPr/>
              <p:nvPr/>
            </p:nvSpPr>
            <p:spPr>
              <a:xfrm>
                <a:off x="1583225" y="3032350"/>
                <a:ext cx="40125" cy="140225"/>
              </a:xfrm>
              <a:custGeom>
                <a:avLst/>
                <a:gdLst/>
                <a:ahLst/>
                <a:cxnLst/>
                <a:rect l="l" t="t" r="r" b="b"/>
                <a:pathLst>
                  <a:path w="1605" h="5609" extrusionOk="0">
                    <a:moveTo>
                      <a:pt x="1473" y="0"/>
                    </a:moveTo>
                    <a:lnTo>
                      <a:pt x="1473" y="0"/>
                    </a:lnTo>
                    <a:cubicBezTo>
                      <a:pt x="1121" y="461"/>
                      <a:pt x="765" y="928"/>
                      <a:pt x="556" y="1470"/>
                    </a:cubicBezTo>
                    <a:cubicBezTo>
                      <a:pt x="1" y="2907"/>
                      <a:pt x="656" y="4185"/>
                      <a:pt x="758" y="5608"/>
                    </a:cubicBezTo>
                    <a:cubicBezTo>
                      <a:pt x="917" y="4669"/>
                      <a:pt x="1302" y="3816"/>
                      <a:pt x="1473" y="2883"/>
                    </a:cubicBezTo>
                    <a:cubicBezTo>
                      <a:pt x="1561" y="2396"/>
                      <a:pt x="1604" y="1901"/>
                      <a:pt x="1603" y="1404"/>
                    </a:cubicBezTo>
                    <a:cubicBezTo>
                      <a:pt x="1603" y="1180"/>
                      <a:pt x="1370" y="135"/>
                      <a:pt x="14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3" name="Google Shape;1203;p25"/>
              <p:cNvSpPr/>
              <p:nvPr/>
            </p:nvSpPr>
            <p:spPr>
              <a:xfrm>
                <a:off x="1544650" y="3105625"/>
                <a:ext cx="42325" cy="143675"/>
              </a:xfrm>
              <a:custGeom>
                <a:avLst/>
                <a:gdLst/>
                <a:ahLst/>
                <a:cxnLst/>
                <a:rect l="l" t="t" r="r" b="b"/>
                <a:pathLst>
                  <a:path w="1693" h="5747" extrusionOk="0">
                    <a:moveTo>
                      <a:pt x="355" y="1"/>
                    </a:moveTo>
                    <a:cubicBezTo>
                      <a:pt x="422" y="189"/>
                      <a:pt x="257" y="421"/>
                      <a:pt x="203" y="583"/>
                    </a:cubicBezTo>
                    <a:cubicBezTo>
                      <a:pt x="125" y="826"/>
                      <a:pt x="92" y="1079"/>
                      <a:pt x="65" y="1337"/>
                    </a:cubicBezTo>
                    <a:cubicBezTo>
                      <a:pt x="5" y="1910"/>
                      <a:pt x="0" y="2491"/>
                      <a:pt x="105" y="3061"/>
                    </a:cubicBezTo>
                    <a:cubicBezTo>
                      <a:pt x="194" y="3566"/>
                      <a:pt x="372" y="4200"/>
                      <a:pt x="731" y="4584"/>
                    </a:cubicBezTo>
                    <a:cubicBezTo>
                      <a:pt x="1099" y="4978"/>
                      <a:pt x="1383" y="5215"/>
                      <a:pt x="1610" y="5746"/>
                    </a:cubicBezTo>
                    <a:cubicBezTo>
                      <a:pt x="1693" y="3776"/>
                      <a:pt x="1019" y="1860"/>
                      <a:pt x="35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4" name="Google Shape;1204;p25"/>
              <p:cNvSpPr/>
              <p:nvPr/>
            </p:nvSpPr>
            <p:spPr>
              <a:xfrm>
                <a:off x="1568250" y="3184175"/>
                <a:ext cx="85850" cy="112750"/>
              </a:xfrm>
              <a:custGeom>
                <a:avLst/>
                <a:gdLst/>
                <a:ahLst/>
                <a:cxnLst/>
                <a:rect l="l" t="t" r="r" b="b"/>
                <a:pathLst>
                  <a:path w="3434" h="4510" extrusionOk="0">
                    <a:moveTo>
                      <a:pt x="3434" y="0"/>
                    </a:moveTo>
                    <a:lnTo>
                      <a:pt x="3434" y="0"/>
                    </a:lnTo>
                    <a:cubicBezTo>
                      <a:pt x="2979" y="178"/>
                      <a:pt x="2618" y="527"/>
                      <a:pt x="2269" y="870"/>
                    </a:cubicBezTo>
                    <a:cubicBezTo>
                      <a:pt x="1210" y="1910"/>
                      <a:pt x="432" y="3089"/>
                      <a:pt x="0" y="4510"/>
                    </a:cubicBezTo>
                    <a:cubicBezTo>
                      <a:pt x="16" y="4459"/>
                      <a:pt x="282" y="4352"/>
                      <a:pt x="335" y="4320"/>
                    </a:cubicBezTo>
                    <a:cubicBezTo>
                      <a:pt x="453" y="4245"/>
                      <a:pt x="575" y="4169"/>
                      <a:pt x="689" y="4088"/>
                    </a:cubicBezTo>
                    <a:cubicBezTo>
                      <a:pt x="863" y="3964"/>
                      <a:pt x="961" y="3796"/>
                      <a:pt x="1116" y="3654"/>
                    </a:cubicBezTo>
                    <a:cubicBezTo>
                      <a:pt x="1477" y="3320"/>
                      <a:pt x="1821" y="2984"/>
                      <a:pt x="2125" y="2597"/>
                    </a:cubicBezTo>
                    <a:cubicBezTo>
                      <a:pt x="2726" y="1828"/>
                      <a:pt x="3179" y="943"/>
                      <a:pt x="343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5" name="Google Shape;1205;p25"/>
              <p:cNvSpPr/>
              <p:nvPr/>
            </p:nvSpPr>
            <p:spPr>
              <a:xfrm>
                <a:off x="1238225" y="3280175"/>
                <a:ext cx="27025" cy="26850"/>
              </a:xfrm>
              <a:custGeom>
                <a:avLst/>
                <a:gdLst/>
                <a:ahLst/>
                <a:cxnLst/>
                <a:rect l="l" t="t" r="r" b="b"/>
                <a:pathLst>
                  <a:path w="1081" h="1074" extrusionOk="0">
                    <a:moveTo>
                      <a:pt x="534" y="1"/>
                    </a:moveTo>
                    <a:cubicBezTo>
                      <a:pt x="395" y="1"/>
                      <a:pt x="267" y="55"/>
                      <a:pt x="162" y="154"/>
                    </a:cubicBezTo>
                    <a:cubicBezTo>
                      <a:pt x="61" y="255"/>
                      <a:pt x="3" y="389"/>
                      <a:pt x="2" y="532"/>
                    </a:cubicBezTo>
                    <a:cubicBezTo>
                      <a:pt x="0" y="829"/>
                      <a:pt x="239" y="1072"/>
                      <a:pt x="536" y="1073"/>
                    </a:cubicBezTo>
                    <a:cubicBezTo>
                      <a:pt x="538" y="1073"/>
                      <a:pt x="540" y="1073"/>
                      <a:pt x="541" y="1073"/>
                    </a:cubicBezTo>
                    <a:cubicBezTo>
                      <a:pt x="677" y="1073"/>
                      <a:pt x="805" y="1023"/>
                      <a:pt x="905" y="930"/>
                    </a:cubicBezTo>
                    <a:cubicBezTo>
                      <a:pt x="908" y="927"/>
                      <a:pt x="914" y="923"/>
                      <a:pt x="918" y="917"/>
                    </a:cubicBezTo>
                    <a:cubicBezTo>
                      <a:pt x="1019" y="816"/>
                      <a:pt x="1077" y="683"/>
                      <a:pt x="1079" y="539"/>
                    </a:cubicBezTo>
                    <a:cubicBezTo>
                      <a:pt x="1080" y="396"/>
                      <a:pt x="1024" y="261"/>
                      <a:pt x="922" y="157"/>
                    </a:cubicBezTo>
                    <a:cubicBezTo>
                      <a:pt x="822" y="59"/>
                      <a:pt x="688" y="2"/>
                      <a:pt x="544" y="1"/>
                    </a:cubicBezTo>
                    <a:cubicBezTo>
                      <a:pt x="541" y="1"/>
                      <a:pt x="537" y="1"/>
                      <a:pt x="53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6" name="Google Shape;1206;p25"/>
              <p:cNvSpPr/>
              <p:nvPr/>
            </p:nvSpPr>
            <p:spPr>
              <a:xfrm>
                <a:off x="1281975" y="3243200"/>
                <a:ext cx="27025" cy="26850"/>
              </a:xfrm>
              <a:custGeom>
                <a:avLst/>
                <a:gdLst/>
                <a:ahLst/>
                <a:cxnLst/>
                <a:rect l="l" t="t" r="r" b="b"/>
                <a:pathLst>
                  <a:path w="1081" h="1074" extrusionOk="0">
                    <a:moveTo>
                      <a:pt x="539" y="0"/>
                    </a:moveTo>
                    <a:cubicBezTo>
                      <a:pt x="398" y="0"/>
                      <a:pt x="265" y="55"/>
                      <a:pt x="162" y="155"/>
                    </a:cubicBezTo>
                    <a:cubicBezTo>
                      <a:pt x="61" y="256"/>
                      <a:pt x="3" y="390"/>
                      <a:pt x="2" y="533"/>
                    </a:cubicBezTo>
                    <a:cubicBezTo>
                      <a:pt x="0" y="830"/>
                      <a:pt x="239" y="1071"/>
                      <a:pt x="536" y="1073"/>
                    </a:cubicBezTo>
                    <a:cubicBezTo>
                      <a:pt x="540" y="1073"/>
                      <a:pt x="543" y="1073"/>
                      <a:pt x="547" y="1073"/>
                    </a:cubicBezTo>
                    <a:cubicBezTo>
                      <a:pt x="681" y="1073"/>
                      <a:pt x="807" y="1023"/>
                      <a:pt x="905" y="931"/>
                    </a:cubicBezTo>
                    <a:cubicBezTo>
                      <a:pt x="908" y="927"/>
                      <a:pt x="914" y="924"/>
                      <a:pt x="917" y="918"/>
                    </a:cubicBezTo>
                    <a:cubicBezTo>
                      <a:pt x="1018" y="817"/>
                      <a:pt x="1076" y="683"/>
                      <a:pt x="1079" y="540"/>
                    </a:cubicBezTo>
                    <a:cubicBezTo>
                      <a:pt x="1080" y="397"/>
                      <a:pt x="1024" y="261"/>
                      <a:pt x="922" y="158"/>
                    </a:cubicBezTo>
                    <a:cubicBezTo>
                      <a:pt x="823" y="58"/>
                      <a:pt x="688" y="3"/>
                      <a:pt x="545" y="0"/>
                    </a:cubicBezTo>
                    <a:cubicBezTo>
                      <a:pt x="543" y="0"/>
                      <a:pt x="541" y="0"/>
                      <a:pt x="53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7" name="Google Shape;1207;p25"/>
              <p:cNvSpPr/>
              <p:nvPr/>
            </p:nvSpPr>
            <p:spPr>
              <a:xfrm>
                <a:off x="1290700" y="3298675"/>
                <a:ext cx="26975" cy="26875"/>
              </a:xfrm>
              <a:custGeom>
                <a:avLst/>
                <a:gdLst/>
                <a:ahLst/>
                <a:cxnLst/>
                <a:rect l="l" t="t" r="r" b="b"/>
                <a:pathLst>
                  <a:path w="1079" h="1075" extrusionOk="0">
                    <a:moveTo>
                      <a:pt x="545" y="0"/>
                    </a:moveTo>
                    <a:cubicBezTo>
                      <a:pt x="398" y="0"/>
                      <a:pt x="268" y="57"/>
                      <a:pt x="161" y="155"/>
                    </a:cubicBezTo>
                    <a:cubicBezTo>
                      <a:pt x="60" y="257"/>
                      <a:pt x="2" y="391"/>
                      <a:pt x="2" y="533"/>
                    </a:cubicBezTo>
                    <a:cubicBezTo>
                      <a:pt x="0" y="830"/>
                      <a:pt x="239" y="1073"/>
                      <a:pt x="536" y="1075"/>
                    </a:cubicBezTo>
                    <a:cubicBezTo>
                      <a:pt x="538" y="1075"/>
                      <a:pt x="540" y="1075"/>
                      <a:pt x="542" y="1075"/>
                    </a:cubicBezTo>
                    <a:cubicBezTo>
                      <a:pt x="677" y="1075"/>
                      <a:pt x="805" y="1024"/>
                      <a:pt x="905" y="931"/>
                    </a:cubicBezTo>
                    <a:cubicBezTo>
                      <a:pt x="908" y="928"/>
                      <a:pt x="914" y="925"/>
                      <a:pt x="917" y="920"/>
                    </a:cubicBezTo>
                    <a:cubicBezTo>
                      <a:pt x="1018" y="818"/>
                      <a:pt x="1076" y="684"/>
                      <a:pt x="1076" y="542"/>
                    </a:cubicBezTo>
                    <a:cubicBezTo>
                      <a:pt x="1079" y="399"/>
                      <a:pt x="1022" y="262"/>
                      <a:pt x="922" y="160"/>
                    </a:cubicBezTo>
                    <a:cubicBezTo>
                      <a:pt x="821" y="58"/>
                      <a:pt x="688" y="0"/>
                      <a:pt x="5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sp>
        <p:nvSpPr>
          <p:cNvPr id="1208" name="Google Shape;1208;p25"/>
          <p:cNvSpPr txBox="1">
            <a:spLocks noGrp="1"/>
          </p:cNvSpPr>
          <p:nvPr>
            <p:ph type="title" idx="7"/>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extLst>
      <p:ext uri="{BB962C8B-B14F-4D97-AF65-F5344CB8AC3E}">
        <p14:creationId xmlns:p14="http://schemas.microsoft.com/office/powerpoint/2010/main" val="130065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517"/>
        <p:cNvGrpSpPr/>
        <p:nvPr/>
      </p:nvGrpSpPr>
      <p:grpSpPr>
        <a:xfrm>
          <a:off x="0" y="0"/>
          <a:ext cx="0" cy="0"/>
          <a:chOff x="0" y="0"/>
          <a:chExt cx="0" cy="0"/>
        </a:xfrm>
      </p:grpSpPr>
      <p:grpSp>
        <p:nvGrpSpPr>
          <p:cNvPr id="1518" name="Google Shape;1518;p32"/>
          <p:cNvGrpSpPr/>
          <p:nvPr/>
        </p:nvGrpSpPr>
        <p:grpSpPr>
          <a:xfrm>
            <a:off x="49" y="-15"/>
            <a:ext cx="12191947" cy="7842844"/>
            <a:chOff x="37" y="-12"/>
            <a:chExt cx="9143960" cy="5882133"/>
          </a:xfrm>
        </p:grpSpPr>
        <p:sp>
          <p:nvSpPr>
            <p:cNvPr id="1519" name="Google Shape;1519;p32"/>
            <p:cNvSpPr/>
            <p:nvPr/>
          </p:nvSpPr>
          <p:spPr>
            <a:xfrm flipH="1">
              <a:off x="37" y="0"/>
              <a:ext cx="5293487" cy="1469090"/>
            </a:xfrm>
            <a:custGeom>
              <a:avLst/>
              <a:gdLst/>
              <a:ahLst/>
              <a:cxnLst/>
              <a:rect l="l" t="t" r="r" b="b"/>
              <a:pathLst>
                <a:path w="86031" h="23876" extrusionOk="0">
                  <a:moveTo>
                    <a:pt x="763" y="1"/>
                  </a:moveTo>
                  <a:cubicBezTo>
                    <a:pt x="0" y="4481"/>
                    <a:pt x="1517" y="9326"/>
                    <a:pt x="4785" y="12504"/>
                  </a:cubicBezTo>
                  <a:cubicBezTo>
                    <a:pt x="7881" y="15513"/>
                    <a:pt x="12173" y="16841"/>
                    <a:pt x="16536" y="16841"/>
                  </a:cubicBezTo>
                  <a:cubicBezTo>
                    <a:pt x="18933" y="16841"/>
                    <a:pt x="21353" y="16439"/>
                    <a:pt x="23607" y="15696"/>
                  </a:cubicBezTo>
                  <a:cubicBezTo>
                    <a:pt x="27714" y="14341"/>
                    <a:pt x="31452" y="12009"/>
                    <a:pt x="35563" y="10670"/>
                  </a:cubicBezTo>
                  <a:cubicBezTo>
                    <a:pt x="38192" y="9814"/>
                    <a:pt x="40957" y="9390"/>
                    <a:pt x="43721" y="9390"/>
                  </a:cubicBezTo>
                  <a:cubicBezTo>
                    <a:pt x="47426" y="9390"/>
                    <a:pt x="51131" y="10152"/>
                    <a:pt x="54515" y="11659"/>
                  </a:cubicBezTo>
                  <a:cubicBezTo>
                    <a:pt x="59368" y="13823"/>
                    <a:pt x="63446" y="17384"/>
                    <a:pt x="67993" y="20134"/>
                  </a:cubicBezTo>
                  <a:cubicBezTo>
                    <a:pt x="71458" y="22233"/>
                    <a:pt x="75473" y="23875"/>
                    <a:pt x="79444" y="23875"/>
                  </a:cubicBezTo>
                  <a:cubicBezTo>
                    <a:pt x="80684" y="23875"/>
                    <a:pt x="81920" y="23715"/>
                    <a:pt x="83134" y="23358"/>
                  </a:cubicBezTo>
                  <a:cubicBezTo>
                    <a:pt x="84165" y="23054"/>
                    <a:pt x="85177" y="22594"/>
                    <a:pt x="86031" y="21948"/>
                  </a:cubicBezTo>
                  <a:lnTo>
                    <a:pt x="86031"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0" name="Google Shape;1520;p32"/>
            <p:cNvSpPr/>
            <p:nvPr/>
          </p:nvSpPr>
          <p:spPr>
            <a:xfrm flipH="1">
              <a:off x="2624469" y="2925168"/>
              <a:ext cx="6519529" cy="2218329"/>
            </a:xfrm>
            <a:custGeom>
              <a:avLst/>
              <a:gdLst/>
              <a:ahLst/>
              <a:cxnLst/>
              <a:rect l="l" t="t" r="r" b="b"/>
              <a:pathLst>
                <a:path w="74392" h="25314" extrusionOk="0">
                  <a:moveTo>
                    <a:pt x="6415" y="0"/>
                  </a:moveTo>
                  <a:cubicBezTo>
                    <a:pt x="5511" y="0"/>
                    <a:pt x="4607" y="72"/>
                    <a:pt x="3713" y="218"/>
                  </a:cubicBezTo>
                  <a:cubicBezTo>
                    <a:pt x="2439" y="428"/>
                    <a:pt x="1193" y="786"/>
                    <a:pt x="0" y="1281"/>
                  </a:cubicBezTo>
                  <a:lnTo>
                    <a:pt x="0" y="25313"/>
                  </a:lnTo>
                  <a:lnTo>
                    <a:pt x="74392" y="25313"/>
                  </a:lnTo>
                  <a:cubicBezTo>
                    <a:pt x="73335" y="21817"/>
                    <a:pt x="70786" y="18680"/>
                    <a:pt x="67305" y="17638"/>
                  </a:cubicBezTo>
                  <a:cubicBezTo>
                    <a:pt x="66185" y="17301"/>
                    <a:pt x="65018" y="17188"/>
                    <a:pt x="63844" y="17188"/>
                  </a:cubicBezTo>
                  <a:cubicBezTo>
                    <a:pt x="63125" y="17188"/>
                    <a:pt x="62403" y="17230"/>
                    <a:pt x="61689" y="17290"/>
                  </a:cubicBezTo>
                  <a:cubicBezTo>
                    <a:pt x="58043" y="17597"/>
                    <a:pt x="54436" y="18333"/>
                    <a:pt x="50962" y="19476"/>
                  </a:cubicBezTo>
                  <a:cubicBezTo>
                    <a:pt x="47904" y="20484"/>
                    <a:pt x="44892" y="21821"/>
                    <a:pt x="41681" y="22007"/>
                  </a:cubicBezTo>
                  <a:cubicBezTo>
                    <a:pt x="41436" y="22021"/>
                    <a:pt x="41192" y="22028"/>
                    <a:pt x="40947" y="22028"/>
                  </a:cubicBezTo>
                  <a:cubicBezTo>
                    <a:pt x="38042" y="22028"/>
                    <a:pt x="35147" y="21031"/>
                    <a:pt x="32836" y="19276"/>
                  </a:cubicBezTo>
                  <a:cubicBezTo>
                    <a:pt x="30521" y="17522"/>
                    <a:pt x="27990" y="15966"/>
                    <a:pt x="26000" y="13791"/>
                  </a:cubicBezTo>
                  <a:cubicBezTo>
                    <a:pt x="22931" y="10439"/>
                    <a:pt x="20597" y="6369"/>
                    <a:pt x="17006" y="3585"/>
                  </a:cubicBezTo>
                  <a:cubicBezTo>
                    <a:pt x="14003" y="1263"/>
                    <a:pt x="10208" y="0"/>
                    <a:pt x="6415"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521" name="Google Shape;1521;p32"/>
            <p:cNvGrpSpPr/>
            <p:nvPr/>
          </p:nvGrpSpPr>
          <p:grpSpPr>
            <a:xfrm flipH="1">
              <a:off x="1057972" y="4238745"/>
              <a:ext cx="907937" cy="1643377"/>
              <a:chOff x="1630300" y="2895025"/>
              <a:chExt cx="480950" cy="870525"/>
            </a:xfrm>
          </p:grpSpPr>
          <p:sp>
            <p:nvSpPr>
              <p:cNvPr id="1522" name="Google Shape;1522;p32"/>
              <p:cNvSpPr/>
              <p:nvPr/>
            </p:nvSpPr>
            <p:spPr>
              <a:xfrm>
                <a:off x="1630300" y="2895025"/>
                <a:ext cx="480950" cy="710575"/>
              </a:xfrm>
              <a:custGeom>
                <a:avLst/>
                <a:gdLst/>
                <a:ahLst/>
                <a:cxnLst/>
                <a:rect l="l" t="t" r="r" b="b"/>
                <a:pathLst>
                  <a:path w="19238" h="28423" extrusionOk="0">
                    <a:moveTo>
                      <a:pt x="15689" y="0"/>
                    </a:moveTo>
                    <a:cubicBezTo>
                      <a:pt x="15057" y="0"/>
                      <a:pt x="14403" y="330"/>
                      <a:pt x="13877" y="720"/>
                    </a:cubicBezTo>
                    <a:cubicBezTo>
                      <a:pt x="12032" y="2084"/>
                      <a:pt x="10822" y="4271"/>
                      <a:pt x="10643" y="6559"/>
                    </a:cubicBezTo>
                    <a:cubicBezTo>
                      <a:pt x="10131" y="5334"/>
                      <a:pt x="8999" y="4187"/>
                      <a:pt x="7594" y="4141"/>
                    </a:cubicBezTo>
                    <a:cubicBezTo>
                      <a:pt x="7575" y="4141"/>
                      <a:pt x="7557" y="4140"/>
                      <a:pt x="7538" y="4140"/>
                    </a:cubicBezTo>
                    <a:cubicBezTo>
                      <a:pt x="6279" y="4140"/>
                      <a:pt x="5140" y="5444"/>
                      <a:pt x="4826" y="6557"/>
                    </a:cubicBezTo>
                    <a:cubicBezTo>
                      <a:pt x="4406" y="8047"/>
                      <a:pt x="4881" y="9657"/>
                      <a:pt x="5647" y="11003"/>
                    </a:cubicBezTo>
                    <a:cubicBezTo>
                      <a:pt x="5405" y="10747"/>
                      <a:pt x="5156" y="10480"/>
                      <a:pt x="4830" y="10343"/>
                    </a:cubicBezTo>
                    <a:cubicBezTo>
                      <a:pt x="4705" y="10290"/>
                      <a:pt x="4567" y="10262"/>
                      <a:pt x="4430" y="10262"/>
                    </a:cubicBezTo>
                    <a:cubicBezTo>
                      <a:pt x="4210" y="10262"/>
                      <a:pt x="3995" y="10335"/>
                      <a:pt x="3853" y="10501"/>
                    </a:cubicBezTo>
                    <a:cubicBezTo>
                      <a:pt x="3694" y="10684"/>
                      <a:pt x="3658" y="10944"/>
                      <a:pt x="3639" y="11187"/>
                    </a:cubicBezTo>
                    <a:cubicBezTo>
                      <a:pt x="3552" y="12357"/>
                      <a:pt x="3883" y="13551"/>
                      <a:pt x="4076" y="14705"/>
                    </a:cubicBezTo>
                    <a:cubicBezTo>
                      <a:pt x="3862" y="14086"/>
                      <a:pt x="3317" y="13594"/>
                      <a:pt x="2682" y="13442"/>
                    </a:cubicBezTo>
                    <a:cubicBezTo>
                      <a:pt x="2538" y="13408"/>
                      <a:pt x="2391" y="13391"/>
                      <a:pt x="2244" y="13391"/>
                    </a:cubicBezTo>
                    <a:cubicBezTo>
                      <a:pt x="1739" y="13391"/>
                      <a:pt x="1234" y="13587"/>
                      <a:pt x="869" y="13939"/>
                    </a:cubicBezTo>
                    <a:cubicBezTo>
                      <a:pt x="1" y="14777"/>
                      <a:pt x="85" y="16186"/>
                      <a:pt x="382" y="17357"/>
                    </a:cubicBezTo>
                    <a:cubicBezTo>
                      <a:pt x="877" y="19308"/>
                      <a:pt x="1764" y="21122"/>
                      <a:pt x="2701" y="22892"/>
                    </a:cubicBezTo>
                    <a:cubicBezTo>
                      <a:pt x="3616" y="24622"/>
                      <a:pt x="4942" y="26413"/>
                      <a:pt x="5039" y="28422"/>
                    </a:cubicBezTo>
                    <a:cubicBezTo>
                      <a:pt x="7365" y="26746"/>
                      <a:pt x="10181" y="26070"/>
                      <a:pt x="12983" y="25335"/>
                    </a:cubicBezTo>
                    <a:cubicBezTo>
                      <a:pt x="14212" y="25013"/>
                      <a:pt x="15756" y="24806"/>
                      <a:pt x="16782" y="24016"/>
                    </a:cubicBezTo>
                    <a:cubicBezTo>
                      <a:pt x="17665" y="23337"/>
                      <a:pt x="18904" y="21610"/>
                      <a:pt x="17045" y="21238"/>
                    </a:cubicBezTo>
                    <a:cubicBezTo>
                      <a:pt x="16909" y="21211"/>
                      <a:pt x="16772" y="21200"/>
                      <a:pt x="16634" y="21200"/>
                    </a:cubicBezTo>
                    <a:cubicBezTo>
                      <a:pt x="16310" y="21200"/>
                      <a:pt x="15983" y="21261"/>
                      <a:pt x="15663" y="21323"/>
                    </a:cubicBezTo>
                    <a:cubicBezTo>
                      <a:pt x="16543" y="20665"/>
                      <a:pt x="17721" y="19217"/>
                      <a:pt x="17693" y="18031"/>
                    </a:cubicBezTo>
                    <a:cubicBezTo>
                      <a:pt x="17679" y="17497"/>
                      <a:pt x="17369" y="17310"/>
                      <a:pt x="16956" y="17310"/>
                    </a:cubicBezTo>
                    <a:cubicBezTo>
                      <a:pt x="16296" y="17310"/>
                      <a:pt x="15373" y="17788"/>
                      <a:pt x="14983" y="18088"/>
                    </a:cubicBezTo>
                    <a:cubicBezTo>
                      <a:pt x="16210" y="17145"/>
                      <a:pt x="17151" y="15837"/>
                      <a:pt x="17656" y="14375"/>
                    </a:cubicBezTo>
                    <a:cubicBezTo>
                      <a:pt x="17733" y="14150"/>
                      <a:pt x="17803" y="13908"/>
                      <a:pt x="17745" y="13678"/>
                    </a:cubicBezTo>
                    <a:cubicBezTo>
                      <a:pt x="17651" y="13299"/>
                      <a:pt x="17234" y="13081"/>
                      <a:pt x="16840" y="13081"/>
                    </a:cubicBezTo>
                    <a:cubicBezTo>
                      <a:pt x="16816" y="13081"/>
                      <a:pt x="16792" y="13082"/>
                      <a:pt x="16767" y="13083"/>
                    </a:cubicBezTo>
                    <a:cubicBezTo>
                      <a:pt x="16353" y="13112"/>
                      <a:pt x="15980" y="13331"/>
                      <a:pt x="15624" y="13542"/>
                    </a:cubicBezTo>
                    <a:cubicBezTo>
                      <a:pt x="17077" y="12248"/>
                      <a:pt x="18602" y="10839"/>
                      <a:pt x="19088" y="8955"/>
                    </a:cubicBezTo>
                    <a:cubicBezTo>
                      <a:pt x="19186" y="8569"/>
                      <a:pt x="19237" y="8155"/>
                      <a:pt x="19098" y="7782"/>
                    </a:cubicBezTo>
                    <a:cubicBezTo>
                      <a:pt x="18944" y="7370"/>
                      <a:pt x="18616" y="7217"/>
                      <a:pt x="18228" y="7217"/>
                    </a:cubicBezTo>
                    <a:cubicBezTo>
                      <a:pt x="17513" y="7217"/>
                      <a:pt x="16595" y="7736"/>
                      <a:pt x="16194" y="8108"/>
                    </a:cubicBezTo>
                    <a:cubicBezTo>
                      <a:pt x="17374" y="6414"/>
                      <a:pt x="17879" y="4264"/>
                      <a:pt x="17575" y="2223"/>
                    </a:cubicBezTo>
                    <a:cubicBezTo>
                      <a:pt x="17449" y="1391"/>
                      <a:pt x="17116" y="483"/>
                      <a:pt x="16348" y="137"/>
                    </a:cubicBezTo>
                    <a:cubicBezTo>
                      <a:pt x="16135" y="42"/>
                      <a:pt x="15914" y="0"/>
                      <a:pt x="156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3" name="Google Shape;1523;p32"/>
              <p:cNvSpPr/>
              <p:nvPr/>
            </p:nvSpPr>
            <p:spPr>
              <a:xfrm>
                <a:off x="1674950" y="2976400"/>
                <a:ext cx="401400" cy="789150"/>
              </a:xfrm>
              <a:custGeom>
                <a:avLst/>
                <a:gdLst/>
                <a:ahLst/>
                <a:cxnLst/>
                <a:rect l="l" t="t" r="r" b="b"/>
                <a:pathLst>
                  <a:path w="16056" h="31566" extrusionOk="0">
                    <a:moveTo>
                      <a:pt x="11729" y="1"/>
                    </a:moveTo>
                    <a:cubicBezTo>
                      <a:pt x="11677" y="1"/>
                      <a:pt x="11627" y="27"/>
                      <a:pt x="11603" y="90"/>
                    </a:cubicBezTo>
                    <a:cubicBezTo>
                      <a:pt x="10782" y="2243"/>
                      <a:pt x="10242" y="4494"/>
                      <a:pt x="10000" y="6782"/>
                    </a:cubicBezTo>
                    <a:cubicBezTo>
                      <a:pt x="9311" y="8243"/>
                      <a:pt x="8638" y="9710"/>
                      <a:pt x="7991" y="11190"/>
                    </a:cubicBezTo>
                    <a:cubicBezTo>
                      <a:pt x="7824" y="10100"/>
                      <a:pt x="7612" y="9019"/>
                      <a:pt x="7347" y="7948"/>
                    </a:cubicBezTo>
                    <a:cubicBezTo>
                      <a:pt x="7321" y="6965"/>
                      <a:pt x="7496" y="5986"/>
                      <a:pt x="7861" y="5073"/>
                    </a:cubicBezTo>
                    <a:cubicBezTo>
                      <a:pt x="7906" y="4959"/>
                      <a:pt x="7808" y="4872"/>
                      <a:pt x="7715" y="4872"/>
                    </a:cubicBezTo>
                    <a:cubicBezTo>
                      <a:pt x="7663" y="4872"/>
                      <a:pt x="7613" y="4898"/>
                      <a:pt x="7588" y="4960"/>
                    </a:cubicBezTo>
                    <a:cubicBezTo>
                      <a:pt x="7329" y="5605"/>
                      <a:pt x="7164" y="6282"/>
                      <a:pt x="7092" y="6969"/>
                    </a:cubicBezTo>
                    <a:cubicBezTo>
                      <a:pt x="6720" y="5610"/>
                      <a:pt x="6268" y="4272"/>
                      <a:pt x="5743" y="2966"/>
                    </a:cubicBezTo>
                    <a:cubicBezTo>
                      <a:pt x="5718" y="2905"/>
                      <a:pt x="5669" y="2879"/>
                      <a:pt x="5619" y="2879"/>
                    </a:cubicBezTo>
                    <a:cubicBezTo>
                      <a:pt x="5525" y="2879"/>
                      <a:pt x="5427" y="2969"/>
                      <a:pt x="5472" y="3084"/>
                    </a:cubicBezTo>
                    <a:cubicBezTo>
                      <a:pt x="6116" y="4682"/>
                      <a:pt x="6643" y="6325"/>
                      <a:pt x="7056" y="7994"/>
                    </a:cubicBezTo>
                    <a:cubicBezTo>
                      <a:pt x="7057" y="8027"/>
                      <a:pt x="7056" y="8059"/>
                      <a:pt x="7057" y="8094"/>
                    </a:cubicBezTo>
                    <a:cubicBezTo>
                      <a:pt x="7060" y="8139"/>
                      <a:pt x="7079" y="8172"/>
                      <a:pt x="7106" y="8192"/>
                    </a:cubicBezTo>
                    <a:cubicBezTo>
                      <a:pt x="7300" y="8996"/>
                      <a:pt x="7462" y="9807"/>
                      <a:pt x="7600" y="10620"/>
                    </a:cubicBezTo>
                    <a:cubicBezTo>
                      <a:pt x="6941" y="9293"/>
                      <a:pt x="5925" y="8163"/>
                      <a:pt x="4928" y="7073"/>
                    </a:cubicBezTo>
                    <a:cubicBezTo>
                      <a:pt x="4896" y="7038"/>
                      <a:pt x="4857" y="7023"/>
                      <a:pt x="4819" y="7023"/>
                    </a:cubicBezTo>
                    <a:cubicBezTo>
                      <a:pt x="4706" y="7023"/>
                      <a:pt x="4600" y="7151"/>
                      <a:pt x="4696" y="7254"/>
                    </a:cubicBezTo>
                    <a:cubicBezTo>
                      <a:pt x="5898" y="8566"/>
                      <a:pt x="7132" y="9931"/>
                      <a:pt x="7711" y="11648"/>
                    </a:cubicBezTo>
                    <a:cubicBezTo>
                      <a:pt x="7722" y="11681"/>
                      <a:pt x="7742" y="11700"/>
                      <a:pt x="7762" y="11715"/>
                    </a:cubicBezTo>
                    <a:cubicBezTo>
                      <a:pt x="7581" y="12134"/>
                      <a:pt x="7402" y="12554"/>
                      <a:pt x="7226" y="12977"/>
                    </a:cubicBezTo>
                    <a:cubicBezTo>
                      <a:pt x="6216" y="15399"/>
                      <a:pt x="5297" y="17866"/>
                      <a:pt x="4524" y="20376"/>
                    </a:cubicBezTo>
                    <a:cubicBezTo>
                      <a:pt x="4372" y="19614"/>
                      <a:pt x="4153" y="18873"/>
                      <a:pt x="3891" y="18146"/>
                    </a:cubicBezTo>
                    <a:cubicBezTo>
                      <a:pt x="3622" y="16655"/>
                      <a:pt x="3590" y="15137"/>
                      <a:pt x="3800" y="13637"/>
                    </a:cubicBezTo>
                    <a:cubicBezTo>
                      <a:pt x="3815" y="13534"/>
                      <a:pt x="3735" y="13477"/>
                      <a:pt x="3654" y="13477"/>
                    </a:cubicBezTo>
                    <a:cubicBezTo>
                      <a:pt x="3588" y="13477"/>
                      <a:pt x="3521" y="13517"/>
                      <a:pt x="3509" y="13602"/>
                    </a:cubicBezTo>
                    <a:cubicBezTo>
                      <a:pt x="3350" y="14731"/>
                      <a:pt x="3328" y="15874"/>
                      <a:pt x="3437" y="17006"/>
                    </a:cubicBezTo>
                    <a:cubicBezTo>
                      <a:pt x="2834" y="15613"/>
                      <a:pt x="2092" y="14272"/>
                      <a:pt x="1346" y="12958"/>
                    </a:cubicBezTo>
                    <a:cubicBezTo>
                      <a:pt x="1315" y="12903"/>
                      <a:pt x="1263" y="12880"/>
                      <a:pt x="1212" y="12880"/>
                    </a:cubicBezTo>
                    <a:cubicBezTo>
                      <a:pt x="1112" y="12880"/>
                      <a:pt x="1015" y="12967"/>
                      <a:pt x="1077" y="13075"/>
                    </a:cubicBezTo>
                    <a:cubicBezTo>
                      <a:pt x="1765" y="14288"/>
                      <a:pt x="2454" y="15526"/>
                      <a:pt x="3030" y="16809"/>
                    </a:cubicBezTo>
                    <a:cubicBezTo>
                      <a:pt x="2177" y="16072"/>
                      <a:pt x="1271" y="15403"/>
                      <a:pt x="311" y="14812"/>
                    </a:cubicBezTo>
                    <a:cubicBezTo>
                      <a:pt x="284" y="14796"/>
                      <a:pt x="257" y="14789"/>
                      <a:pt x="231" y="14789"/>
                    </a:cubicBezTo>
                    <a:cubicBezTo>
                      <a:pt x="101" y="14789"/>
                      <a:pt x="1" y="14965"/>
                      <a:pt x="134" y="15048"/>
                    </a:cubicBezTo>
                    <a:cubicBezTo>
                      <a:pt x="1262" y="15742"/>
                      <a:pt x="2322" y="16539"/>
                      <a:pt x="3299" y="17433"/>
                    </a:cubicBezTo>
                    <a:cubicBezTo>
                      <a:pt x="3299" y="17433"/>
                      <a:pt x="3300" y="17433"/>
                      <a:pt x="3300" y="17436"/>
                    </a:cubicBezTo>
                    <a:cubicBezTo>
                      <a:pt x="3777" y="18582"/>
                      <a:pt x="4147" y="19769"/>
                      <a:pt x="4338" y="21005"/>
                    </a:cubicBezTo>
                    <a:cubicBezTo>
                      <a:pt x="3991" y="22178"/>
                      <a:pt x="3672" y="23359"/>
                      <a:pt x="3397" y="24552"/>
                    </a:cubicBezTo>
                    <a:cubicBezTo>
                      <a:pt x="2879" y="26809"/>
                      <a:pt x="2510" y="29098"/>
                      <a:pt x="2323" y="31405"/>
                    </a:cubicBezTo>
                    <a:cubicBezTo>
                      <a:pt x="2315" y="31508"/>
                      <a:pt x="2399" y="31565"/>
                      <a:pt x="2479" y="31565"/>
                    </a:cubicBezTo>
                    <a:cubicBezTo>
                      <a:pt x="2545" y="31565"/>
                      <a:pt x="2609" y="31525"/>
                      <a:pt x="2616" y="31439"/>
                    </a:cubicBezTo>
                    <a:cubicBezTo>
                      <a:pt x="2899" y="27911"/>
                      <a:pt x="3619" y="24436"/>
                      <a:pt x="4625" y="21047"/>
                    </a:cubicBezTo>
                    <a:cubicBezTo>
                      <a:pt x="4625" y="21045"/>
                      <a:pt x="4628" y="21045"/>
                      <a:pt x="4628" y="21043"/>
                    </a:cubicBezTo>
                    <a:cubicBezTo>
                      <a:pt x="4899" y="20345"/>
                      <a:pt x="5404" y="19759"/>
                      <a:pt x="5898" y="19206"/>
                    </a:cubicBezTo>
                    <a:cubicBezTo>
                      <a:pt x="6416" y="18627"/>
                      <a:pt x="6954" y="18068"/>
                      <a:pt x="7513" y="17531"/>
                    </a:cubicBezTo>
                    <a:cubicBezTo>
                      <a:pt x="7564" y="17482"/>
                      <a:pt x="7617" y="17437"/>
                      <a:pt x="7668" y="17389"/>
                    </a:cubicBezTo>
                    <a:cubicBezTo>
                      <a:pt x="7784" y="17425"/>
                      <a:pt x="7868" y="17522"/>
                      <a:pt x="7968" y="17588"/>
                    </a:cubicBezTo>
                    <a:cubicBezTo>
                      <a:pt x="8068" y="17653"/>
                      <a:pt x="8176" y="17703"/>
                      <a:pt x="8279" y="17763"/>
                    </a:cubicBezTo>
                    <a:cubicBezTo>
                      <a:pt x="8519" y="17902"/>
                      <a:pt x="8757" y="18046"/>
                      <a:pt x="8993" y="18193"/>
                    </a:cubicBezTo>
                    <a:cubicBezTo>
                      <a:pt x="9472" y="18492"/>
                      <a:pt x="9944" y="18801"/>
                      <a:pt x="10407" y="19125"/>
                    </a:cubicBezTo>
                    <a:cubicBezTo>
                      <a:pt x="10435" y="19145"/>
                      <a:pt x="10464" y="19153"/>
                      <a:pt x="10491" y="19153"/>
                    </a:cubicBezTo>
                    <a:cubicBezTo>
                      <a:pt x="10616" y="19153"/>
                      <a:pt x="10712" y="18979"/>
                      <a:pt x="10585" y="18890"/>
                    </a:cubicBezTo>
                    <a:cubicBezTo>
                      <a:pt x="10088" y="18546"/>
                      <a:pt x="9586" y="18214"/>
                      <a:pt x="9072" y="17899"/>
                    </a:cubicBezTo>
                    <a:cubicBezTo>
                      <a:pt x="8828" y="17748"/>
                      <a:pt x="8581" y="17596"/>
                      <a:pt x="8330" y="17457"/>
                    </a:cubicBezTo>
                    <a:cubicBezTo>
                      <a:pt x="8243" y="17410"/>
                      <a:pt x="8163" y="17352"/>
                      <a:pt x="8081" y="17294"/>
                    </a:cubicBezTo>
                    <a:cubicBezTo>
                      <a:pt x="8267" y="17273"/>
                      <a:pt x="8452" y="17263"/>
                      <a:pt x="8638" y="17263"/>
                    </a:cubicBezTo>
                    <a:cubicBezTo>
                      <a:pt x="9785" y="17263"/>
                      <a:pt x="10924" y="17616"/>
                      <a:pt x="12070" y="17686"/>
                    </a:cubicBezTo>
                    <a:cubicBezTo>
                      <a:pt x="12074" y="17686"/>
                      <a:pt x="12078" y="17686"/>
                      <a:pt x="12081" y="17686"/>
                    </a:cubicBezTo>
                    <a:cubicBezTo>
                      <a:pt x="12260" y="17686"/>
                      <a:pt x="12291" y="17406"/>
                      <a:pt x="12105" y="17395"/>
                    </a:cubicBezTo>
                    <a:cubicBezTo>
                      <a:pt x="10938" y="17325"/>
                      <a:pt x="9784" y="16971"/>
                      <a:pt x="8619" y="16971"/>
                    </a:cubicBezTo>
                    <a:cubicBezTo>
                      <a:pt x="8443" y="16971"/>
                      <a:pt x="8268" y="16979"/>
                      <a:pt x="8092" y="16997"/>
                    </a:cubicBezTo>
                    <a:cubicBezTo>
                      <a:pt x="9039" y="16136"/>
                      <a:pt x="10038" y="15332"/>
                      <a:pt x="11087" y="14600"/>
                    </a:cubicBezTo>
                    <a:cubicBezTo>
                      <a:pt x="11826" y="14084"/>
                      <a:pt x="12590" y="13601"/>
                      <a:pt x="13372" y="13153"/>
                    </a:cubicBezTo>
                    <a:cubicBezTo>
                      <a:pt x="13510" y="13074"/>
                      <a:pt x="13446" y="12865"/>
                      <a:pt x="13321" y="12865"/>
                    </a:cubicBezTo>
                    <a:cubicBezTo>
                      <a:pt x="13300" y="12865"/>
                      <a:pt x="13277" y="12871"/>
                      <a:pt x="13253" y="12884"/>
                    </a:cubicBezTo>
                    <a:cubicBezTo>
                      <a:pt x="10478" y="14472"/>
                      <a:pt x="7966" y="16487"/>
                      <a:pt x="5818" y="18856"/>
                    </a:cubicBezTo>
                    <a:cubicBezTo>
                      <a:pt x="5541" y="19161"/>
                      <a:pt x="5259" y="19474"/>
                      <a:pt x="5006" y="19810"/>
                    </a:cubicBezTo>
                    <a:cubicBezTo>
                      <a:pt x="5043" y="19691"/>
                      <a:pt x="5080" y="19574"/>
                      <a:pt x="5117" y="19458"/>
                    </a:cubicBezTo>
                    <a:cubicBezTo>
                      <a:pt x="5795" y="17373"/>
                      <a:pt x="6572" y="15325"/>
                      <a:pt x="7410" y="13300"/>
                    </a:cubicBezTo>
                    <a:cubicBezTo>
                      <a:pt x="7432" y="13291"/>
                      <a:pt x="7452" y="13278"/>
                      <a:pt x="7470" y="13256"/>
                    </a:cubicBezTo>
                    <a:cubicBezTo>
                      <a:pt x="7989" y="12624"/>
                      <a:pt x="8541" y="12017"/>
                      <a:pt x="9119" y="11437"/>
                    </a:cubicBezTo>
                    <a:cubicBezTo>
                      <a:pt x="9126" y="11437"/>
                      <a:pt x="9134" y="11438"/>
                      <a:pt x="9142" y="11438"/>
                    </a:cubicBezTo>
                    <a:cubicBezTo>
                      <a:pt x="9161" y="11438"/>
                      <a:pt x="9182" y="11435"/>
                      <a:pt x="9204" y="11424"/>
                    </a:cubicBezTo>
                    <a:cubicBezTo>
                      <a:pt x="9764" y="11131"/>
                      <a:pt x="10398" y="11112"/>
                      <a:pt x="11016" y="11099"/>
                    </a:cubicBezTo>
                    <a:cubicBezTo>
                      <a:pt x="11755" y="11083"/>
                      <a:pt x="12494" y="11070"/>
                      <a:pt x="13233" y="11054"/>
                    </a:cubicBezTo>
                    <a:cubicBezTo>
                      <a:pt x="13420" y="11052"/>
                      <a:pt x="13377" y="10763"/>
                      <a:pt x="13193" y="10763"/>
                    </a:cubicBezTo>
                    <a:cubicBezTo>
                      <a:pt x="13192" y="10763"/>
                      <a:pt x="13191" y="10763"/>
                      <a:pt x="13189" y="10763"/>
                    </a:cubicBezTo>
                    <a:cubicBezTo>
                      <a:pt x="12428" y="10778"/>
                      <a:pt x="11668" y="10792"/>
                      <a:pt x="10906" y="10808"/>
                    </a:cubicBezTo>
                    <a:cubicBezTo>
                      <a:pt x="10468" y="10817"/>
                      <a:pt x="10023" y="10842"/>
                      <a:pt x="9602" y="10954"/>
                    </a:cubicBezTo>
                    <a:cubicBezTo>
                      <a:pt x="10879" y="9736"/>
                      <a:pt x="12280" y="8646"/>
                      <a:pt x="13781" y="7712"/>
                    </a:cubicBezTo>
                    <a:cubicBezTo>
                      <a:pt x="14469" y="7283"/>
                      <a:pt x="15178" y="6892"/>
                      <a:pt x="15904" y="6531"/>
                    </a:cubicBezTo>
                    <a:cubicBezTo>
                      <a:pt x="16055" y="6459"/>
                      <a:pt x="15989" y="6246"/>
                      <a:pt x="15857" y="6246"/>
                    </a:cubicBezTo>
                    <a:cubicBezTo>
                      <a:pt x="15837" y="6246"/>
                      <a:pt x="15815" y="6251"/>
                      <a:pt x="15792" y="6263"/>
                    </a:cubicBezTo>
                    <a:cubicBezTo>
                      <a:pt x="13224" y="7538"/>
                      <a:pt x="10875" y="9235"/>
                      <a:pt x="8859" y="11276"/>
                    </a:cubicBezTo>
                    <a:cubicBezTo>
                      <a:pt x="8483" y="11657"/>
                      <a:pt x="8120" y="12052"/>
                      <a:pt x="7766" y="12457"/>
                    </a:cubicBezTo>
                    <a:cubicBezTo>
                      <a:pt x="8396" y="10973"/>
                      <a:pt x="9055" y="9504"/>
                      <a:pt x="9734" y="8043"/>
                    </a:cubicBezTo>
                    <a:cubicBezTo>
                      <a:pt x="10394" y="6623"/>
                      <a:pt x="11073" y="5210"/>
                      <a:pt x="11759" y="3800"/>
                    </a:cubicBezTo>
                    <a:cubicBezTo>
                      <a:pt x="11765" y="3801"/>
                      <a:pt x="11771" y="3802"/>
                      <a:pt x="11778" y="3802"/>
                    </a:cubicBezTo>
                    <a:cubicBezTo>
                      <a:pt x="11807" y="3802"/>
                      <a:pt x="11836" y="3791"/>
                      <a:pt x="11863" y="3766"/>
                    </a:cubicBezTo>
                    <a:cubicBezTo>
                      <a:pt x="12930" y="2812"/>
                      <a:pt x="13868" y="1726"/>
                      <a:pt x="14654" y="530"/>
                    </a:cubicBezTo>
                    <a:cubicBezTo>
                      <a:pt x="14729" y="416"/>
                      <a:pt x="14627" y="291"/>
                      <a:pt x="14525" y="291"/>
                    </a:cubicBezTo>
                    <a:cubicBezTo>
                      <a:pt x="14487" y="291"/>
                      <a:pt x="14448" y="309"/>
                      <a:pt x="14418" y="353"/>
                    </a:cubicBezTo>
                    <a:cubicBezTo>
                      <a:pt x="13742" y="1386"/>
                      <a:pt x="12949" y="2338"/>
                      <a:pt x="12056" y="3191"/>
                    </a:cubicBezTo>
                    <a:cubicBezTo>
                      <a:pt x="12280" y="2730"/>
                      <a:pt x="12505" y="2273"/>
                      <a:pt x="12729" y="1816"/>
                    </a:cubicBezTo>
                    <a:cubicBezTo>
                      <a:pt x="12783" y="1705"/>
                      <a:pt x="12686" y="1619"/>
                      <a:pt x="12589" y="1619"/>
                    </a:cubicBezTo>
                    <a:cubicBezTo>
                      <a:pt x="12537" y="1619"/>
                      <a:pt x="12485" y="1644"/>
                      <a:pt x="12455" y="1703"/>
                    </a:cubicBezTo>
                    <a:cubicBezTo>
                      <a:pt x="11766" y="3111"/>
                      <a:pt x="11077" y="4520"/>
                      <a:pt x="10401" y="5936"/>
                    </a:cubicBezTo>
                    <a:cubicBezTo>
                      <a:pt x="10676" y="3975"/>
                      <a:pt x="11168" y="2054"/>
                      <a:pt x="11876" y="203"/>
                    </a:cubicBezTo>
                    <a:cubicBezTo>
                      <a:pt x="11919" y="88"/>
                      <a:pt x="11822" y="1"/>
                      <a:pt x="1172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524" name="Google Shape;1524;p32"/>
            <p:cNvGrpSpPr/>
            <p:nvPr/>
          </p:nvGrpSpPr>
          <p:grpSpPr>
            <a:xfrm flipH="1">
              <a:off x="7272665" y="-12"/>
              <a:ext cx="689708" cy="914498"/>
              <a:chOff x="2564125" y="1136725"/>
              <a:chExt cx="365350" cy="484425"/>
            </a:xfrm>
          </p:grpSpPr>
          <p:sp>
            <p:nvSpPr>
              <p:cNvPr id="1525" name="Google Shape;1525;p32"/>
              <p:cNvSpPr/>
              <p:nvPr/>
            </p:nvSpPr>
            <p:spPr>
              <a:xfrm>
                <a:off x="2823525" y="1482000"/>
                <a:ext cx="45950" cy="72700"/>
              </a:xfrm>
              <a:custGeom>
                <a:avLst/>
                <a:gdLst/>
                <a:ahLst/>
                <a:cxnLst/>
                <a:rect l="l" t="t" r="r" b="b"/>
                <a:pathLst>
                  <a:path w="1838" h="2908" extrusionOk="0">
                    <a:moveTo>
                      <a:pt x="390" y="1"/>
                    </a:moveTo>
                    <a:cubicBezTo>
                      <a:pt x="325" y="1"/>
                      <a:pt x="268" y="48"/>
                      <a:pt x="261" y="128"/>
                    </a:cubicBezTo>
                    <a:cubicBezTo>
                      <a:pt x="171" y="1037"/>
                      <a:pt x="1" y="1971"/>
                      <a:pt x="378" y="2839"/>
                    </a:cubicBezTo>
                    <a:cubicBezTo>
                      <a:pt x="399" y="2887"/>
                      <a:pt x="436" y="2907"/>
                      <a:pt x="474" y="2907"/>
                    </a:cubicBezTo>
                    <a:cubicBezTo>
                      <a:pt x="558" y="2907"/>
                      <a:pt x="650" y="2812"/>
                      <a:pt x="604" y="2706"/>
                    </a:cubicBezTo>
                    <a:cubicBezTo>
                      <a:pt x="285" y="1973"/>
                      <a:pt x="407" y="1156"/>
                      <a:pt x="496" y="381"/>
                    </a:cubicBezTo>
                    <a:lnTo>
                      <a:pt x="496" y="381"/>
                    </a:lnTo>
                    <a:cubicBezTo>
                      <a:pt x="891" y="715"/>
                      <a:pt x="1252" y="1086"/>
                      <a:pt x="1576" y="1491"/>
                    </a:cubicBezTo>
                    <a:cubicBezTo>
                      <a:pt x="1601" y="1524"/>
                      <a:pt x="1631" y="1537"/>
                      <a:pt x="1660" y="1537"/>
                    </a:cubicBezTo>
                    <a:cubicBezTo>
                      <a:pt x="1752" y="1537"/>
                      <a:pt x="1837" y="1406"/>
                      <a:pt x="1760" y="1308"/>
                    </a:cubicBezTo>
                    <a:cubicBezTo>
                      <a:pt x="1383" y="836"/>
                      <a:pt x="956" y="410"/>
                      <a:pt x="483" y="35"/>
                    </a:cubicBezTo>
                    <a:cubicBezTo>
                      <a:pt x="453" y="12"/>
                      <a:pt x="421" y="1"/>
                      <a:pt x="39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6" name="Google Shape;1526;p32"/>
              <p:cNvSpPr/>
              <p:nvPr/>
            </p:nvSpPr>
            <p:spPr>
              <a:xfrm>
                <a:off x="2685450" y="1277450"/>
                <a:ext cx="209875" cy="343700"/>
              </a:xfrm>
              <a:custGeom>
                <a:avLst/>
                <a:gdLst/>
                <a:ahLst/>
                <a:cxnLst/>
                <a:rect l="l" t="t" r="r" b="b"/>
                <a:pathLst>
                  <a:path w="8395" h="13748" extrusionOk="0">
                    <a:moveTo>
                      <a:pt x="1" y="0"/>
                    </a:moveTo>
                    <a:cubicBezTo>
                      <a:pt x="356" y="2610"/>
                      <a:pt x="479" y="6182"/>
                      <a:pt x="2074" y="8333"/>
                    </a:cubicBezTo>
                    <a:cubicBezTo>
                      <a:pt x="3716" y="10543"/>
                      <a:pt x="6524" y="11486"/>
                      <a:pt x="8054" y="13747"/>
                    </a:cubicBezTo>
                    <a:cubicBezTo>
                      <a:pt x="7892" y="13508"/>
                      <a:pt x="8079" y="12534"/>
                      <a:pt x="8083" y="12230"/>
                    </a:cubicBezTo>
                    <a:cubicBezTo>
                      <a:pt x="8096" y="11612"/>
                      <a:pt x="8108" y="10994"/>
                      <a:pt x="8119" y="10374"/>
                    </a:cubicBezTo>
                    <a:cubicBezTo>
                      <a:pt x="8141" y="9307"/>
                      <a:pt x="8235" y="8261"/>
                      <a:pt x="8299" y="7211"/>
                    </a:cubicBezTo>
                    <a:cubicBezTo>
                      <a:pt x="8394" y="5623"/>
                      <a:pt x="7497" y="4072"/>
                      <a:pt x="6349" y="2980"/>
                    </a:cubicBezTo>
                    <a:cubicBezTo>
                      <a:pt x="6142" y="2784"/>
                      <a:pt x="5926" y="2600"/>
                      <a:pt x="5707" y="2434"/>
                    </a:cubicBezTo>
                    <a:cubicBezTo>
                      <a:pt x="4047" y="1182"/>
                      <a:pt x="1999" y="579"/>
                      <a:pt x="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7" name="Google Shape;1527;p32"/>
              <p:cNvSpPr/>
              <p:nvPr/>
            </p:nvSpPr>
            <p:spPr>
              <a:xfrm>
                <a:off x="2564125" y="1136725"/>
                <a:ext cx="302075" cy="425250"/>
              </a:xfrm>
              <a:custGeom>
                <a:avLst/>
                <a:gdLst/>
                <a:ahLst/>
                <a:cxnLst/>
                <a:rect l="l" t="t" r="r" b="b"/>
                <a:pathLst>
                  <a:path w="12083" h="17010" extrusionOk="0">
                    <a:moveTo>
                      <a:pt x="105" y="0"/>
                    </a:moveTo>
                    <a:cubicBezTo>
                      <a:pt x="52" y="0"/>
                      <a:pt x="0" y="44"/>
                      <a:pt x="27" y="105"/>
                    </a:cubicBezTo>
                    <a:cubicBezTo>
                      <a:pt x="1065" y="2517"/>
                      <a:pt x="2914" y="4410"/>
                      <a:pt x="4789" y="6194"/>
                    </a:cubicBezTo>
                    <a:cubicBezTo>
                      <a:pt x="5738" y="7097"/>
                      <a:pt x="6703" y="7986"/>
                      <a:pt x="7597" y="8944"/>
                    </a:cubicBezTo>
                    <a:cubicBezTo>
                      <a:pt x="7897" y="9269"/>
                      <a:pt x="8179" y="9609"/>
                      <a:pt x="8451" y="9956"/>
                    </a:cubicBezTo>
                    <a:cubicBezTo>
                      <a:pt x="9020" y="10687"/>
                      <a:pt x="9621" y="11421"/>
                      <a:pt x="10036" y="12261"/>
                    </a:cubicBezTo>
                    <a:cubicBezTo>
                      <a:pt x="10222" y="12637"/>
                      <a:pt x="10351" y="13033"/>
                      <a:pt x="10485" y="13431"/>
                    </a:cubicBezTo>
                    <a:cubicBezTo>
                      <a:pt x="10618" y="13830"/>
                      <a:pt x="10756" y="14230"/>
                      <a:pt x="10901" y="14626"/>
                    </a:cubicBezTo>
                    <a:cubicBezTo>
                      <a:pt x="11192" y="15427"/>
                      <a:pt x="11520" y="16212"/>
                      <a:pt x="11907" y="16970"/>
                    </a:cubicBezTo>
                    <a:cubicBezTo>
                      <a:pt x="11922" y="16998"/>
                      <a:pt x="11944" y="17010"/>
                      <a:pt x="11968" y="17010"/>
                    </a:cubicBezTo>
                    <a:cubicBezTo>
                      <a:pt x="12023" y="17010"/>
                      <a:pt x="12082" y="16944"/>
                      <a:pt x="12049" y="16877"/>
                    </a:cubicBezTo>
                    <a:cubicBezTo>
                      <a:pt x="11695" y="16188"/>
                      <a:pt x="11393" y="15473"/>
                      <a:pt x="11124" y="14747"/>
                    </a:cubicBezTo>
                    <a:cubicBezTo>
                      <a:pt x="10860" y="14040"/>
                      <a:pt x="10659" y="13308"/>
                      <a:pt x="10374" y="12608"/>
                    </a:cubicBezTo>
                    <a:cubicBezTo>
                      <a:pt x="10118" y="11977"/>
                      <a:pt x="9754" y="11400"/>
                      <a:pt x="9352" y="10854"/>
                    </a:cubicBezTo>
                    <a:cubicBezTo>
                      <a:pt x="9074" y="10473"/>
                      <a:pt x="8777" y="10107"/>
                      <a:pt x="8489" y="9733"/>
                    </a:cubicBezTo>
                    <a:cubicBezTo>
                      <a:pt x="8344" y="9547"/>
                      <a:pt x="8198" y="9363"/>
                      <a:pt x="8042" y="9188"/>
                    </a:cubicBezTo>
                    <a:cubicBezTo>
                      <a:pt x="6325" y="7264"/>
                      <a:pt x="4286" y="5652"/>
                      <a:pt x="2584" y="3714"/>
                    </a:cubicBezTo>
                    <a:cubicBezTo>
                      <a:pt x="1616" y="2615"/>
                      <a:pt x="766" y="1404"/>
                      <a:pt x="184" y="53"/>
                    </a:cubicBezTo>
                    <a:cubicBezTo>
                      <a:pt x="169" y="16"/>
                      <a:pt x="137" y="0"/>
                      <a:pt x="105"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8" name="Google Shape;1528;p32"/>
              <p:cNvSpPr/>
              <p:nvPr/>
            </p:nvSpPr>
            <p:spPr>
              <a:xfrm>
                <a:off x="2696950" y="1304550"/>
                <a:ext cx="83050" cy="111650"/>
              </a:xfrm>
              <a:custGeom>
                <a:avLst/>
                <a:gdLst/>
                <a:ahLst/>
                <a:cxnLst/>
                <a:rect l="l" t="t" r="r" b="b"/>
                <a:pathLst>
                  <a:path w="3322" h="4466" extrusionOk="0">
                    <a:moveTo>
                      <a:pt x="99" y="1"/>
                    </a:moveTo>
                    <a:cubicBezTo>
                      <a:pt x="47" y="1"/>
                      <a:pt x="1" y="63"/>
                      <a:pt x="21" y="112"/>
                    </a:cubicBezTo>
                    <a:cubicBezTo>
                      <a:pt x="616" y="1495"/>
                      <a:pt x="1070" y="2933"/>
                      <a:pt x="1369" y="4409"/>
                    </a:cubicBezTo>
                    <a:cubicBezTo>
                      <a:pt x="1378" y="4448"/>
                      <a:pt x="1405" y="4465"/>
                      <a:pt x="1436" y="4465"/>
                    </a:cubicBezTo>
                    <a:cubicBezTo>
                      <a:pt x="1485" y="4465"/>
                      <a:pt x="1541" y="4420"/>
                      <a:pt x="1527" y="4357"/>
                    </a:cubicBezTo>
                    <a:cubicBezTo>
                      <a:pt x="1236" y="2939"/>
                      <a:pt x="809" y="1555"/>
                      <a:pt x="248" y="222"/>
                    </a:cubicBezTo>
                    <a:lnTo>
                      <a:pt x="248" y="222"/>
                    </a:lnTo>
                    <a:cubicBezTo>
                      <a:pt x="1231" y="538"/>
                      <a:pt x="2213" y="854"/>
                      <a:pt x="3195" y="1172"/>
                    </a:cubicBezTo>
                    <a:cubicBezTo>
                      <a:pt x="3204" y="1174"/>
                      <a:pt x="3212" y="1176"/>
                      <a:pt x="3220" y="1176"/>
                    </a:cubicBezTo>
                    <a:cubicBezTo>
                      <a:pt x="3304" y="1176"/>
                      <a:pt x="3322" y="1036"/>
                      <a:pt x="3229" y="1007"/>
                    </a:cubicBezTo>
                    <a:cubicBezTo>
                      <a:pt x="2193" y="672"/>
                      <a:pt x="1155" y="339"/>
                      <a:pt x="117" y="3"/>
                    </a:cubicBezTo>
                    <a:cubicBezTo>
                      <a:pt x="111" y="2"/>
                      <a:pt x="105" y="1"/>
                      <a:pt x="9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9" name="Google Shape;1529;p32"/>
              <p:cNvSpPr/>
              <p:nvPr/>
            </p:nvSpPr>
            <p:spPr>
              <a:xfrm>
                <a:off x="2751300" y="1358625"/>
                <a:ext cx="81525" cy="118575"/>
              </a:xfrm>
              <a:custGeom>
                <a:avLst/>
                <a:gdLst/>
                <a:ahLst/>
                <a:cxnLst/>
                <a:rect l="l" t="t" r="r" b="b"/>
                <a:pathLst>
                  <a:path w="3261" h="4743" extrusionOk="0">
                    <a:moveTo>
                      <a:pt x="103" y="0"/>
                    </a:moveTo>
                    <a:cubicBezTo>
                      <a:pt x="49" y="0"/>
                      <a:pt x="1" y="56"/>
                      <a:pt x="23" y="110"/>
                    </a:cubicBezTo>
                    <a:cubicBezTo>
                      <a:pt x="614" y="1564"/>
                      <a:pt x="967" y="3101"/>
                      <a:pt x="1063" y="4666"/>
                    </a:cubicBezTo>
                    <a:cubicBezTo>
                      <a:pt x="1066" y="4717"/>
                      <a:pt x="1106" y="4742"/>
                      <a:pt x="1146" y="4742"/>
                    </a:cubicBezTo>
                    <a:cubicBezTo>
                      <a:pt x="1190" y="4742"/>
                      <a:pt x="1233" y="4713"/>
                      <a:pt x="1229" y="4657"/>
                    </a:cubicBezTo>
                    <a:cubicBezTo>
                      <a:pt x="1135" y="3130"/>
                      <a:pt x="800" y="1624"/>
                      <a:pt x="238" y="200"/>
                    </a:cubicBezTo>
                    <a:lnTo>
                      <a:pt x="238" y="200"/>
                    </a:lnTo>
                    <a:cubicBezTo>
                      <a:pt x="1261" y="448"/>
                      <a:pt x="2234" y="876"/>
                      <a:pt x="3111" y="1462"/>
                    </a:cubicBezTo>
                    <a:cubicBezTo>
                      <a:pt x="3126" y="1472"/>
                      <a:pt x="3140" y="1477"/>
                      <a:pt x="3153" y="1477"/>
                    </a:cubicBezTo>
                    <a:cubicBezTo>
                      <a:pt x="3221" y="1477"/>
                      <a:pt x="3260" y="1363"/>
                      <a:pt x="3186" y="1313"/>
                    </a:cubicBezTo>
                    <a:cubicBezTo>
                      <a:pt x="2254" y="691"/>
                      <a:pt x="1213" y="246"/>
                      <a:pt x="119" y="2"/>
                    </a:cubicBezTo>
                    <a:cubicBezTo>
                      <a:pt x="113" y="1"/>
                      <a:pt x="108" y="0"/>
                      <a:pt x="103"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0" name="Google Shape;1530;p32"/>
              <p:cNvSpPr/>
              <p:nvPr/>
            </p:nvSpPr>
            <p:spPr>
              <a:xfrm>
                <a:off x="2807525" y="1431050"/>
                <a:ext cx="65175" cy="99100"/>
              </a:xfrm>
              <a:custGeom>
                <a:avLst/>
                <a:gdLst/>
                <a:ahLst/>
                <a:cxnLst/>
                <a:rect l="l" t="t" r="r" b="b"/>
                <a:pathLst>
                  <a:path w="2607" h="3964" extrusionOk="0">
                    <a:moveTo>
                      <a:pt x="86" y="0"/>
                    </a:moveTo>
                    <a:cubicBezTo>
                      <a:pt x="38" y="0"/>
                      <a:pt x="0" y="42"/>
                      <a:pt x="7" y="90"/>
                    </a:cubicBezTo>
                    <a:cubicBezTo>
                      <a:pt x="153" y="1342"/>
                      <a:pt x="179" y="2607"/>
                      <a:pt x="78" y="3865"/>
                    </a:cubicBezTo>
                    <a:cubicBezTo>
                      <a:pt x="72" y="3926"/>
                      <a:pt x="126" y="3964"/>
                      <a:pt x="173" y="3964"/>
                    </a:cubicBezTo>
                    <a:cubicBezTo>
                      <a:pt x="206" y="3964"/>
                      <a:pt x="237" y="3944"/>
                      <a:pt x="240" y="3900"/>
                    </a:cubicBezTo>
                    <a:cubicBezTo>
                      <a:pt x="338" y="2666"/>
                      <a:pt x="323" y="1425"/>
                      <a:pt x="186" y="196"/>
                    </a:cubicBezTo>
                    <a:lnTo>
                      <a:pt x="186" y="196"/>
                    </a:lnTo>
                    <a:cubicBezTo>
                      <a:pt x="629" y="306"/>
                      <a:pt x="1096" y="409"/>
                      <a:pt x="1461" y="693"/>
                    </a:cubicBezTo>
                    <a:cubicBezTo>
                      <a:pt x="1889" y="1024"/>
                      <a:pt x="2221" y="1472"/>
                      <a:pt x="2423" y="1975"/>
                    </a:cubicBezTo>
                    <a:cubicBezTo>
                      <a:pt x="2437" y="2010"/>
                      <a:pt x="2468" y="2025"/>
                      <a:pt x="2499" y="2025"/>
                    </a:cubicBezTo>
                    <a:cubicBezTo>
                      <a:pt x="2552" y="2025"/>
                      <a:pt x="2606" y="1981"/>
                      <a:pt x="2580" y="1918"/>
                    </a:cubicBezTo>
                    <a:cubicBezTo>
                      <a:pt x="2368" y="1390"/>
                      <a:pt x="2023" y="914"/>
                      <a:pt x="1570" y="565"/>
                    </a:cubicBezTo>
                    <a:cubicBezTo>
                      <a:pt x="1150" y="239"/>
                      <a:pt x="609" y="132"/>
                      <a:pt x="106" y="3"/>
                    </a:cubicBezTo>
                    <a:cubicBezTo>
                      <a:pt x="99" y="1"/>
                      <a:pt x="92" y="0"/>
                      <a:pt x="8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1" name="Google Shape;1531;p32"/>
              <p:cNvSpPr/>
              <p:nvPr/>
            </p:nvSpPr>
            <p:spPr>
              <a:xfrm>
                <a:off x="2639525" y="1169525"/>
                <a:ext cx="289950" cy="121700"/>
              </a:xfrm>
              <a:custGeom>
                <a:avLst/>
                <a:gdLst/>
                <a:ahLst/>
                <a:cxnLst/>
                <a:rect l="l" t="t" r="r" b="b"/>
                <a:pathLst>
                  <a:path w="11598" h="4868" extrusionOk="0">
                    <a:moveTo>
                      <a:pt x="5990" y="0"/>
                    </a:moveTo>
                    <a:cubicBezTo>
                      <a:pt x="5450" y="0"/>
                      <a:pt x="4919" y="60"/>
                      <a:pt x="4415" y="190"/>
                    </a:cubicBezTo>
                    <a:cubicBezTo>
                      <a:pt x="3591" y="401"/>
                      <a:pt x="2837" y="800"/>
                      <a:pt x="2088" y="1195"/>
                    </a:cubicBezTo>
                    <a:cubicBezTo>
                      <a:pt x="1406" y="1557"/>
                      <a:pt x="735" y="1966"/>
                      <a:pt x="1" y="2191"/>
                    </a:cubicBezTo>
                    <a:cubicBezTo>
                      <a:pt x="6" y="2189"/>
                      <a:pt x="11" y="2189"/>
                      <a:pt x="16" y="2189"/>
                    </a:cubicBezTo>
                    <a:cubicBezTo>
                      <a:pt x="151" y="2189"/>
                      <a:pt x="476" y="2621"/>
                      <a:pt x="549" y="2700"/>
                    </a:cubicBezTo>
                    <a:cubicBezTo>
                      <a:pt x="752" y="2919"/>
                      <a:pt x="948" y="3146"/>
                      <a:pt x="1157" y="3359"/>
                    </a:cubicBezTo>
                    <a:cubicBezTo>
                      <a:pt x="1572" y="3776"/>
                      <a:pt x="2029" y="4162"/>
                      <a:pt x="2541" y="4456"/>
                    </a:cubicBezTo>
                    <a:cubicBezTo>
                      <a:pt x="3069" y="4762"/>
                      <a:pt x="3769" y="4867"/>
                      <a:pt x="4466" y="4867"/>
                    </a:cubicBezTo>
                    <a:cubicBezTo>
                      <a:pt x="5005" y="4867"/>
                      <a:pt x="5541" y="4804"/>
                      <a:pt x="5993" y="4721"/>
                    </a:cubicBezTo>
                    <a:cubicBezTo>
                      <a:pt x="8063" y="4340"/>
                      <a:pt x="9882" y="3156"/>
                      <a:pt x="11598" y="1934"/>
                    </a:cubicBezTo>
                    <a:cubicBezTo>
                      <a:pt x="10108" y="812"/>
                      <a:pt x="7980" y="0"/>
                      <a:pt x="599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2" name="Google Shape;1532;p32"/>
              <p:cNvSpPr/>
              <p:nvPr/>
            </p:nvSpPr>
            <p:spPr>
              <a:xfrm>
                <a:off x="2608725" y="1212175"/>
                <a:ext cx="252450" cy="36100"/>
              </a:xfrm>
              <a:custGeom>
                <a:avLst/>
                <a:gdLst/>
                <a:ahLst/>
                <a:cxnLst/>
                <a:rect l="l" t="t" r="r" b="b"/>
                <a:pathLst>
                  <a:path w="10098" h="1444" extrusionOk="0">
                    <a:moveTo>
                      <a:pt x="130" y="1"/>
                    </a:moveTo>
                    <a:cubicBezTo>
                      <a:pt x="51" y="1"/>
                      <a:pt x="1" y="122"/>
                      <a:pt x="89" y="158"/>
                    </a:cubicBezTo>
                    <a:cubicBezTo>
                      <a:pt x="1272" y="638"/>
                      <a:pt x="2498" y="1030"/>
                      <a:pt x="3760" y="1242"/>
                    </a:cubicBezTo>
                    <a:cubicBezTo>
                      <a:pt x="4410" y="1350"/>
                      <a:pt x="5075" y="1421"/>
                      <a:pt x="5731" y="1440"/>
                    </a:cubicBezTo>
                    <a:cubicBezTo>
                      <a:pt x="5813" y="1443"/>
                      <a:pt x="5895" y="1444"/>
                      <a:pt x="5978" y="1444"/>
                    </a:cubicBezTo>
                    <a:cubicBezTo>
                      <a:pt x="6558" y="1444"/>
                      <a:pt x="7135" y="1384"/>
                      <a:pt x="7711" y="1307"/>
                    </a:cubicBezTo>
                    <a:cubicBezTo>
                      <a:pt x="8472" y="1203"/>
                      <a:pt x="9231" y="1068"/>
                      <a:pt x="9994" y="986"/>
                    </a:cubicBezTo>
                    <a:cubicBezTo>
                      <a:pt x="10098" y="976"/>
                      <a:pt x="10093" y="819"/>
                      <a:pt x="9994" y="819"/>
                    </a:cubicBezTo>
                    <a:cubicBezTo>
                      <a:pt x="9992" y="819"/>
                      <a:pt x="9988" y="819"/>
                      <a:pt x="9985" y="819"/>
                    </a:cubicBezTo>
                    <a:cubicBezTo>
                      <a:pt x="8662" y="960"/>
                      <a:pt x="7352" y="1271"/>
                      <a:pt x="6017" y="1278"/>
                    </a:cubicBezTo>
                    <a:cubicBezTo>
                      <a:pt x="6003" y="1278"/>
                      <a:pt x="5990" y="1278"/>
                      <a:pt x="5976" y="1278"/>
                    </a:cubicBezTo>
                    <a:cubicBezTo>
                      <a:pt x="5345" y="1278"/>
                      <a:pt x="4704" y="1214"/>
                      <a:pt x="4080" y="1123"/>
                    </a:cubicBezTo>
                    <a:cubicBezTo>
                      <a:pt x="3445" y="1032"/>
                      <a:pt x="2815" y="891"/>
                      <a:pt x="2197" y="716"/>
                    </a:cubicBezTo>
                    <a:cubicBezTo>
                      <a:pt x="1504" y="521"/>
                      <a:pt x="827" y="279"/>
                      <a:pt x="162" y="7"/>
                    </a:cubicBezTo>
                    <a:cubicBezTo>
                      <a:pt x="151" y="3"/>
                      <a:pt x="140" y="1"/>
                      <a:pt x="13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3" name="Google Shape;1533;p32"/>
              <p:cNvSpPr/>
              <p:nvPr/>
            </p:nvSpPr>
            <p:spPr>
              <a:xfrm>
                <a:off x="2795000" y="1200475"/>
                <a:ext cx="63025" cy="55375"/>
              </a:xfrm>
              <a:custGeom>
                <a:avLst/>
                <a:gdLst/>
                <a:ahLst/>
                <a:cxnLst/>
                <a:rect l="l" t="t" r="r" b="b"/>
                <a:pathLst>
                  <a:path w="2521" h="2215" extrusionOk="0">
                    <a:moveTo>
                      <a:pt x="2391" y="0"/>
                    </a:moveTo>
                    <a:cubicBezTo>
                      <a:pt x="2371" y="0"/>
                      <a:pt x="2351" y="7"/>
                      <a:pt x="2333" y="23"/>
                    </a:cubicBezTo>
                    <a:cubicBezTo>
                      <a:pt x="1637" y="653"/>
                      <a:pt x="877" y="1206"/>
                      <a:pt x="67" y="1681"/>
                    </a:cubicBezTo>
                    <a:cubicBezTo>
                      <a:pt x="1" y="1719"/>
                      <a:pt x="34" y="1814"/>
                      <a:pt x="96" y="1830"/>
                    </a:cubicBezTo>
                    <a:cubicBezTo>
                      <a:pt x="770" y="2017"/>
                      <a:pt x="1457" y="2146"/>
                      <a:pt x="2152" y="2214"/>
                    </a:cubicBezTo>
                    <a:cubicBezTo>
                      <a:pt x="2156" y="2214"/>
                      <a:pt x="2160" y="2214"/>
                      <a:pt x="2164" y="2214"/>
                    </a:cubicBezTo>
                    <a:cubicBezTo>
                      <a:pt x="2262" y="2214"/>
                      <a:pt x="2290" y="2064"/>
                      <a:pt x="2187" y="2053"/>
                    </a:cubicBezTo>
                    <a:cubicBezTo>
                      <a:pt x="1559" y="1990"/>
                      <a:pt x="937" y="1879"/>
                      <a:pt x="326" y="1721"/>
                    </a:cubicBezTo>
                    <a:lnTo>
                      <a:pt x="326" y="1721"/>
                    </a:lnTo>
                    <a:cubicBezTo>
                      <a:pt x="1087" y="1262"/>
                      <a:pt x="1799" y="729"/>
                      <a:pt x="2459" y="133"/>
                    </a:cubicBezTo>
                    <a:cubicBezTo>
                      <a:pt x="2520" y="78"/>
                      <a:pt x="2459" y="0"/>
                      <a:pt x="239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4" name="Google Shape;1534;p32"/>
              <p:cNvSpPr/>
              <p:nvPr/>
            </p:nvSpPr>
            <p:spPr>
              <a:xfrm>
                <a:off x="2740025" y="1199000"/>
                <a:ext cx="62275" cy="74700"/>
              </a:xfrm>
              <a:custGeom>
                <a:avLst/>
                <a:gdLst/>
                <a:ahLst/>
                <a:cxnLst/>
                <a:rect l="l" t="t" r="r" b="b"/>
                <a:pathLst>
                  <a:path w="2491" h="2988" extrusionOk="0">
                    <a:moveTo>
                      <a:pt x="2373" y="1"/>
                    </a:moveTo>
                    <a:cubicBezTo>
                      <a:pt x="2353" y="1"/>
                      <a:pt x="2332" y="10"/>
                      <a:pt x="2314" y="32"/>
                    </a:cubicBezTo>
                    <a:cubicBezTo>
                      <a:pt x="1712" y="777"/>
                      <a:pt x="949" y="1385"/>
                      <a:pt x="83" y="1801"/>
                    </a:cubicBezTo>
                    <a:cubicBezTo>
                      <a:pt x="28" y="1828"/>
                      <a:pt x="1" y="1898"/>
                      <a:pt x="54" y="1943"/>
                    </a:cubicBezTo>
                    <a:cubicBezTo>
                      <a:pt x="594" y="2414"/>
                      <a:pt x="1224" y="2768"/>
                      <a:pt x="1909" y="2983"/>
                    </a:cubicBezTo>
                    <a:cubicBezTo>
                      <a:pt x="1918" y="2986"/>
                      <a:pt x="1926" y="2987"/>
                      <a:pt x="1934" y="2987"/>
                    </a:cubicBezTo>
                    <a:cubicBezTo>
                      <a:pt x="2016" y="2987"/>
                      <a:pt x="2036" y="2848"/>
                      <a:pt x="1942" y="2820"/>
                    </a:cubicBezTo>
                    <a:cubicBezTo>
                      <a:pt x="1326" y="2624"/>
                      <a:pt x="754" y="2310"/>
                      <a:pt x="257" y="1897"/>
                    </a:cubicBezTo>
                    <a:lnTo>
                      <a:pt x="257" y="1897"/>
                    </a:lnTo>
                    <a:cubicBezTo>
                      <a:pt x="1101" y="1472"/>
                      <a:pt x="1844" y="876"/>
                      <a:pt x="2437" y="142"/>
                    </a:cubicBezTo>
                    <a:cubicBezTo>
                      <a:pt x="2490" y="78"/>
                      <a:pt x="2434" y="1"/>
                      <a:pt x="237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5" name="Google Shape;1535;p32"/>
              <p:cNvSpPr/>
              <p:nvPr/>
            </p:nvSpPr>
            <p:spPr>
              <a:xfrm>
                <a:off x="2672675" y="1189225"/>
                <a:ext cx="90950" cy="91775"/>
              </a:xfrm>
              <a:custGeom>
                <a:avLst/>
                <a:gdLst/>
                <a:ahLst/>
                <a:cxnLst/>
                <a:rect l="l" t="t" r="r" b="b"/>
                <a:pathLst>
                  <a:path w="3638" h="3671" extrusionOk="0">
                    <a:moveTo>
                      <a:pt x="3516" y="0"/>
                    </a:moveTo>
                    <a:cubicBezTo>
                      <a:pt x="3496" y="0"/>
                      <a:pt x="3475" y="8"/>
                      <a:pt x="3458" y="27"/>
                    </a:cubicBezTo>
                    <a:cubicBezTo>
                      <a:pt x="3005" y="524"/>
                      <a:pt x="2456" y="899"/>
                      <a:pt x="1844" y="1167"/>
                    </a:cubicBezTo>
                    <a:cubicBezTo>
                      <a:pt x="1325" y="1393"/>
                      <a:pt x="776" y="1631"/>
                      <a:pt x="201" y="1631"/>
                    </a:cubicBezTo>
                    <a:cubicBezTo>
                      <a:pt x="166" y="1631"/>
                      <a:pt x="130" y="1630"/>
                      <a:pt x="95" y="1629"/>
                    </a:cubicBezTo>
                    <a:cubicBezTo>
                      <a:pt x="94" y="1628"/>
                      <a:pt x="93" y="1628"/>
                      <a:pt x="92" y="1628"/>
                    </a:cubicBezTo>
                    <a:cubicBezTo>
                      <a:pt x="15" y="1628"/>
                      <a:pt x="0" y="1729"/>
                      <a:pt x="44" y="1776"/>
                    </a:cubicBezTo>
                    <a:cubicBezTo>
                      <a:pt x="473" y="2219"/>
                      <a:pt x="955" y="2640"/>
                      <a:pt x="1449" y="3011"/>
                    </a:cubicBezTo>
                    <a:cubicBezTo>
                      <a:pt x="1880" y="3334"/>
                      <a:pt x="2375" y="3558"/>
                      <a:pt x="2902" y="3668"/>
                    </a:cubicBezTo>
                    <a:cubicBezTo>
                      <a:pt x="2909" y="3670"/>
                      <a:pt x="2915" y="3670"/>
                      <a:pt x="2921" y="3670"/>
                    </a:cubicBezTo>
                    <a:cubicBezTo>
                      <a:pt x="3010" y="3670"/>
                      <a:pt x="3034" y="3529"/>
                      <a:pt x="2940" y="3506"/>
                    </a:cubicBezTo>
                    <a:cubicBezTo>
                      <a:pt x="2488" y="3395"/>
                      <a:pt x="2041" y="3260"/>
                      <a:pt x="1673" y="2975"/>
                    </a:cubicBezTo>
                    <a:cubicBezTo>
                      <a:pt x="1200" y="2610"/>
                      <a:pt x="729" y="2222"/>
                      <a:pt x="301" y="1798"/>
                    </a:cubicBezTo>
                    <a:lnTo>
                      <a:pt x="301" y="1798"/>
                    </a:lnTo>
                    <a:cubicBezTo>
                      <a:pt x="872" y="1774"/>
                      <a:pt x="1420" y="1535"/>
                      <a:pt x="1935" y="1307"/>
                    </a:cubicBezTo>
                    <a:cubicBezTo>
                      <a:pt x="2560" y="1032"/>
                      <a:pt x="3121" y="643"/>
                      <a:pt x="3582" y="137"/>
                    </a:cubicBezTo>
                    <a:cubicBezTo>
                      <a:pt x="3637" y="78"/>
                      <a:pt x="3579" y="0"/>
                      <a:pt x="351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6" name="Google Shape;1536;p32"/>
              <p:cNvSpPr/>
              <p:nvPr/>
            </p:nvSpPr>
            <p:spPr>
              <a:xfrm>
                <a:off x="2637400" y="1304800"/>
                <a:ext cx="52600" cy="46800"/>
              </a:xfrm>
              <a:custGeom>
                <a:avLst/>
                <a:gdLst/>
                <a:ahLst/>
                <a:cxnLst/>
                <a:rect l="l" t="t" r="r" b="b"/>
                <a:pathLst>
                  <a:path w="2104" h="1872" extrusionOk="0">
                    <a:moveTo>
                      <a:pt x="1053" y="1"/>
                    </a:moveTo>
                    <a:cubicBezTo>
                      <a:pt x="954" y="1"/>
                      <a:pt x="854" y="17"/>
                      <a:pt x="755" y="50"/>
                    </a:cubicBezTo>
                    <a:cubicBezTo>
                      <a:pt x="265" y="215"/>
                      <a:pt x="0" y="743"/>
                      <a:pt x="165" y="1234"/>
                    </a:cubicBezTo>
                    <a:cubicBezTo>
                      <a:pt x="295" y="1624"/>
                      <a:pt x="661" y="1872"/>
                      <a:pt x="1052" y="1872"/>
                    </a:cubicBezTo>
                    <a:cubicBezTo>
                      <a:pt x="1150" y="1872"/>
                      <a:pt x="1250" y="1856"/>
                      <a:pt x="1348" y="1823"/>
                    </a:cubicBezTo>
                    <a:cubicBezTo>
                      <a:pt x="1839" y="1658"/>
                      <a:pt x="2104" y="1130"/>
                      <a:pt x="1939" y="639"/>
                    </a:cubicBezTo>
                    <a:cubicBezTo>
                      <a:pt x="1807" y="248"/>
                      <a:pt x="1444" y="1"/>
                      <a:pt x="10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7" name="Google Shape;1537;p32"/>
              <p:cNvSpPr/>
              <p:nvPr/>
            </p:nvSpPr>
            <p:spPr>
              <a:xfrm>
                <a:off x="2651625" y="1236175"/>
                <a:ext cx="52575" cy="46825"/>
              </a:xfrm>
              <a:custGeom>
                <a:avLst/>
                <a:gdLst/>
                <a:ahLst/>
                <a:cxnLst/>
                <a:rect l="l" t="t" r="r" b="b"/>
                <a:pathLst>
                  <a:path w="2103" h="1873" extrusionOk="0">
                    <a:moveTo>
                      <a:pt x="1053" y="1"/>
                    </a:moveTo>
                    <a:cubicBezTo>
                      <a:pt x="955" y="1"/>
                      <a:pt x="854" y="17"/>
                      <a:pt x="755" y="50"/>
                    </a:cubicBezTo>
                    <a:cubicBezTo>
                      <a:pt x="264" y="215"/>
                      <a:pt x="0" y="744"/>
                      <a:pt x="164" y="1233"/>
                    </a:cubicBezTo>
                    <a:cubicBezTo>
                      <a:pt x="296" y="1625"/>
                      <a:pt x="660" y="1873"/>
                      <a:pt x="1051" y="1873"/>
                    </a:cubicBezTo>
                    <a:cubicBezTo>
                      <a:pt x="1149" y="1873"/>
                      <a:pt x="1249" y="1857"/>
                      <a:pt x="1348" y="1824"/>
                    </a:cubicBezTo>
                    <a:cubicBezTo>
                      <a:pt x="1839" y="1659"/>
                      <a:pt x="2102" y="1130"/>
                      <a:pt x="1937" y="639"/>
                    </a:cubicBezTo>
                    <a:cubicBezTo>
                      <a:pt x="1807" y="248"/>
                      <a:pt x="1444" y="1"/>
                      <a:pt x="10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8" name="Google Shape;1538;p32"/>
              <p:cNvSpPr/>
              <p:nvPr/>
            </p:nvSpPr>
            <p:spPr>
              <a:xfrm>
                <a:off x="2569025" y="1288475"/>
                <a:ext cx="52625" cy="46825"/>
              </a:xfrm>
              <a:custGeom>
                <a:avLst/>
                <a:gdLst/>
                <a:ahLst/>
                <a:cxnLst/>
                <a:rect l="l" t="t" r="r" b="b"/>
                <a:pathLst>
                  <a:path w="2105" h="1873" extrusionOk="0">
                    <a:moveTo>
                      <a:pt x="1054" y="1"/>
                    </a:moveTo>
                    <a:cubicBezTo>
                      <a:pt x="955" y="1"/>
                      <a:pt x="855" y="17"/>
                      <a:pt x="756" y="50"/>
                    </a:cubicBezTo>
                    <a:cubicBezTo>
                      <a:pt x="266" y="215"/>
                      <a:pt x="1" y="743"/>
                      <a:pt x="166" y="1233"/>
                    </a:cubicBezTo>
                    <a:cubicBezTo>
                      <a:pt x="298" y="1625"/>
                      <a:pt x="662" y="1872"/>
                      <a:pt x="1053" y="1872"/>
                    </a:cubicBezTo>
                    <a:cubicBezTo>
                      <a:pt x="1151" y="1872"/>
                      <a:pt x="1251" y="1857"/>
                      <a:pt x="1350" y="1823"/>
                    </a:cubicBezTo>
                    <a:cubicBezTo>
                      <a:pt x="1839" y="1658"/>
                      <a:pt x="2104" y="1130"/>
                      <a:pt x="1939" y="639"/>
                    </a:cubicBezTo>
                    <a:cubicBezTo>
                      <a:pt x="1807" y="249"/>
                      <a:pt x="1444" y="1"/>
                      <a:pt x="105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9" name="Google Shape;1539;p32"/>
              <p:cNvSpPr/>
              <p:nvPr/>
            </p:nvSpPr>
            <p:spPr>
              <a:xfrm>
                <a:off x="2581300" y="1210950"/>
                <a:ext cx="52600" cy="46800"/>
              </a:xfrm>
              <a:custGeom>
                <a:avLst/>
                <a:gdLst/>
                <a:ahLst/>
                <a:cxnLst/>
                <a:rect l="l" t="t" r="r" b="b"/>
                <a:pathLst>
                  <a:path w="2104" h="1872" extrusionOk="0">
                    <a:moveTo>
                      <a:pt x="1052" y="0"/>
                    </a:moveTo>
                    <a:cubicBezTo>
                      <a:pt x="954" y="0"/>
                      <a:pt x="853" y="16"/>
                      <a:pt x="755" y="49"/>
                    </a:cubicBezTo>
                    <a:cubicBezTo>
                      <a:pt x="265" y="214"/>
                      <a:pt x="1" y="742"/>
                      <a:pt x="166" y="1233"/>
                    </a:cubicBezTo>
                    <a:cubicBezTo>
                      <a:pt x="297" y="1624"/>
                      <a:pt x="662" y="1871"/>
                      <a:pt x="1051" y="1871"/>
                    </a:cubicBezTo>
                    <a:cubicBezTo>
                      <a:pt x="1150" y="1871"/>
                      <a:pt x="1250" y="1855"/>
                      <a:pt x="1348" y="1822"/>
                    </a:cubicBezTo>
                    <a:cubicBezTo>
                      <a:pt x="1839" y="1657"/>
                      <a:pt x="2104" y="1129"/>
                      <a:pt x="1939" y="639"/>
                    </a:cubicBezTo>
                    <a:cubicBezTo>
                      <a:pt x="1807" y="247"/>
                      <a:pt x="1443" y="0"/>
                      <a:pt x="105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540" name="Google Shape;1540;p32"/>
            <p:cNvGrpSpPr/>
            <p:nvPr/>
          </p:nvGrpSpPr>
          <p:grpSpPr>
            <a:xfrm flipH="1">
              <a:off x="8619467" y="4636933"/>
              <a:ext cx="161218" cy="147201"/>
              <a:chOff x="2599225" y="2912400"/>
              <a:chExt cx="85400" cy="77975"/>
            </a:xfrm>
          </p:grpSpPr>
          <p:sp>
            <p:nvSpPr>
              <p:cNvPr id="1541" name="Google Shape;1541;p32"/>
              <p:cNvSpPr/>
              <p:nvPr/>
            </p:nvSpPr>
            <p:spPr>
              <a:xfrm>
                <a:off x="2599225" y="2912400"/>
                <a:ext cx="28575" cy="26900"/>
              </a:xfrm>
              <a:custGeom>
                <a:avLst/>
                <a:gdLst/>
                <a:ahLst/>
                <a:cxnLst/>
                <a:rect l="l" t="t" r="r" b="b"/>
                <a:pathLst>
                  <a:path w="1143" h="1076" extrusionOk="0">
                    <a:moveTo>
                      <a:pt x="596" y="0"/>
                    </a:moveTo>
                    <a:cubicBezTo>
                      <a:pt x="462" y="0"/>
                      <a:pt x="335" y="50"/>
                      <a:pt x="236" y="141"/>
                    </a:cubicBezTo>
                    <a:cubicBezTo>
                      <a:pt x="16" y="340"/>
                      <a:pt x="0" y="680"/>
                      <a:pt x="200" y="898"/>
                    </a:cubicBezTo>
                    <a:cubicBezTo>
                      <a:pt x="291" y="1000"/>
                      <a:pt x="417" y="1062"/>
                      <a:pt x="555" y="1072"/>
                    </a:cubicBezTo>
                    <a:cubicBezTo>
                      <a:pt x="559" y="1072"/>
                      <a:pt x="565" y="1072"/>
                      <a:pt x="572" y="1075"/>
                    </a:cubicBezTo>
                    <a:cubicBezTo>
                      <a:pt x="581" y="1075"/>
                      <a:pt x="590" y="1076"/>
                      <a:pt x="599" y="1076"/>
                    </a:cubicBezTo>
                    <a:cubicBezTo>
                      <a:pt x="732" y="1076"/>
                      <a:pt x="860" y="1025"/>
                      <a:pt x="960" y="935"/>
                    </a:cubicBezTo>
                    <a:cubicBezTo>
                      <a:pt x="1066" y="839"/>
                      <a:pt x="1128" y="707"/>
                      <a:pt x="1135" y="562"/>
                    </a:cubicBezTo>
                    <a:cubicBezTo>
                      <a:pt x="1142" y="419"/>
                      <a:pt x="1093" y="283"/>
                      <a:pt x="996" y="177"/>
                    </a:cubicBezTo>
                    <a:cubicBezTo>
                      <a:pt x="899" y="70"/>
                      <a:pt x="769" y="11"/>
                      <a:pt x="623" y="1"/>
                    </a:cubicBezTo>
                    <a:cubicBezTo>
                      <a:pt x="614" y="0"/>
                      <a:pt x="605" y="0"/>
                      <a:pt x="59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2" name="Google Shape;1542;p32"/>
              <p:cNvSpPr/>
              <p:nvPr/>
            </p:nvSpPr>
            <p:spPr>
              <a:xfrm>
                <a:off x="2656075" y="2919450"/>
                <a:ext cx="28550" cy="26950"/>
              </a:xfrm>
              <a:custGeom>
                <a:avLst/>
                <a:gdLst/>
                <a:ahLst/>
                <a:cxnLst/>
                <a:rect l="l" t="t" r="r" b="b"/>
                <a:pathLst>
                  <a:path w="1142" h="1078" extrusionOk="0">
                    <a:moveTo>
                      <a:pt x="596" y="0"/>
                    </a:moveTo>
                    <a:cubicBezTo>
                      <a:pt x="464" y="0"/>
                      <a:pt x="335" y="51"/>
                      <a:pt x="236" y="142"/>
                    </a:cubicBezTo>
                    <a:cubicBezTo>
                      <a:pt x="16" y="340"/>
                      <a:pt x="0" y="680"/>
                      <a:pt x="200" y="902"/>
                    </a:cubicBezTo>
                    <a:cubicBezTo>
                      <a:pt x="293" y="1003"/>
                      <a:pt x="417" y="1064"/>
                      <a:pt x="555" y="1075"/>
                    </a:cubicBezTo>
                    <a:cubicBezTo>
                      <a:pt x="561" y="1075"/>
                      <a:pt x="565" y="1075"/>
                      <a:pt x="572" y="1077"/>
                    </a:cubicBezTo>
                    <a:cubicBezTo>
                      <a:pt x="581" y="1077"/>
                      <a:pt x="590" y="1077"/>
                      <a:pt x="599" y="1077"/>
                    </a:cubicBezTo>
                    <a:cubicBezTo>
                      <a:pt x="733" y="1077"/>
                      <a:pt x="860" y="1027"/>
                      <a:pt x="960" y="938"/>
                    </a:cubicBezTo>
                    <a:cubicBezTo>
                      <a:pt x="1066" y="841"/>
                      <a:pt x="1128" y="709"/>
                      <a:pt x="1135" y="564"/>
                    </a:cubicBezTo>
                    <a:cubicBezTo>
                      <a:pt x="1141" y="421"/>
                      <a:pt x="1092" y="283"/>
                      <a:pt x="996" y="178"/>
                    </a:cubicBezTo>
                    <a:cubicBezTo>
                      <a:pt x="901" y="71"/>
                      <a:pt x="771" y="8"/>
                      <a:pt x="623" y="1"/>
                    </a:cubicBezTo>
                    <a:cubicBezTo>
                      <a:pt x="614" y="1"/>
                      <a:pt x="605" y="0"/>
                      <a:pt x="59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3" name="Google Shape;1543;p32"/>
              <p:cNvSpPr/>
              <p:nvPr/>
            </p:nvSpPr>
            <p:spPr>
              <a:xfrm>
                <a:off x="2621150" y="2963450"/>
                <a:ext cx="28575" cy="26925"/>
              </a:xfrm>
              <a:custGeom>
                <a:avLst/>
                <a:gdLst/>
                <a:ahLst/>
                <a:cxnLst/>
                <a:rect l="l" t="t" r="r" b="b"/>
                <a:pathLst>
                  <a:path w="1143" h="1077" extrusionOk="0">
                    <a:moveTo>
                      <a:pt x="600" y="1"/>
                    </a:moveTo>
                    <a:cubicBezTo>
                      <a:pt x="467" y="1"/>
                      <a:pt x="338" y="50"/>
                      <a:pt x="236" y="142"/>
                    </a:cubicBezTo>
                    <a:cubicBezTo>
                      <a:pt x="18" y="340"/>
                      <a:pt x="0" y="680"/>
                      <a:pt x="200" y="899"/>
                    </a:cubicBezTo>
                    <a:cubicBezTo>
                      <a:pt x="293" y="1000"/>
                      <a:pt x="417" y="1063"/>
                      <a:pt x="555" y="1073"/>
                    </a:cubicBezTo>
                    <a:cubicBezTo>
                      <a:pt x="561" y="1073"/>
                      <a:pt x="565" y="1073"/>
                      <a:pt x="572" y="1076"/>
                    </a:cubicBezTo>
                    <a:cubicBezTo>
                      <a:pt x="581" y="1076"/>
                      <a:pt x="590" y="1076"/>
                      <a:pt x="599" y="1076"/>
                    </a:cubicBezTo>
                    <a:cubicBezTo>
                      <a:pt x="733" y="1076"/>
                      <a:pt x="860" y="1026"/>
                      <a:pt x="960" y="937"/>
                    </a:cubicBezTo>
                    <a:cubicBezTo>
                      <a:pt x="1067" y="840"/>
                      <a:pt x="1128" y="708"/>
                      <a:pt x="1135" y="563"/>
                    </a:cubicBezTo>
                    <a:cubicBezTo>
                      <a:pt x="1143" y="420"/>
                      <a:pt x="1092" y="282"/>
                      <a:pt x="996" y="177"/>
                    </a:cubicBezTo>
                    <a:cubicBezTo>
                      <a:pt x="901" y="71"/>
                      <a:pt x="771" y="13"/>
                      <a:pt x="623" y="1"/>
                    </a:cubicBezTo>
                    <a:cubicBezTo>
                      <a:pt x="615" y="1"/>
                      <a:pt x="608" y="1"/>
                      <a:pt x="60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544" name="Google Shape;1544;p32"/>
            <p:cNvGrpSpPr/>
            <p:nvPr/>
          </p:nvGrpSpPr>
          <p:grpSpPr>
            <a:xfrm flipH="1">
              <a:off x="8116462" y="-7"/>
              <a:ext cx="664222" cy="1218245"/>
              <a:chOff x="2229225" y="1230375"/>
              <a:chExt cx="351850" cy="645325"/>
            </a:xfrm>
          </p:grpSpPr>
          <p:sp>
            <p:nvSpPr>
              <p:cNvPr id="1545" name="Google Shape;1545;p32"/>
              <p:cNvSpPr/>
              <p:nvPr/>
            </p:nvSpPr>
            <p:spPr>
              <a:xfrm>
                <a:off x="2460425" y="1700300"/>
                <a:ext cx="69300" cy="175400"/>
              </a:xfrm>
              <a:custGeom>
                <a:avLst/>
                <a:gdLst/>
                <a:ahLst/>
                <a:cxnLst/>
                <a:rect l="l" t="t" r="r" b="b"/>
                <a:pathLst>
                  <a:path w="2772" h="7016" extrusionOk="0">
                    <a:moveTo>
                      <a:pt x="45" y="0"/>
                    </a:moveTo>
                    <a:lnTo>
                      <a:pt x="45" y="0"/>
                    </a:lnTo>
                    <a:cubicBezTo>
                      <a:pt x="41" y="928"/>
                      <a:pt x="0" y="1748"/>
                      <a:pt x="161" y="2671"/>
                    </a:cubicBezTo>
                    <a:cubicBezTo>
                      <a:pt x="522" y="4277"/>
                      <a:pt x="1484" y="5668"/>
                      <a:pt x="2425" y="7016"/>
                    </a:cubicBezTo>
                    <a:cubicBezTo>
                      <a:pt x="2771" y="5843"/>
                      <a:pt x="2676" y="4562"/>
                      <a:pt x="2249" y="3417"/>
                    </a:cubicBezTo>
                    <a:cubicBezTo>
                      <a:pt x="2003" y="2754"/>
                      <a:pt x="1648" y="2136"/>
                      <a:pt x="1222" y="1573"/>
                    </a:cubicBezTo>
                    <a:cubicBezTo>
                      <a:pt x="1008" y="1289"/>
                      <a:pt x="750" y="1044"/>
                      <a:pt x="529" y="768"/>
                    </a:cubicBezTo>
                    <a:cubicBezTo>
                      <a:pt x="339" y="530"/>
                      <a:pt x="232" y="247"/>
                      <a:pt x="4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6" name="Google Shape;1546;p32"/>
              <p:cNvSpPr/>
              <p:nvPr/>
            </p:nvSpPr>
            <p:spPr>
              <a:xfrm>
                <a:off x="2408125" y="1616925"/>
                <a:ext cx="44725" cy="160375"/>
              </a:xfrm>
              <a:custGeom>
                <a:avLst/>
                <a:gdLst/>
                <a:ahLst/>
                <a:cxnLst/>
                <a:rect l="l" t="t" r="r" b="b"/>
                <a:pathLst>
                  <a:path w="1789" h="6415" extrusionOk="0">
                    <a:moveTo>
                      <a:pt x="1189" y="0"/>
                    </a:moveTo>
                    <a:lnTo>
                      <a:pt x="1189" y="0"/>
                    </a:lnTo>
                    <a:cubicBezTo>
                      <a:pt x="1228" y="795"/>
                      <a:pt x="902" y="1553"/>
                      <a:pt x="620" y="2295"/>
                    </a:cubicBezTo>
                    <a:cubicBezTo>
                      <a:pt x="609" y="2325"/>
                      <a:pt x="596" y="2358"/>
                      <a:pt x="585" y="2389"/>
                    </a:cubicBezTo>
                    <a:cubicBezTo>
                      <a:pt x="102" y="3705"/>
                      <a:pt x="1" y="5058"/>
                      <a:pt x="339" y="6415"/>
                    </a:cubicBezTo>
                    <a:cubicBezTo>
                      <a:pt x="310" y="6299"/>
                      <a:pt x="1089" y="5314"/>
                      <a:pt x="1182" y="5123"/>
                    </a:cubicBezTo>
                    <a:cubicBezTo>
                      <a:pt x="1421" y="4618"/>
                      <a:pt x="1589" y="4080"/>
                      <a:pt x="1683" y="3527"/>
                    </a:cubicBezTo>
                    <a:cubicBezTo>
                      <a:pt x="1788" y="2907"/>
                      <a:pt x="1774" y="2274"/>
                      <a:pt x="1703" y="1650"/>
                    </a:cubicBezTo>
                    <a:cubicBezTo>
                      <a:pt x="1635" y="1048"/>
                      <a:pt x="1398" y="566"/>
                      <a:pt x="11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7" name="Google Shape;1547;p32"/>
              <p:cNvSpPr/>
              <p:nvPr/>
            </p:nvSpPr>
            <p:spPr>
              <a:xfrm>
                <a:off x="2433275" y="1612725"/>
                <a:ext cx="117975" cy="133950"/>
              </a:xfrm>
              <a:custGeom>
                <a:avLst/>
                <a:gdLst/>
                <a:ahLst/>
                <a:cxnLst/>
                <a:rect l="l" t="t" r="r" b="b"/>
                <a:pathLst>
                  <a:path w="4719" h="5358" extrusionOk="0">
                    <a:moveTo>
                      <a:pt x="1" y="0"/>
                    </a:moveTo>
                    <a:lnTo>
                      <a:pt x="1" y="0"/>
                    </a:lnTo>
                    <a:cubicBezTo>
                      <a:pt x="435" y="1180"/>
                      <a:pt x="1237" y="2340"/>
                      <a:pt x="2187" y="3171"/>
                    </a:cubicBezTo>
                    <a:cubicBezTo>
                      <a:pt x="3031" y="3909"/>
                      <a:pt x="4106" y="4418"/>
                      <a:pt x="4719" y="5358"/>
                    </a:cubicBezTo>
                    <a:cubicBezTo>
                      <a:pt x="4287" y="3802"/>
                      <a:pt x="3297" y="2340"/>
                      <a:pt x="1838" y="1653"/>
                    </a:cubicBezTo>
                    <a:cubicBezTo>
                      <a:pt x="1014" y="1268"/>
                      <a:pt x="416" y="849"/>
                      <a:pt x="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8" name="Google Shape;1548;p32"/>
              <p:cNvSpPr/>
              <p:nvPr/>
            </p:nvSpPr>
            <p:spPr>
              <a:xfrm>
                <a:off x="2385000" y="1499850"/>
                <a:ext cx="135375" cy="159950"/>
              </a:xfrm>
              <a:custGeom>
                <a:avLst/>
                <a:gdLst/>
                <a:ahLst/>
                <a:cxnLst/>
                <a:rect l="l" t="t" r="r" b="b"/>
                <a:pathLst>
                  <a:path w="5415" h="6398" extrusionOk="0">
                    <a:moveTo>
                      <a:pt x="1" y="0"/>
                    </a:moveTo>
                    <a:lnTo>
                      <a:pt x="1" y="0"/>
                    </a:lnTo>
                    <a:cubicBezTo>
                      <a:pt x="45" y="117"/>
                      <a:pt x="95" y="231"/>
                      <a:pt x="150" y="341"/>
                    </a:cubicBezTo>
                    <a:lnTo>
                      <a:pt x="150" y="341"/>
                    </a:lnTo>
                    <a:cubicBezTo>
                      <a:pt x="98" y="228"/>
                      <a:pt x="49" y="115"/>
                      <a:pt x="1" y="0"/>
                    </a:cubicBezTo>
                    <a:close/>
                    <a:moveTo>
                      <a:pt x="150" y="341"/>
                    </a:moveTo>
                    <a:cubicBezTo>
                      <a:pt x="1278" y="2821"/>
                      <a:pt x="3176" y="4859"/>
                      <a:pt x="5415" y="6397"/>
                    </a:cubicBezTo>
                    <a:cubicBezTo>
                      <a:pt x="5379" y="6019"/>
                      <a:pt x="5131" y="5568"/>
                      <a:pt x="4986" y="5217"/>
                    </a:cubicBezTo>
                    <a:cubicBezTo>
                      <a:pt x="4814" y="4800"/>
                      <a:pt x="4727" y="4337"/>
                      <a:pt x="4456" y="3967"/>
                    </a:cubicBezTo>
                    <a:cubicBezTo>
                      <a:pt x="4151" y="3548"/>
                      <a:pt x="3657" y="3319"/>
                      <a:pt x="3206" y="3070"/>
                    </a:cubicBezTo>
                    <a:cubicBezTo>
                      <a:pt x="2017" y="2418"/>
                      <a:pt x="773" y="1600"/>
                      <a:pt x="150" y="34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9" name="Google Shape;1549;p32"/>
              <p:cNvSpPr/>
              <p:nvPr/>
            </p:nvSpPr>
            <p:spPr>
              <a:xfrm>
                <a:off x="2433675" y="1563125"/>
                <a:ext cx="25" cy="25"/>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0" name="Google Shape;1550;p32"/>
              <p:cNvSpPr/>
              <p:nvPr/>
            </p:nvSpPr>
            <p:spPr>
              <a:xfrm>
                <a:off x="2353400" y="1488100"/>
                <a:ext cx="40100" cy="163800"/>
              </a:xfrm>
              <a:custGeom>
                <a:avLst/>
                <a:gdLst/>
                <a:ahLst/>
                <a:cxnLst/>
                <a:rect l="l" t="t" r="r" b="b"/>
                <a:pathLst>
                  <a:path w="1604" h="6552" extrusionOk="0">
                    <a:moveTo>
                      <a:pt x="1140" y="1"/>
                    </a:moveTo>
                    <a:lnTo>
                      <a:pt x="1140" y="1"/>
                    </a:lnTo>
                    <a:cubicBezTo>
                      <a:pt x="1182" y="160"/>
                      <a:pt x="888" y="650"/>
                      <a:pt x="826" y="810"/>
                    </a:cubicBezTo>
                    <a:cubicBezTo>
                      <a:pt x="722" y="1075"/>
                      <a:pt x="591" y="1342"/>
                      <a:pt x="536" y="1621"/>
                    </a:cubicBezTo>
                    <a:cubicBezTo>
                      <a:pt x="438" y="2103"/>
                      <a:pt x="309" y="2582"/>
                      <a:pt x="219" y="3067"/>
                    </a:cubicBezTo>
                    <a:cubicBezTo>
                      <a:pt x="1" y="4237"/>
                      <a:pt x="153" y="5484"/>
                      <a:pt x="688" y="6551"/>
                    </a:cubicBezTo>
                    <a:lnTo>
                      <a:pt x="688" y="6551"/>
                    </a:lnTo>
                    <a:cubicBezTo>
                      <a:pt x="589" y="6353"/>
                      <a:pt x="1124" y="5259"/>
                      <a:pt x="1195" y="5010"/>
                    </a:cubicBezTo>
                    <a:cubicBezTo>
                      <a:pt x="1340" y="4509"/>
                      <a:pt x="1460" y="4007"/>
                      <a:pt x="1503" y="3488"/>
                    </a:cubicBezTo>
                    <a:cubicBezTo>
                      <a:pt x="1603" y="2313"/>
                      <a:pt x="1493" y="1130"/>
                      <a:pt x="1140" y="1"/>
                    </a:cubicBezTo>
                    <a:close/>
                    <a:moveTo>
                      <a:pt x="688" y="6551"/>
                    </a:moveTo>
                    <a:cubicBezTo>
                      <a:pt x="688" y="6551"/>
                      <a:pt x="688" y="6551"/>
                      <a:pt x="688" y="6552"/>
                    </a:cubicBezTo>
                    <a:cubicBezTo>
                      <a:pt x="688" y="6551"/>
                      <a:pt x="688" y="6551"/>
                      <a:pt x="688" y="655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1" name="Google Shape;1551;p32"/>
              <p:cNvSpPr/>
              <p:nvPr/>
            </p:nvSpPr>
            <p:spPr>
              <a:xfrm>
                <a:off x="2490425" y="1516350"/>
                <a:ext cx="90650" cy="119525"/>
              </a:xfrm>
              <a:custGeom>
                <a:avLst/>
                <a:gdLst/>
                <a:ahLst/>
                <a:cxnLst/>
                <a:rect l="l" t="t" r="r" b="b"/>
                <a:pathLst>
                  <a:path w="3626" h="4781" extrusionOk="0">
                    <a:moveTo>
                      <a:pt x="1" y="0"/>
                    </a:moveTo>
                    <a:lnTo>
                      <a:pt x="1" y="0"/>
                    </a:lnTo>
                    <a:cubicBezTo>
                      <a:pt x="985" y="1734"/>
                      <a:pt x="2540" y="3111"/>
                      <a:pt x="3625" y="4780"/>
                    </a:cubicBezTo>
                    <a:cubicBezTo>
                      <a:pt x="3424" y="4025"/>
                      <a:pt x="3389" y="3227"/>
                      <a:pt x="3109" y="2497"/>
                    </a:cubicBezTo>
                    <a:cubicBezTo>
                      <a:pt x="2868" y="1868"/>
                      <a:pt x="2440" y="1315"/>
                      <a:pt x="1900" y="908"/>
                    </a:cubicBezTo>
                    <a:cubicBezTo>
                      <a:pt x="1629" y="702"/>
                      <a:pt x="1406" y="637"/>
                      <a:pt x="1095" y="546"/>
                    </a:cubicBezTo>
                    <a:cubicBezTo>
                      <a:pt x="697" y="427"/>
                      <a:pt x="360" y="194"/>
                      <a:pt x="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2" name="Google Shape;1552;p32"/>
              <p:cNvSpPr/>
              <p:nvPr/>
            </p:nvSpPr>
            <p:spPr>
              <a:xfrm>
                <a:off x="2342000" y="1230375"/>
                <a:ext cx="127825" cy="488250"/>
              </a:xfrm>
              <a:custGeom>
                <a:avLst/>
                <a:gdLst/>
                <a:ahLst/>
                <a:cxnLst/>
                <a:rect l="l" t="t" r="r" b="b"/>
                <a:pathLst>
                  <a:path w="5113" h="19530" extrusionOk="0">
                    <a:moveTo>
                      <a:pt x="161" y="0"/>
                    </a:moveTo>
                    <a:cubicBezTo>
                      <a:pt x="81" y="0"/>
                      <a:pt x="1" y="94"/>
                      <a:pt x="60" y="184"/>
                    </a:cubicBezTo>
                    <a:cubicBezTo>
                      <a:pt x="1486" y="2362"/>
                      <a:pt x="932" y="5123"/>
                      <a:pt x="1016" y="7565"/>
                    </a:cubicBezTo>
                    <a:cubicBezTo>
                      <a:pt x="1039" y="8247"/>
                      <a:pt x="1111" y="8926"/>
                      <a:pt x="1278" y="9589"/>
                    </a:cubicBezTo>
                    <a:cubicBezTo>
                      <a:pt x="1441" y="10238"/>
                      <a:pt x="1638" y="10882"/>
                      <a:pt x="1844" y="11519"/>
                    </a:cubicBezTo>
                    <a:cubicBezTo>
                      <a:pt x="2049" y="12148"/>
                      <a:pt x="2276" y="12771"/>
                      <a:pt x="2546" y="13376"/>
                    </a:cubicBezTo>
                    <a:cubicBezTo>
                      <a:pt x="2819" y="13990"/>
                      <a:pt x="3151" y="14573"/>
                      <a:pt x="3450" y="15174"/>
                    </a:cubicBezTo>
                    <a:cubicBezTo>
                      <a:pt x="4131" y="16530"/>
                      <a:pt x="4510" y="17990"/>
                      <a:pt x="4874" y="19455"/>
                    </a:cubicBezTo>
                    <a:cubicBezTo>
                      <a:pt x="4887" y="19508"/>
                      <a:pt x="4924" y="19530"/>
                      <a:pt x="4964" y="19530"/>
                    </a:cubicBezTo>
                    <a:cubicBezTo>
                      <a:pt x="5034" y="19530"/>
                      <a:pt x="5112" y="19462"/>
                      <a:pt x="5089" y="19372"/>
                    </a:cubicBezTo>
                    <a:cubicBezTo>
                      <a:pt x="4766" y="18072"/>
                      <a:pt x="4441" y="16762"/>
                      <a:pt x="3882" y="15539"/>
                    </a:cubicBezTo>
                    <a:cubicBezTo>
                      <a:pt x="3594" y="14911"/>
                      <a:pt x="3246" y="14311"/>
                      <a:pt x="2947" y="13690"/>
                    </a:cubicBezTo>
                    <a:cubicBezTo>
                      <a:pt x="2659" y="13095"/>
                      <a:pt x="2414" y="12479"/>
                      <a:pt x="2198" y="11852"/>
                    </a:cubicBezTo>
                    <a:cubicBezTo>
                      <a:pt x="1757" y="10569"/>
                      <a:pt x="1343" y="9252"/>
                      <a:pt x="1262" y="7891"/>
                    </a:cubicBezTo>
                    <a:cubicBezTo>
                      <a:pt x="1182" y="6564"/>
                      <a:pt x="1315" y="5235"/>
                      <a:pt x="1270" y="3907"/>
                    </a:cubicBezTo>
                    <a:cubicBezTo>
                      <a:pt x="1225" y="2564"/>
                      <a:pt x="994" y="1190"/>
                      <a:pt x="247" y="49"/>
                    </a:cubicBezTo>
                    <a:cubicBezTo>
                      <a:pt x="224" y="15"/>
                      <a:pt x="192" y="0"/>
                      <a:pt x="16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3" name="Google Shape;1553;p32"/>
              <p:cNvSpPr/>
              <p:nvPr/>
            </p:nvSpPr>
            <p:spPr>
              <a:xfrm>
                <a:off x="2271825" y="1404425"/>
                <a:ext cx="101425" cy="259475"/>
              </a:xfrm>
              <a:custGeom>
                <a:avLst/>
                <a:gdLst/>
                <a:ahLst/>
                <a:cxnLst/>
                <a:rect l="l" t="t" r="r" b="b"/>
                <a:pathLst>
                  <a:path w="4057" h="10379" extrusionOk="0">
                    <a:moveTo>
                      <a:pt x="3899" y="0"/>
                    </a:moveTo>
                    <a:cubicBezTo>
                      <a:pt x="3860" y="0"/>
                      <a:pt x="3820" y="18"/>
                      <a:pt x="3795" y="59"/>
                    </a:cubicBezTo>
                    <a:cubicBezTo>
                      <a:pt x="3453" y="609"/>
                      <a:pt x="3012" y="1088"/>
                      <a:pt x="2617" y="1601"/>
                    </a:cubicBezTo>
                    <a:cubicBezTo>
                      <a:pt x="2413" y="1867"/>
                      <a:pt x="2219" y="2142"/>
                      <a:pt x="2049" y="2432"/>
                    </a:cubicBezTo>
                    <a:cubicBezTo>
                      <a:pt x="1862" y="2747"/>
                      <a:pt x="1715" y="3087"/>
                      <a:pt x="1574" y="3426"/>
                    </a:cubicBezTo>
                    <a:cubicBezTo>
                      <a:pt x="1000" y="4817"/>
                      <a:pt x="733" y="6304"/>
                      <a:pt x="487" y="7781"/>
                    </a:cubicBezTo>
                    <a:cubicBezTo>
                      <a:pt x="350" y="8606"/>
                      <a:pt x="212" y="9432"/>
                      <a:pt x="20" y="10249"/>
                    </a:cubicBezTo>
                    <a:cubicBezTo>
                      <a:pt x="1" y="10331"/>
                      <a:pt x="65" y="10378"/>
                      <a:pt x="131" y="10378"/>
                    </a:cubicBezTo>
                    <a:cubicBezTo>
                      <a:pt x="181" y="10378"/>
                      <a:pt x="232" y="10350"/>
                      <a:pt x="247" y="10288"/>
                    </a:cubicBezTo>
                    <a:cubicBezTo>
                      <a:pt x="589" y="8842"/>
                      <a:pt x="751" y="7364"/>
                      <a:pt x="1065" y="5913"/>
                    </a:cubicBezTo>
                    <a:cubicBezTo>
                      <a:pt x="1370" y="4495"/>
                      <a:pt x="1819" y="3048"/>
                      <a:pt x="2698" y="1874"/>
                    </a:cubicBezTo>
                    <a:cubicBezTo>
                      <a:pt x="3131" y="1297"/>
                      <a:pt x="3623" y="768"/>
                      <a:pt x="4005" y="154"/>
                    </a:cubicBezTo>
                    <a:cubicBezTo>
                      <a:pt x="4056" y="70"/>
                      <a:pt x="3979" y="0"/>
                      <a:pt x="389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4" name="Google Shape;1554;p32"/>
              <p:cNvSpPr/>
              <p:nvPr/>
            </p:nvSpPr>
            <p:spPr>
              <a:xfrm>
                <a:off x="2368675" y="1351500"/>
                <a:ext cx="153325" cy="199300"/>
              </a:xfrm>
              <a:custGeom>
                <a:avLst/>
                <a:gdLst/>
                <a:ahLst/>
                <a:cxnLst/>
                <a:rect l="l" t="t" r="r" b="b"/>
                <a:pathLst>
                  <a:path w="6133" h="7972" extrusionOk="0">
                    <a:moveTo>
                      <a:pt x="124" y="0"/>
                    </a:moveTo>
                    <a:cubicBezTo>
                      <a:pt x="61" y="0"/>
                      <a:pt x="1" y="43"/>
                      <a:pt x="17" y="122"/>
                    </a:cubicBezTo>
                    <a:cubicBezTo>
                      <a:pt x="138" y="757"/>
                      <a:pt x="263" y="1401"/>
                      <a:pt x="516" y="1998"/>
                    </a:cubicBezTo>
                    <a:cubicBezTo>
                      <a:pt x="775" y="2610"/>
                      <a:pt x="1195" y="3104"/>
                      <a:pt x="1626" y="3600"/>
                    </a:cubicBezTo>
                    <a:cubicBezTo>
                      <a:pt x="2053" y="4093"/>
                      <a:pt x="2485" y="4582"/>
                      <a:pt x="2967" y="5022"/>
                    </a:cubicBezTo>
                    <a:cubicBezTo>
                      <a:pt x="3468" y="5479"/>
                      <a:pt x="4045" y="5834"/>
                      <a:pt x="4559" y="6274"/>
                    </a:cubicBezTo>
                    <a:cubicBezTo>
                      <a:pt x="5093" y="6732"/>
                      <a:pt x="5539" y="7288"/>
                      <a:pt x="5872" y="7907"/>
                    </a:cubicBezTo>
                    <a:cubicBezTo>
                      <a:pt x="5897" y="7952"/>
                      <a:pt x="5940" y="7971"/>
                      <a:pt x="5982" y="7971"/>
                    </a:cubicBezTo>
                    <a:cubicBezTo>
                      <a:pt x="6059" y="7971"/>
                      <a:pt x="6133" y="7908"/>
                      <a:pt x="6088" y="7823"/>
                    </a:cubicBezTo>
                    <a:cubicBezTo>
                      <a:pt x="5800" y="7288"/>
                      <a:pt x="5441" y="6801"/>
                      <a:pt x="5010" y="6374"/>
                    </a:cubicBezTo>
                    <a:cubicBezTo>
                      <a:pt x="4539" y="5909"/>
                      <a:pt x="3976" y="5562"/>
                      <a:pt x="3465" y="5145"/>
                    </a:cubicBezTo>
                    <a:cubicBezTo>
                      <a:pt x="2955" y="4731"/>
                      <a:pt x="2505" y="4252"/>
                      <a:pt x="2072" y="3760"/>
                    </a:cubicBezTo>
                    <a:cubicBezTo>
                      <a:pt x="1642" y="3270"/>
                      <a:pt x="1170" y="2783"/>
                      <a:pt x="866" y="2199"/>
                    </a:cubicBezTo>
                    <a:cubicBezTo>
                      <a:pt x="526" y="1546"/>
                      <a:pt x="384" y="814"/>
                      <a:pt x="247" y="94"/>
                    </a:cubicBezTo>
                    <a:cubicBezTo>
                      <a:pt x="234" y="31"/>
                      <a:pt x="178" y="0"/>
                      <a:pt x="12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5" name="Google Shape;1555;p32"/>
              <p:cNvSpPr/>
              <p:nvPr/>
            </p:nvSpPr>
            <p:spPr>
              <a:xfrm>
                <a:off x="2417575" y="1445225"/>
                <a:ext cx="112975" cy="49000"/>
              </a:xfrm>
              <a:custGeom>
                <a:avLst/>
                <a:gdLst/>
                <a:ahLst/>
                <a:cxnLst/>
                <a:rect l="l" t="t" r="r" b="b"/>
                <a:pathLst>
                  <a:path w="4519" h="1960" extrusionOk="0">
                    <a:moveTo>
                      <a:pt x="0" y="1"/>
                    </a:moveTo>
                    <a:cubicBezTo>
                      <a:pt x="1" y="1"/>
                      <a:pt x="2" y="1"/>
                      <a:pt x="3" y="1"/>
                    </a:cubicBezTo>
                    <a:lnTo>
                      <a:pt x="3" y="1"/>
                    </a:lnTo>
                    <a:cubicBezTo>
                      <a:pt x="2" y="1"/>
                      <a:pt x="1" y="1"/>
                      <a:pt x="0" y="1"/>
                    </a:cubicBezTo>
                    <a:close/>
                    <a:moveTo>
                      <a:pt x="3" y="1"/>
                    </a:moveTo>
                    <a:lnTo>
                      <a:pt x="3" y="1"/>
                    </a:lnTo>
                    <a:cubicBezTo>
                      <a:pt x="333" y="91"/>
                      <a:pt x="631" y="758"/>
                      <a:pt x="902" y="969"/>
                    </a:cubicBezTo>
                    <a:cubicBezTo>
                      <a:pt x="1141" y="1156"/>
                      <a:pt x="1451" y="1214"/>
                      <a:pt x="1730" y="1318"/>
                    </a:cubicBezTo>
                    <a:cubicBezTo>
                      <a:pt x="2635" y="1664"/>
                      <a:pt x="3552" y="1904"/>
                      <a:pt x="4519" y="1959"/>
                    </a:cubicBezTo>
                    <a:cubicBezTo>
                      <a:pt x="4264" y="1670"/>
                      <a:pt x="4008" y="1380"/>
                      <a:pt x="3753" y="1089"/>
                    </a:cubicBezTo>
                    <a:cubicBezTo>
                      <a:pt x="3437" y="730"/>
                      <a:pt x="3095" y="358"/>
                      <a:pt x="2635" y="228"/>
                    </a:cubicBezTo>
                    <a:cubicBezTo>
                      <a:pt x="2454" y="176"/>
                      <a:pt x="2266" y="167"/>
                      <a:pt x="2077" y="167"/>
                    </a:cubicBezTo>
                    <a:cubicBezTo>
                      <a:pt x="2060" y="167"/>
                      <a:pt x="2044" y="167"/>
                      <a:pt x="2027" y="167"/>
                    </a:cubicBezTo>
                    <a:cubicBezTo>
                      <a:pt x="1713" y="171"/>
                      <a:pt x="1389" y="261"/>
                      <a:pt x="1085" y="264"/>
                    </a:cubicBezTo>
                    <a:cubicBezTo>
                      <a:pt x="1083" y="264"/>
                      <a:pt x="1082" y="264"/>
                      <a:pt x="1080" y="264"/>
                    </a:cubicBezTo>
                    <a:cubicBezTo>
                      <a:pt x="733" y="264"/>
                      <a:pt x="338" y="91"/>
                      <a:pt x="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6" name="Google Shape;1556;p32"/>
              <p:cNvSpPr/>
              <p:nvPr/>
            </p:nvSpPr>
            <p:spPr>
              <a:xfrm>
                <a:off x="2397275" y="1422800"/>
                <a:ext cx="56875" cy="122075"/>
              </a:xfrm>
              <a:custGeom>
                <a:avLst/>
                <a:gdLst/>
                <a:ahLst/>
                <a:cxnLst/>
                <a:rect l="l" t="t" r="r" b="b"/>
                <a:pathLst>
                  <a:path w="2275" h="4883" extrusionOk="0">
                    <a:moveTo>
                      <a:pt x="3" y="0"/>
                    </a:moveTo>
                    <a:cubicBezTo>
                      <a:pt x="173" y="379"/>
                      <a:pt x="0" y="1034"/>
                      <a:pt x="68" y="1448"/>
                    </a:cubicBezTo>
                    <a:cubicBezTo>
                      <a:pt x="149" y="1925"/>
                      <a:pt x="451" y="2406"/>
                      <a:pt x="698" y="2819"/>
                    </a:cubicBezTo>
                    <a:cubicBezTo>
                      <a:pt x="1145" y="3561"/>
                      <a:pt x="1674" y="4255"/>
                      <a:pt x="2275" y="4883"/>
                    </a:cubicBezTo>
                    <a:cubicBezTo>
                      <a:pt x="2230" y="4834"/>
                      <a:pt x="2269" y="4378"/>
                      <a:pt x="2262" y="4282"/>
                    </a:cubicBezTo>
                    <a:cubicBezTo>
                      <a:pt x="2244" y="4042"/>
                      <a:pt x="2222" y="3817"/>
                      <a:pt x="2141" y="3587"/>
                    </a:cubicBezTo>
                    <a:cubicBezTo>
                      <a:pt x="1971" y="3115"/>
                      <a:pt x="1642" y="2713"/>
                      <a:pt x="1348" y="2313"/>
                    </a:cubicBezTo>
                    <a:cubicBezTo>
                      <a:pt x="820" y="1592"/>
                      <a:pt x="368" y="816"/>
                      <a:pt x="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7" name="Google Shape;1557;p32"/>
              <p:cNvSpPr/>
              <p:nvPr/>
            </p:nvSpPr>
            <p:spPr>
              <a:xfrm>
                <a:off x="2260000" y="1610450"/>
                <a:ext cx="40125" cy="140225"/>
              </a:xfrm>
              <a:custGeom>
                <a:avLst/>
                <a:gdLst/>
                <a:ahLst/>
                <a:cxnLst/>
                <a:rect l="l" t="t" r="r" b="b"/>
                <a:pathLst>
                  <a:path w="1605" h="5609" extrusionOk="0">
                    <a:moveTo>
                      <a:pt x="849" y="0"/>
                    </a:moveTo>
                    <a:cubicBezTo>
                      <a:pt x="688" y="940"/>
                      <a:pt x="303" y="1792"/>
                      <a:pt x="134" y="2726"/>
                    </a:cubicBezTo>
                    <a:cubicBezTo>
                      <a:pt x="45" y="3212"/>
                      <a:pt x="0" y="3709"/>
                      <a:pt x="3" y="4204"/>
                    </a:cubicBezTo>
                    <a:cubicBezTo>
                      <a:pt x="3" y="4428"/>
                      <a:pt x="236" y="5473"/>
                      <a:pt x="134" y="5608"/>
                    </a:cubicBezTo>
                    <a:lnTo>
                      <a:pt x="134" y="5608"/>
                    </a:lnTo>
                    <a:cubicBezTo>
                      <a:pt x="484" y="5149"/>
                      <a:pt x="842" y="4680"/>
                      <a:pt x="1048" y="4139"/>
                    </a:cubicBezTo>
                    <a:cubicBezTo>
                      <a:pt x="1604" y="2703"/>
                      <a:pt x="950" y="1423"/>
                      <a:pt x="849" y="0"/>
                    </a:cubicBezTo>
                    <a:close/>
                    <a:moveTo>
                      <a:pt x="134" y="5608"/>
                    </a:moveTo>
                    <a:lnTo>
                      <a:pt x="134" y="5608"/>
                    </a:lnTo>
                    <a:cubicBezTo>
                      <a:pt x="134" y="5608"/>
                      <a:pt x="134" y="5608"/>
                      <a:pt x="134" y="5608"/>
                    </a:cubicBezTo>
                    <a:cubicBezTo>
                      <a:pt x="134" y="5608"/>
                      <a:pt x="134" y="5608"/>
                      <a:pt x="134" y="5608"/>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8" name="Google Shape;1558;p32"/>
              <p:cNvSpPr/>
              <p:nvPr/>
            </p:nvSpPr>
            <p:spPr>
              <a:xfrm>
                <a:off x="2296400" y="1533775"/>
                <a:ext cx="42300" cy="143650"/>
              </a:xfrm>
              <a:custGeom>
                <a:avLst/>
                <a:gdLst/>
                <a:ahLst/>
                <a:cxnLst/>
                <a:rect l="l" t="t" r="r" b="b"/>
                <a:pathLst>
                  <a:path w="1692" h="5746" extrusionOk="0">
                    <a:moveTo>
                      <a:pt x="83" y="1"/>
                    </a:moveTo>
                    <a:lnTo>
                      <a:pt x="83" y="1"/>
                    </a:lnTo>
                    <a:cubicBezTo>
                      <a:pt x="1" y="1973"/>
                      <a:pt x="674" y="3888"/>
                      <a:pt x="1337" y="5745"/>
                    </a:cubicBezTo>
                    <a:cubicBezTo>
                      <a:pt x="1270" y="5557"/>
                      <a:pt x="1437" y="5325"/>
                      <a:pt x="1489" y="5163"/>
                    </a:cubicBezTo>
                    <a:cubicBezTo>
                      <a:pt x="1567" y="4920"/>
                      <a:pt x="1602" y="4667"/>
                      <a:pt x="1626" y="4410"/>
                    </a:cubicBezTo>
                    <a:cubicBezTo>
                      <a:pt x="1689" y="3837"/>
                      <a:pt x="1692" y="3254"/>
                      <a:pt x="1589" y="2686"/>
                    </a:cubicBezTo>
                    <a:cubicBezTo>
                      <a:pt x="1499" y="2181"/>
                      <a:pt x="1321" y="1546"/>
                      <a:pt x="961" y="1162"/>
                    </a:cubicBezTo>
                    <a:cubicBezTo>
                      <a:pt x="594" y="770"/>
                      <a:pt x="309" y="531"/>
                      <a:pt x="8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9" name="Google Shape;1559;p32"/>
              <p:cNvSpPr/>
              <p:nvPr/>
            </p:nvSpPr>
            <p:spPr>
              <a:xfrm>
                <a:off x="2229225" y="1486125"/>
                <a:ext cx="85925" cy="112750"/>
              </a:xfrm>
              <a:custGeom>
                <a:avLst/>
                <a:gdLst/>
                <a:ahLst/>
                <a:cxnLst/>
                <a:rect l="l" t="t" r="r" b="b"/>
                <a:pathLst>
                  <a:path w="3437" h="4510" extrusionOk="0">
                    <a:moveTo>
                      <a:pt x="3436" y="0"/>
                    </a:moveTo>
                    <a:cubicBezTo>
                      <a:pt x="3420" y="51"/>
                      <a:pt x="3154" y="158"/>
                      <a:pt x="3102" y="191"/>
                    </a:cubicBezTo>
                    <a:cubicBezTo>
                      <a:pt x="2982" y="265"/>
                      <a:pt x="2861" y="341"/>
                      <a:pt x="2747" y="423"/>
                    </a:cubicBezTo>
                    <a:cubicBezTo>
                      <a:pt x="2573" y="548"/>
                      <a:pt x="2473" y="714"/>
                      <a:pt x="2320" y="857"/>
                    </a:cubicBezTo>
                    <a:cubicBezTo>
                      <a:pt x="1960" y="1192"/>
                      <a:pt x="1614" y="1526"/>
                      <a:pt x="1310" y="1914"/>
                    </a:cubicBezTo>
                    <a:cubicBezTo>
                      <a:pt x="709" y="2683"/>
                      <a:pt x="257" y="3567"/>
                      <a:pt x="1" y="4510"/>
                    </a:cubicBezTo>
                    <a:cubicBezTo>
                      <a:pt x="455" y="4333"/>
                      <a:pt x="817" y="3981"/>
                      <a:pt x="1168" y="3640"/>
                    </a:cubicBezTo>
                    <a:cubicBezTo>
                      <a:pt x="2226" y="2602"/>
                      <a:pt x="3003" y="1422"/>
                      <a:pt x="343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560" name="Google Shape;1560;p32"/>
            <p:cNvGrpSpPr/>
            <p:nvPr/>
          </p:nvGrpSpPr>
          <p:grpSpPr>
            <a:xfrm flipH="1">
              <a:off x="291916" y="3"/>
              <a:ext cx="735581" cy="1331135"/>
              <a:chOff x="3073150" y="952325"/>
              <a:chExt cx="389650" cy="705125"/>
            </a:xfrm>
          </p:grpSpPr>
          <p:sp>
            <p:nvSpPr>
              <p:cNvPr id="1561" name="Google Shape;1561;p32"/>
              <p:cNvSpPr/>
              <p:nvPr/>
            </p:nvSpPr>
            <p:spPr>
              <a:xfrm>
                <a:off x="3073150" y="1081800"/>
                <a:ext cx="389650" cy="575650"/>
              </a:xfrm>
              <a:custGeom>
                <a:avLst/>
                <a:gdLst/>
                <a:ahLst/>
                <a:cxnLst/>
                <a:rect l="l" t="t" r="r" b="b"/>
                <a:pathLst>
                  <a:path w="15586" h="23026" extrusionOk="0">
                    <a:moveTo>
                      <a:pt x="11507" y="0"/>
                    </a:moveTo>
                    <a:cubicBezTo>
                      <a:pt x="9621" y="1357"/>
                      <a:pt x="7340" y="1905"/>
                      <a:pt x="5071" y="2500"/>
                    </a:cubicBezTo>
                    <a:cubicBezTo>
                      <a:pt x="4077" y="2761"/>
                      <a:pt x="2824" y="2930"/>
                      <a:pt x="1983" y="3570"/>
                    </a:cubicBezTo>
                    <a:cubicBezTo>
                      <a:pt x="1268" y="4120"/>
                      <a:pt x="265" y="5520"/>
                      <a:pt x="1770" y="5821"/>
                    </a:cubicBezTo>
                    <a:cubicBezTo>
                      <a:pt x="1880" y="5843"/>
                      <a:pt x="1991" y="5852"/>
                      <a:pt x="2102" y="5852"/>
                    </a:cubicBezTo>
                    <a:cubicBezTo>
                      <a:pt x="2365" y="5852"/>
                      <a:pt x="2630" y="5802"/>
                      <a:pt x="2890" y="5752"/>
                    </a:cubicBezTo>
                    <a:lnTo>
                      <a:pt x="2890" y="5752"/>
                    </a:lnTo>
                    <a:cubicBezTo>
                      <a:pt x="2179" y="6285"/>
                      <a:pt x="1223" y="7457"/>
                      <a:pt x="1246" y="8418"/>
                    </a:cubicBezTo>
                    <a:cubicBezTo>
                      <a:pt x="1258" y="8852"/>
                      <a:pt x="1509" y="9003"/>
                      <a:pt x="1844" y="9003"/>
                    </a:cubicBezTo>
                    <a:cubicBezTo>
                      <a:pt x="2379" y="9003"/>
                      <a:pt x="3126" y="8616"/>
                      <a:pt x="3442" y="8372"/>
                    </a:cubicBezTo>
                    <a:lnTo>
                      <a:pt x="3442" y="8372"/>
                    </a:lnTo>
                    <a:cubicBezTo>
                      <a:pt x="2451" y="9137"/>
                      <a:pt x="1686" y="10195"/>
                      <a:pt x="1278" y="11380"/>
                    </a:cubicBezTo>
                    <a:cubicBezTo>
                      <a:pt x="1216" y="11563"/>
                      <a:pt x="1160" y="11758"/>
                      <a:pt x="1207" y="11945"/>
                    </a:cubicBezTo>
                    <a:cubicBezTo>
                      <a:pt x="1283" y="12251"/>
                      <a:pt x="1620" y="12428"/>
                      <a:pt x="1938" y="12428"/>
                    </a:cubicBezTo>
                    <a:cubicBezTo>
                      <a:pt x="1958" y="12428"/>
                      <a:pt x="1979" y="12427"/>
                      <a:pt x="1999" y="12425"/>
                    </a:cubicBezTo>
                    <a:cubicBezTo>
                      <a:pt x="2337" y="12401"/>
                      <a:pt x="2639" y="12226"/>
                      <a:pt x="2926" y="12053"/>
                    </a:cubicBezTo>
                    <a:lnTo>
                      <a:pt x="2926" y="12053"/>
                    </a:lnTo>
                    <a:cubicBezTo>
                      <a:pt x="1750" y="13103"/>
                      <a:pt x="514" y="14242"/>
                      <a:pt x="122" y="15769"/>
                    </a:cubicBezTo>
                    <a:cubicBezTo>
                      <a:pt x="41" y="16081"/>
                      <a:pt x="0" y="16418"/>
                      <a:pt x="113" y="16721"/>
                    </a:cubicBezTo>
                    <a:cubicBezTo>
                      <a:pt x="238" y="17055"/>
                      <a:pt x="505" y="17180"/>
                      <a:pt x="820" y="17180"/>
                    </a:cubicBezTo>
                    <a:cubicBezTo>
                      <a:pt x="1400" y="17180"/>
                      <a:pt x="2142" y="16759"/>
                      <a:pt x="2467" y="16457"/>
                    </a:cubicBezTo>
                    <a:lnTo>
                      <a:pt x="2467" y="16457"/>
                    </a:lnTo>
                    <a:cubicBezTo>
                      <a:pt x="1511" y="17829"/>
                      <a:pt x="1102" y="19570"/>
                      <a:pt x="1348" y="21224"/>
                    </a:cubicBezTo>
                    <a:cubicBezTo>
                      <a:pt x="1449" y="21899"/>
                      <a:pt x="1720" y="22636"/>
                      <a:pt x="2342" y="22914"/>
                    </a:cubicBezTo>
                    <a:cubicBezTo>
                      <a:pt x="2515" y="22991"/>
                      <a:pt x="2695" y="23025"/>
                      <a:pt x="2877" y="23025"/>
                    </a:cubicBezTo>
                    <a:cubicBezTo>
                      <a:pt x="3389" y="23025"/>
                      <a:pt x="3918" y="22759"/>
                      <a:pt x="4344" y="22442"/>
                    </a:cubicBezTo>
                    <a:cubicBezTo>
                      <a:pt x="5840" y="21337"/>
                      <a:pt x="6820" y="19565"/>
                      <a:pt x="6965" y="17712"/>
                    </a:cubicBezTo>
                    <a:cubicBezTo>
                      <a:pt x="7380" y="18704"/>
                      <a:pt x="8296" y="19633"/>
                      <a:pt x="9436" y="19669"/>
                    </a:cubicBezTo>
                    <a:cubicBezTo>
                      <a:pt x="9452" y="19670"/>
                      <a:pt x="9469" y="19670"/>
                      <a:pt x="9485" y="19670"/>
                    </a:cubicBezTo>
                    <a:cubicBezTo>
                      <a:pt x="10503" y="19670"/>
                      <a:pt x="11423" y="18616"/>
                      <a:pt x="11677" y="17714"/>
                    </a:cubicBezTo>
                    <a:cubicBezTo>
                      <a:pt x="12017" y="16506"/>
                      <a:pt x="11632" y="15201"/>
                      <a:pt x="11014" y="14110"/>
                    </a:cubicBezTo>
                    <a:lnTo>
                      <a:pt x="11014" y="14110"/>
                    </a:lnTo>
                    <a:cubicBezTo>
                      <a:pt x="11206" y="14320"/>
                      <a:pt x="11409" y="14536"/>
                      <a:pt x="11674" y="14646"/>
                    </a:cubicBezTo>
                    <a:cubicBezTo>
                      <a:pt x="11774" y="14689"/>
                      <a:pt x="11887" y="14712"/>
                      <a:pt x="11998" y="14712"/>
                    </a:cubicBezTo>
                    <a:cubicBezTo>
                      <a:pt x="12175" y="14712"/>
                      <a:pt x="12349" y="14652"/>
                      <a:pt x="12464" y="14519"/>
                    </a:cubicBezTo>
                    <a:cubicBezTo>
                      <a:pt x="12592" y="14368"/>
                      <a:pt x="12622" y="14160"/>
                      <a:pt x="12636" y="13963"/>
                    </a:cubicBezTo>
                    <a:cubicBezTo>
                      <a:pt x="12707" y="13015"/>
                      <a:pt x="12440" y="12048"/>
                      <a:pt x="12283" y="11114"/>
                    </a:cubicBezTo>
                    <a:lnTo>
                      <a:pt x="12283" y="11114"/>
                    </a:lnTo>
                    <a:cubicBezTo>
                      <a:pt x="12457" y="11616"/>
                      <a:pt x="12897" y="12014"/>
                      <a:pt x="13412" y="12137"/>
                    </a:cubicBezTo>
                    <a:cubicBezTo>
                      <a:pt x="13529" y="12165"/>
                      <a:pt x="13648" y="12179"/>
                      <a:pt x="13767" y="12179"/>
                    </a:cubicBezTo>
                    <a:cubicBezTo>
                      <a:pt x="14176" y="12179"/>
                      <a:pt x="14586" y="12020"/>
                      <a:pt x="14882" y="11735"/>
                    </a:cubicBezTo>
                    <a:cubicBezTo>
                      <a:pt x="15585" y="11055"/>
                      <a:pt x="15516" y="9912"/>
                      <a:pt x="15277" y="8964"/>
                    </a:cubicBezTo>
                    <a:cubicBezTo>
                      <a:pt x="14879" y="7385"/>
                      <a:pt x="14158" y="5914"/>
                      <a:pt x="13399" y="4481"/>
                    </a:cubicBezTo>
                    <a:cubicBezTo>
                      <a:pt x="12660" y="3079"/>
                      <a:pt x="11585" y="1627"/>
                      <a:pt x="1150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2" name="Google Shape;1562;p32"/>
              <p:cNvSpPr/>
              <p:nvPr/>
            </p:nvSpPr>
            <p:spPr>
              <a:xfrm>
                <a:off x="3101550" y="952325"/>
                <a:ext cx="325225" cy="639250"/>
              </a:xfrm>
              <a:custGeom>
                <a:avLst/>
                <a:gdLst/>
                <a:ahLst/>
                <a:cxnLst/>
                <a:rect l="l" t="t" r="r" b="b"/>
                <a:pathLst>
                  <a:path w="13009" h="25570" extrusionOk="0">
                    <a:moveTo>
                      <a:pt x="11000" y="0"/>
                    </a:moveTo>
                    <a:cubicBezTo>
                      <a:pt x="10946" y="0"/>
                      <a:pt x="10894" y="32"/>
                      <a:pt x="10888" y="101"/>
                    </a:cubicBezTo>
                    <a:cubicBezTo>
                      <a:pt x="10658" y="2960"/>
                      <a:pt x="10076" y="5774"/>
                      <a:pt x="9260" y="8521"/>
                    </a:cubicBezTo>
                    <a:cubicBezTo>
                      <a:pt x="9260" y="8523"/>
                      <a:pt x="9258" y="8523"/>
                      <a:pt x="9258" y="8525"/>
                    </a:cubicBezTo>
                    <a:cubicBezTo>
                      <a:pt x="9037" y="9089"/>
                      <a:pt x="8630" y="9566"/>
                      <a:pt x="8229" y="10012"/>
                    </a:cubicBezTo>
                    <a:cubicBezTo>
                      <a:pt x="7809" y="10481"/>
                      <a:pt x="7372" y="10935"/>
                      <a:pt x="6919" y="11369"/>
                    </a:cubicBezTo>
                    <a:cubicBezTo>
                      <a:pt x="6878" y="11410"/>
                      <a:pt x="6835" y="11446"/>
                      <a:pt x="6793" y="11484"/>
                    </a:cubicBezTo>
                    <a:cubicBezTo>
                      <a:pt x="6699" y="11455"/>
                      <a:pt x="6631" y="11377"/>
                      <a:pt x="6550" y="11325"/>
                    </a:cubicBezTo>
                    <a:cubicBezTo>
                      <a:pt x="6467" y="11271"/>
                      <a:pt x="6380" y="11230"/>
                      <a:pt x="6298" y="11181"/>
                    </a:cubicBezTo>
                    <a:cubicBezTo>
                      <a:pt x="6104" y="11068"/>
                      <a:pt x="5910" y="10951"/>
                      <a:pt x="5720" y="10834"/>
                    </a:cubicBezTo>
                    <a:cubicBezTo>
                      <a:pt x="5331" y="10594"/>
                      <a:pt x="4950" y="10340"/>
                      <a:pt x="4574" y="10080"/>
                    </a:cubicBezTo>
                    <a:cubicBezTo>
                      <a:pt x="4551" y="10064"/>
                      <a:pt x="4527" y="10057"/>
                      <a:pt x="4505" y="10057"/>
                    </a:cubicBezTo>
                    <a:cubicBezTo>
                      <a:pt x="4404" y="10057"/>
                      <a:pt x="4327" y="10198"/>
                      <a:pt x="4429" y="10269"/>
                    </a:cubicBezTo>
                    <a:cubicBezTo>
                      <a:pt x="4830" y="10547"/>
                      <a:pt x="5237" y="10815"/>
                      <a:pt x="5653" y="11073"/>
                    </a:cubicBezTo>
                    <a:cubicBezTo>
                      <a:pt x="5852" y="11194"/>
                      <a:pt x="6050" y="11317"/>
                      <a:pt x="6254" y="11430"/>
                    </a:cubicBezTo>
                    <a:cubicBezTo>
                      <a:pt x="6325" y="11469"/>
                      <a:pt x="6390" y="11516"/>
                      <a:pt x="6457" y="11563"/>
                    </a:cubicBezTo>
                    <a:cubicBezTo>
                      <a:pt x="6306" y="11581"/>
                      <a:pt x="6156" y="11588"/>
                      <a:pt x="6005" y="11588"/>
                    </a:cubicBezTo>
                    <a:cubicBezTo>
                      <a:pt x="5076" y="11588"/>
                      <a:pt x="4153" y="11302"/>
                      <a:pt x="3224" y="11245"/>
                    </a:cubicBezTo>
                    <a:cubicBezTo>
                      <a:pt x="3221" y="11245"/>
                      <a:pt x="3218" y="11245"/>
                      <a:pt x="3215" y="11245"/>
                    </a:cubicBezTo>
                    <a:cubicBezTo>
                      <a:pt x="3071" y="11245"/>
                      <a:pt x="3045" y="11472"/>
                      <a:pt x="3195" y="11481"/>
                    </a:cubicBezTo>
                    <a:cubicBezTo>
                      <a:pt x="4139" y="11540"/>
                      <a:pt x="5076" y="11825"/>
                      <a:pt x="6020" y="11825"/>
                    </a:cubicBezTo>
                    <a:cubicBezTo>
                      <a:pt x="6161" y="11825"/>
                      <a:pt x="6303" y="11818"/>
                      <a:pt x="6445" y="11804"/>
                    </a:cubicBezTo>
                    <a:lnTo>
                      <a:pt x="6445" y="11804"/>
                    </a:lnTo>
                    <a:cubicBezTo>
                      <a:pt x="5678" y="12500"/>
                      <a:pt x="4870" y="13151"/>
                      <a:pt x="4019" y="13745"/>
                    </a:cubicBezTo>
                    <a:cubicBezTo>
                      <a:pt x="3420" y="14163"/>
                      <a:pt x="2803" y="14554"/>
                      <a:pt x="2168" y="14918"/>
                    </a:cubicBezTo>
                    <a:cubicBezTo>
                      <a:pt x="2055" y="14983"/>
                      <a:pt x="2107" y="15152"/>
                      <a:pt x="2207" y="15152"/>
                    </a:cubicBezTo>
                    <a:cubicBezTo>
                      <a:pt x="2224" y="15152"/>
                      <a:pt x="2242" y="15147"/>
                      <a:pt x="2262" y="15136"/>
                    </a:cubicBezTo>
                    <a:cubicBezTo>
                      <a:pt x="4511" y="13851"/>
                      <a:pt x="6545" y="12218"/>
                      <a:pt x="8287" y="10298"/>
                    </a:cubicBezTo>
                    <a:cubicBezTo>
                      <a:pt x="8511" y="10051"/>
                      <a:pt x="8738" y="9797"/>
                      <a:pt x="8943" y="9525"/>
                    </a:cubicBezTo>
                    <a:lnTo>
                      <a:pt x="8943" y="9525"/>
                    </a:lnTo>
                    <a:cubicBezTo>
                      <a:pt x="8912" y="9619"/>
                      <a:pt x="8883" y="9715"/>
                      <a:pt x="8853" y="9809"/>
                    </a:cubicBezTo>
                    <a:cubicBezTo>
                      <a:pt x="8304" y="11498"/>
                      <a:pt x="7674" y="13157"/>
                      <a:pt x="6994" y="14799"/>
                    </a:cubicBezTo>
                    <a:cubicBezTo>
                      <a:pt x="6977" y="14806"/>
                      <a:pt x="6959" y="14816"/>
                      <a:pt x="6945" y="14832"/>
                    </a:cubicBezTo>
                    <a:cubicBezTo>
                      <a:pt x="6525" y="15348"/>
                      <a:pt x="6076" y="15837"/>
                      <a:pt x="5610" y="16307"/>
                    </a:cubicBezTo>
                    <a:cubicBezTo>
                      <a:pt x="5603" y="16306"/>
                      <a:pt x="5597" y="16306"/>
                      <a:pt x="5590" y="16306"/>
                    </a:cubicBezTo>
                    <a:cubicBezTo>
                      <a:pt x="5574" y="16306"/>
                      <a:pt x="5559" y="16309"/>
                      <a:pt x="5541" y="16319"/>
                    </a:cubicBezTo>
                    <a:cubicBezTo>
                      <a:pt x="5087" y="16555"/>
                      <a:pt x="4575" y="16571"/>
                      <a:pt x="4074" y="16581"/>
                    </a:cubicBezTo>
                    <a:cubicBezTo>
                      <a:pt x="3475" y="16594"/>
                      <a:pt x="2875" y="16604"/>
                      <a:pt x="2276" y="16617"/>
                    </a:cubicBezTo>
                    <a:cubicBezTo>
                      <a:pt x="2125" y="16620"/>
                      <a:pt x="2160" y="16852"/>
                      <a:pt x="2308" y="16852"/>
                    </a:cubicBezTo>
                    <a:cubicBezTo>
                      <a:pt x="2310" y="16852"/>
                      <a:pt x="2311" y="16852"/>
                      <a:pt x="2312" y="16852"/>
                    </a:cubicBezTo>
                    <a:cubicBezTo>
                      <a:pt x="2930" y="16840"/>
                      <a:pt x="3546" y="16828"/>
                      <a:pt x="4162" y="16814"/>
                    </a:cubicBezTo>
                    <a:cubicBezTo>
                      <a:pt x="4517" y="16807"/>
                      <a:pt x="4878" y="16788"/>
                      <a:pt x="5219" y="16695"/>
                    </a:cubicBezTo>
                    <a:lnTo>
                      <a:pt x="5219" y="16695"/>
                    </a:lnTo>
                    <a:cubicBezTo>
                      <a:pt x="4184" y="17683"/>
                      <a:pt x="3049" y="18564"/>
                      <a:pt x="1833" y="19321"/>
                    </a:cubicBezTo>
                    <a:cubicBezTo>
                      <a:pt x="1276" y="19669"/>
                      <a:pt x="701" y="19984"/>
                      <a:pt x="112" y="20278"/>
                    </a:cubicBezTo>
                    <a:cubicBezTo>
                      <a:pt x="0" y="20335"/>
                      <a:pt x="54" y="20507"/>
                      <a:pt x="162" y="20507"/>
                    </a:cubicBezTo>
                    <a:cubicBezTo>
                      <a:pt x="178" y="20507"/>
                      <a:pt x="196" y="20503"/>
                      <a:pt x="215" y="20494"/>
                    </a:cubicBezTo>
                    <a:cubicBezTo>
                      <a:pt x="2295" y="19460"/>
                      <a:pt x="4199" y="18085"/>
                      <a:pt x="5829" y="16433"/>
                    </a:cubicBezTo>
                    <a:cubicBezTo>
                      <a:pt x="6136" y="16123"/>
                      <a:pt x="6428" y="15804"/>
                      <a:pt x="6715" y="15475"/>
                    </a:cubicBezTo>
                    <a:lnTo>
                      <a:pt x="6715" y="15475"/>
                    </a:lnTo>
                    <a:cubicBezTo>
                      <a:pt x="6204" y="16676"/>
                      <a:pt x="5669" y="17868"/>
                      <a:pt x="5122" y="19051"/>
                    </a:cubicBezTo>
                    <a:cubicBezTo>
                      <a:pt x="4585" y="20201"/>
                      <a:pt x="4036" y="21348"/>
                      <a:pt x="3482" y="22489"/>
                    </a:cubicBezTo>
                    <a:cubicBezTo>
                      <a:pt x="3478" y="22488"/>
                      <a:pt x="3474" y="22488"/>
                      <a:pt x="3471" y="22488"/>
                    </a:cubicBezTo>
                    <a:cubicBezTo>
                      <a:pt x="3446" y="22488"/>
                      <a:pt x="3420" y="22496"/>
                      <a:pt x="3397" y="22518"/>
                    </a:cubicBezTo>
                    <a:cubicBezTo>
                      <a:pt x="2534" y="23291"/>
                      <a:pt x="1772" y="24169"/>
                      <a:pt x="1137" y="25139"/>
                    </a:cubicBezTo>
                    <a:cubicBezTo>
                      <a:pt x="1076" y="25233"/>
                      <a:pt x="1159" y="25334"/>
                      <a:pt x="1241" y="25334"/>
                    </a:cubicBezTo>
                    <a:cubicBezTo>
                      <a:pt x="1272" y="25334"/>
                      <a:pt x="1303" y="25320"/>
                      <a:pt x="1326" y="25284"/>
                    </a:cubicBezTo>
                    <a:cubicBezTo>
                      <a:pt x="1875" y="24447"/>
                      <a:pt x="2518" y="23676"/>
                      <a:pt x="3242" y="22987"/>
                    </a:cubicBezTo>
                    <a:lnTo>
                      <a:pt x="3242" y="22987"/>
                    </a:lnTo>
                    <a:cubicBezTo>
                      <a:pt x="3061" y="23357"/>
                      <a:pt x="2878" y="23731"/>
                      <a:pt x="2697" y="24101"/>
                    </a:cubicBezTo>
                    <a:cubicBezTo>
                      <a:pt x="2653" y="24191"/>
                      <a:pt x="2731" y="24260"/>
                      <a:pt x="2809" y="24260"/>
                    </a:cubicBezTo>
                    <a:cubicBezTo>
                      <a:pt x="2852" y="24260"/>
                      <a:pt x="2894" y="24239"/>
                      <a:pt x="2917" y="24191"/>
                    </a:cubicBezTo>
                    <a:cubicBezTo>
                      <a:pt x="3476" y="23052"/>
                      <a:pt x="4034" y="21910"/>
                      <a:pt x="4581" y="20763"/>
                    </a:cubicBezTo>
                    <a:lnTo>
                      <a:pt x="4581" y="20763"/>
                    </a:lnTo>
                    <a:cubicBezTo>
                      <a:pt x="4358" y="22350"/>
                      <a:pt x="3958" y="23907"/>
                      <a:pt x="3386" y="25406"/>
                    </a:cubicBezTo>
                    <a:cubicBezTo>
                      <a:pt x="3351" y="25498"/>
                      <a:pt x="3431" y="25569"/>
                      <a:pt x="3506" y="25569"/>
                    </a:cubicBezTo>
                    <a:cubicBezTo>
                      <a:pt x="3547" y="25569"/>
                      <a:pt x="3588" y="25548"/>
                      <a:pt x="3606" y="25497"/>
                    </a:cubicBezTo>
                    <a:cubicBezTo>
                      <a:pt x="4272" y="23754"/>
                      <a:pt x="4708" y="21930"/>
                      <a:pt x="4906" y="20076"/>
                    </a:cubicBezTo>
                    <a:cubicBezTo>
                      <a:pt x="5465" y="18891"/>
                      <a:pt x="6010" y="17703"/>
                      <a:pt x="6532" y="16503"/>
                    </a:cubicBezTo>
                    <a:cubicBezTo>
                      <a:pt x="6667" y="17386"/>
                      <a:pt x="6841" y="18262"/>
                      <a:pt x="7053" y="19129"/>
                    </a:cubicBezTo>
                    <a:cubicBezTo>
                      <a:pt x="7075" y="19925"/>
                      <a:pt x="6933" y="20717"/>
                      <a:pt x="6638" y="21458"/>
                    </a:cubicBezTo>
                    <a:cubicBezTo>
                      <a:pt x="6601" y="21550"/>
                      <a:pt x="6678" y="21620"/>
                      <a:pt x="6754" y="21620"/>
                    </a:cubicBezTo>
                    <a:cubicBezTo>
                      <a:pt x="6796" y="21620"/>
                      <a:pt x="6837" y="21599"/>
                      <a:pt x="6858" y="21548"/>
                    </a:cubicBezTo>
                    <a:cubicBezTo>
                      <a:pt x="7068" y="21025"/>
                      <a:pt x="7202" y="20477"/>
                      <a:pt x="7260" y="19921"/>
                    </a:cubicBezTo>
                    <a:cubicBezTo>
                      <a:pt x="7563" y="21021"/>
                      <a:pt x="7926" y="22105"/>
                      <a:pt x="8353" y="23163"/>
                    </a:cubicBezTo>
                    <a:cubicBezTo>
                      <a:pt x="8374" y="23213"/>
                      <a:pt x="8413" y="23234"/>
                      <a:pt x="8454" y="23234"/>
                    </a:cubicBezTo>
                    <a:cubicBezTo>
                      <a:pt x="8530" y="23234"/>
                      <a:pt x="8610" y="23162"/>
                      <a:pt x="8572" y="23069"/>
                    </a:cubicBezTo>
                    <a:cubicBezTo>
                      <a:pt x="8051" y="21774"/>
                      <a:pt x="7624" y="20445"/>
                      <a:pt x="7291" y="19091"/>
                    </a:cubicBezTo>
                    <a:cubicBezTo>
                      <a:pt x="7291" y="19064"/>
                      <a:pt x="7291" y="19036"/>
                      <a:pt x="7289" y="19012"/>
                    </a:cubicBezTo>
                    <a:cubicBezTo>
                      <a:pt x="7288" y="18972"/>
                      <a:pt x="7273" y="18948"/>
                      <a:pt x="7249" y="18932"/>
                    </a:cubicBezTo>
                    <a:cubicBezTo>
                      <a:pt x="7094" y="18280"/>
                      <a:pt x="6962" y="17625"/>
                      <a:pt x="6849" y="16965"/>
                    </a:cubicBezTo>
                    <a:lnTo>
                      <a:pt x="6849" y="16965"/>
                    </a:lnTo>
                    <a:cubicBezTo>
                      <a:pt x="7383" y="18042"/>
                      <a:pt x="8207" y="18955"/>
                      <a:pt x="9015" y="19837"/>
                    </a:cubicBezTo>
                    <a:cubicBezTo>
                      <a:pt x="9041" y="19865"/>
                      <a:pt x="9073" y="19877"/>
                      <a:pt x="9104" y="19877"/>
                    </a:cubicBezTo>
                    <a:cubicBezTo>
                      <a:pt x="9195" y="19877"/>
                      <a:pt x="9281" y="19773"/>
                      <a:pt x="9203" y="19689"/>
                    </a:cubicBezTo>
                    <a:cubicBezTo>
                      <a:pt x="8230" y="18625"/>
                      <a:pt x="7230" y="17522"/>
                      <a:pt x="6761" y="16131"/>
                    </a:cubicBezTo>
                    <a:cubicBezTo>
                      <a:pt x="6752" y="16105"/>
                      <a:pt x="6738" y="16089"/>
                      <a:pt x="6719" y="16076"/>
                    </a:cubicBezTo>
                    <a:cubicBezTo>
                      <a:pt x="6865" y="15736"/>
                      <a:pt x="7010" y="15395"/>
                      <a:pt x="7153" y="15054"/>
                    </a:cubicBezTo>
                    <a:cubicBezTo>
                      <a:pt x="7971" y="13091"/>
                      <a:pt x="8717" y="11093"/>
                      <a:pt x="9344" y="9060"/>
                    </a:cubicBezTo>
                    <a:cubicBezTo>
                      <a:pt x="9467" y="9677"/>
                      <a:pt x="9643" y="10278"/>
                      <a:pt x="9857" y="10866"/>
                    </a:cubicBezTo>
                    <a:cubicBezTo>
                      <a:pt x="10076" y="12073"/>
                      <a:pt x="10099" y="13304"/>
                      <a:pt x="9930" y="14520"/>
                    </a:cubicBezTo>
                    <a:cubicBezTo>
                      <a:pt x="9918" y="14603"/>
                      <a:pt x="9983" y="14649"/>
                      <a:pt x="10048" y="14649"/>
                    </a:cubicBezTo>
                    <a:cubicBezTo>
                      <a:pt x="10102" y="14649"/>
                      <a:pt x="10156" y="14617"/>
                      <a:pt x="10166" y="14548"/>
                    </a:cubicBezTo>
                    <a:cubicBezTo>
                      <a:pt x="10295" y="13635"/>
                      <a:pt x="10313" y="12709"/>
                      <a:pt x="10224" y="11792"/>
                    </a:cubicBezTo>
                    <a:lnTo>
                      <a:pt x="10224" y="11792"/>
                    </a:lnTo>
                    <a:cubicBezTo>
                      <a:pt x="10713" y="12921"/>
                      <a:pt x="11314" y="14007"/>
                      <a:pt x="11916" y="15071"/>
                    </a:cubicBezTo>
                    <a:cubicBezTo>
                      <a:pt x="11941" y="15117"/>
                      <a:pt x="11984" y="15135"/>
                      <a:pt x="12025" y="15135"/>
                    </a:cubicBezTo>
                    <a:cubicBezTo>
                      <a:pt x="12106" y="15135"/>
                      <a:pt x="12185" y="15065"/>
                      <a:pt x="12135" y="14977"/>
                    </a:cubicBezTo>
                    <a:cubicBezTo>
                      <a:pt x="11577" y="13995"/>
                      <a:pt x="11020" y="12992"/>
                      <a:pt x="10554" y="11954"/>
                    </a:cubicBezTo>
                    <a:lnTo>
                      <a:pt x="10554" y="11954"/>
                    </a:lnTo>
                    <a:cubicBezTo>
                      <a:pt x="11244" y="12549"/>
                      <a:pt x="11978" y="13092"/>
                      <a:pt x="12756" y="13571"/>
                    </a:cubicBezTo>
                    <a:cubicBezTo>
                      <a:pt x="12777" y="13585"/>
                      <a:pt x="12800" y="13590"/>
                      <a:pt x="12821" y="13590"/>
                    </a:cubicBezTo>
                    <a:cubicBezTo>
                      <a:pt x="12927" y="13590"/>
                      <a:pt x="13009" y="13448"/>
                      <a:pt x="12900" y="13382"/>
                    </a:cubicBezTo>
                    <a:cubicBezTo>
                      <a:pt x="11987" y="12820"/>
                      <a:pt x="11128" y="12173"/>
                      <a:pt x="10337" y="11449"/>
                    </a:cubicBezTo>
                    <a:cubicBezTo>
                      <a:pt x="10337" y="11449"/>
                      <a:pt x="10335" y="11449"/>
                      <a:pt x="10335" y="11448"/>
                    </a:cubicBezTo>
                    <a:cubicBezTo>
                      <a:pt x="9949" y="10517"/>
                      <a:pt x="9649" y="9556"/>
                      <a:pt x="9496" y="8555"/>
                    </a:cubicBezTo>
                    <a:cubicBezTo>
                      <a:pt x="9778" y="7606"/>
                      <a:pt x="10034" y="6649"/>
                      <a:pt x="10257" y="5682"/>
                    </a:cubicBezTo>
                    <a:cubicBezTo>
                      <a:pt x="10677" y="3855"/>
                      <a:pt x="10975" y="1999"/>
                      <a:pt x="11126" y="130"/>
                    </a:cubicBezTo>
                    <a:cubicBezTo>
                      <a:pt x="11133" y="47"/>
                      <a:pt x="11065" y="0"/>
                      <a:pt x="1100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563" name="Google Shape;1563;p32"/>
            <p:cNvSpPr/>
            <p:nvPr/>
          </p:nvSpPr>
          <p:spPr>
            <a:xfrm flipH="1">
              <a:off x="8074725" y="4683086"/>
              <a:ext cx="238146" cy="269200"/>
            </a:xfrm>
            <a:custGeom>
              <a:avLst/>
              <a:gdLst/>
              <a:ahLst/>
              <a:cxnLst/>
              <a:rect l="l" t="t" r="r" b="b"/>
              <a:pathLst>
                <a:path w="5046" h="5704" extrusionOk="0">
                  <a:moveTo>
                    <a:pt x="239" y="0"/>
                  </a:moveTo>
                  <a:cubicBezTo>
                    <a:pt x="176" y="0"/>
                    <a:pt x="114" y="877"/>
                    <a:pt x="68" y="1791"/>
                  </a:cubicBezTo>
                  <a:cubicBezTo>
                    <a:pt x="25" y="2700"/>
                    <a:pt x="0" y="3649"/>
                    <a:pt x="7" y="3815"/>
                  </a:cubicBezTo>
                  <a:cubicBezTo>
                    <a:pt x="22" y="4035"/>
                    <a:pt x="96" y="4291"/>
                    <a:pt x="303" y="4368"/>
                  </a:cubicBezTo>
                  <a:cubicBezTo>
                    <a:pt x="346" y="4385"/>
                    <a:pt x="392" y="4392"/>
                    <a:pt x="438" y="4392"/>
                  </a:cubicBezTo>
                  <a:cubicBezTo>
                    <a:pt x="482" y="4392"/>
                    <a:pt x="527" y="4386"/>
                    <a:pt x="571" y="4375"/>
                  </a:cubicBezTo>
                  <a:cubicBezTo>
                    <a:pt x="840" y="4310"/>
                    <a:pt x="1053" y="4096"/>
                    <a:pt x="1182" y="3850"/>
                  </a:cubicBezTo>
                  <a:cubicBezTo>
                    <a:pt x="1310" y="3605"/>
                    <a:pt x="1368" y="3329"/>
                    <a:pt x="1422" y="3057"/>
                  </a:cubicBezTo>
                  <a:lnTo>
                    <a:pt x="1422" y="3057"/>
                  </a:lnTo>
                  <a:cubicBezTo>
                    <a:pt x="1410" y="3518"/>
                    <a:pt x="1436" y="3982"/>
                    <a:pt x="1500" y="4439"/>
                  </a:cubicBezTo>
                  <a:cubicBezTo>
                    <a:pt x="1519" y="4575"/>
                    <a:pt x="1542" y="4713"/>
                    <a:pt x="1613" y="4830"/>
                  </a:cubicBezTo>
                  <a:cubicBezTo>
                    <a:pt x="1678" y="4940"/>
                    <a:pt x="1795" y="5028"/>
                    <a:pt x="1922" y="5028"/>
                  </a:cubicBezTo>
                  <a:cubicBezTo>
                    <a:pt x="1930" y="5028"/>
                    <a:pt x="1939" y="5028"/>
                    <a:pt x="1947" y="5027"/>
                  </a:cubicBezTo>
                  <a:cubicBezTo>
                    <a:pt x="2173" y="5008"/>
                    <a:pt x="2280" y="4742"/>
                    <a:pt x="2322" y="4519"/>
                  </a:cubicBezTo>
                  <a:cubicBezTo>
                    <a:pt x="2389" y="4163"/>
                    <a:pt x="2409" y="3796"/>
                    <a:pt x="2385" y="3434"/>
                  </a:cubicBezTo>
                  <a:lnTo>
                    <a:pt x="2385" y="3434"/>
                  </a:lnTo>
                  <a:cubicBezTo>
                    <a:pt x="2667" y="4122"/>
                    <a:pt x="3090" y="4769"/>
                    <a:pt x="3661" y="5248"/>
                  </a:cubicBezTo>
                  <a:cubicBezTo>
                    <a:pt x="3861" y="5415"/>
                    <a:pt x="4175" y="5703"/>
                    <a:pt x="4452" y="5703"/>
                  </a:cubicBezTo>
                  <a:cubicBezTo>
                    <a:pt x="4457" y="5703"/>
                    <a:pt x="4462" y="5703"/>
                    <a:pt x="4466" y="5703"/>
                  </a:cubicBezTo>
                  <a:cubicBezTo>
                    <a:pt x="4777" y="5691"/>
                    <a:pt x="4938" y="5408"/>
                    <a:pt x="4961" y="5134"/>
                  </a:cubicBezTo>
                  <a:cubicBezTo>
                    <a:pt x="4983" y="4866"/>
                    <a:pt x="4870" y="4606"/>
                    <a:pt x="4733" y="4375"/>
                  </a:cubicBezTo>
                  <a:cubicBezTo>
                    <a:pt x="4372" y="3773"/>
                    <a:pt x="3832" y="3278"/>
                    <a:pt x="3202" y="2967"/>
                  </a:cubicBezTo>
                  <a:lnTo>
                    <a:pt x="3202" y="2967"/>
                  </a:lnTo>
                  <a:cubicBezTo>
                    <a:pt x="3590" y="3142"/>
                    <a:pt x="4002" y="3268"/>
                    <a:pt x="4418" y="3340"/>
                  </a:cubicBezTo>
                  <a:cubicBezTo>
                    <a:pt x="4482" y="3351"/>
                    <a:pt x="4550" y="3360"/>
                    <a:pt x="4616" y="3360"/>
                  </a:cubicBezTo>
                  <a:cubicBezTo>
                    <a:pt x="4722" y="3360"/>
                    <a:pt x="4824" y="3337"/>
                    <a:pt x="4899" y="3265"/>
                  </a:cubicBezTo>
                  <a:cubicBezTo>
                    <a:pt x="5045" y="3123"/>
                    <a:pt x="4995" y="2870"/>
                    <a:pt x="4874" y="2706"/>
                  </a:cubicBezTo>
                  <a:cubicBezTo>
                    <a:pt x="4735" y="2514"/>
                    <a:pt x="4527" y="2383"/>
                    <a:pt x="4321" y="2268"/>
                  </a:cubicBezTo>
                  <a:cubicBezTo>
                    <a:pt x="3854" y="2006"/>
                    <a:pt x="3367" y="1780"/>
                    <a:pt x="2881" y="1555"/>
                  </a:cubicBezTo>
                  <a:lnTo>
                    <a:pt x="2881" y="1555"/>
                  </a:lnTo>
                  <a:cubicBezTo>
                    <a:pt x="3226" y="1684"/>
                    <a:pt x="3593" y="1751"/>
                    <a:pt x="3962" y="1751"/>
                  </a:cubicBezTo>
                  <a:cubicBezTo>
                    <a:pt x="3966" y="1751"/>
                    <a:pt x="3970" y="1751"/>
                    <a:pt x="3974" y="1751"/>
                  </a:cubicBezTo>
                  <a:cubicBezTo>
                    <a:pt x="4126" y="1748"/>
                    <a:pt x="4281" y="1736"/>
                    <a:pt x="4417" y="1667"/>
                  </a:cubicBezTo>
                  <a:cubicBezTo>
                    <a:pt x="4553" y="1599"/>
                    <a:pt x="4663" y="1463"/>
                    <a:pt x="4662" y="1311"/>
                  </a:cubicBezTo>
                  <a:cubicBezTo>
                    <a:pt x="4662" y="1198"/>
                    <a:pt x="4599" y="1094"/>
                    <a:pt x="4527" y="1008"/>
                  </a:cubicBezTo>
                  <a:cubicBezTo>
                    <a:pt x="4016" y="406"/>
                    <a:pt x="3217" y="515"/>
                    <a:pt x="2513" y="431"/>
                  </a:cubicBezTo>
                  <a:cubicBezTo>
                    <a:pt x="1748" y="342"/>
                    <a:pt x="976" y="218"/>
                    <a:pt x="241" y="1"/>
                  </a:cubicBezTo>
                  <a:cubicBezTo>
                    <a:pt x="240" y="0"/>
                    <a:pt x="239" y="0"/>
                    <a:pt x="23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564" name="Google Shape;1564;p32"/>
            <p:cNvGrpSpPr/>
            <p:nvPr/>
          </p:nvGrpSpPr>
          <p:grpSpPr>
            <a:xfrm flipH="1">
              <a:off x="113145" y="3940357"/>
              <a:ext cx="860931" cy="1326274"/>
              <a:chOff x="6143129" y="4365294"/>
              <a:chExt cx="860931" cy="1326274"/>
            </a:xfrm>
          </p:grpSpPr>
          <p:grpSp>
            <p:nvGrpSpPr>
              <p:cNvPr id="1565" name="Google Shape;1565;p32"/>
              <p:cNvGrpSpPr/>
              <p:nvPr/>
            </p:nvGrpSpPr>
            <p:grpSpPr>
              <a:xfrm>
                <a:off x="6143129" y="4365294"/>
                <a:ext cx="860931" cy="1326274"/>
                <a:chOff x="2488625" y="2827850"/>
                <a:chExt cx="456050" cy="702550"/>
              </a:xfrm>
            </p:grpSpPr>
            <p:sp>
              <p:nvSpPr>
                <p:cNvPr id="1566" name="Google Shape;1566;p32"/>
                <p:cNvSpPr/>
                <p:nvPr/>
              </p:nvSpPr>
              <p:spPr>
                <a:xfrm>
                  <a:off x="2488625" y="2904950"/>
                  <a:ext cx="199400" cy="572200"/>
                </a:xfrm>
                <a:custGeom>
                  <a:avLst/>
                  <a:gdLst/>
                  <a:ahLst/>
                  <a:cxnLst/>
                  <a:rect l="l" t="t" r="r" b="b"/>
                  <a:pathLst>
                    <a:path w="7976" h="22888" extrusionOk="0">
                      <a:moveTo>
                        <a:pt x="2293" y="1"/>
                      </a:moveTo>
                      <a:cubicBezTo>
                        <a:pt x="2157" y="1"/>
                        <a:pt x="2019" y="29"/>
                        <a:pt x="1889" y="70"/>
                      </a:cubicBezTo>
                      <a:cubicBezTo>
                        <a:pt x="1113" y="318"/>
                        <a:pt x="546" y="1034"/>
                        <a:pt x="327" y="1819"/>
                      </a:cubicBezTo>
                      <a:cubicBezTo>
                        <a:pt x="0" y="2997"/>
                        <a:pt x="110" y="4048"/>
                        <a:pt x="442" y="5047"/>
                      </a:cubicBezTo>
                      <a:cubicBezTo>
                        <a:pt x="834" y="6231"/>
                        <a:pt x="1458" y="6721"/>
                        <a:pt x="2160" y="7635"/>
                      </a:cubicBezTo>
                      <a:cubicBezTo>
                        <a:pt x="2945" y="8657"/>
                        <a:pt x="3360" y="10102"/>
                        <a:pt x="3489" y="11365"/>
                      </a:cubicBezTo>
                      <a:cubicBezTo>
                        <a:pt x="3629" y="12753"/>
                        <a:pt x="3422" y="14163"/>
                        <a:pt x="3599" y="15548"/>
                      </a:cubicBezTo>
                      <a:cubicBezTo>
                        <a:pt x="3958" y="18355"/>
                        <a:pt x="5825" y="20702"/>
                        <a:pt x="7621" y="22888"/>
                      </a:cubicBezTo>
                      <a:cubicBezTo>
                        <a:pt x="7086" y="20629"/>
                        <a:pt x="6177" y="17736"/>
                        <a:pt x="6985" y="15474"/>
                      </a:cubicBezTo>
                      <a:cubicBezTo>
                        <a:pt x="7975" y="12701"/>
                        <a:pt x="6477" y="9889"/>
                        <a:pt x="4870" y="7714"/>
                      </a:cubicBezTo>
                      <a:cubicBezTo>
                        <a:pt x="3285" y="5564"/>
                        <a:pt x="4677" y="2557"/>
                        <a:pt x="3094" y="473"/>
                      </a:cubicBezTo>
                      <a:cubicBezTo>
                        <a:pt x="2955" y="289"/>
                        <a:pt x="2783" y="116"/>
                        <a:pt x="2562" y="43"/>
                      </a:cubicBezTo>
                      <a:cubicBezTo>
                        <a:pt x="2475" y="13"/>
                        <a:pt x="2384" y="1"/>
                        <a:pt x="229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7" name="Google Shape;1567;p32"/>
                <p:cNvSpPr/>
                <p:nvPr/>
              </p:nvSpPr>
              <p:spPr>
                <a:xfrm>
                  <a:off x="2596975" y="2827850"/>
                  <a:ext cx="256500" cy="702550"/>
                </a:xfrm>
                <a:custGeom>
                  <a:avLst/>
                  <a:gdLst/>
                  <a:ahLst/>
                  <a:cxnLst/>
                  <a:rect l="l" t="t" r="r" b="b"/>
                  <a:pathLst>
                    <a:path w="10260" h="28102" extrusionOk="0">
                      <a:moveTo>
                        <a:pt x="7786" y="0"/>
                      </a:moveTo>
                      <a:cubicBezTo>
                        <a:pt x="7253" y="0"/>
                        <a:pt x="6703" y="200"/>
                        <a:pt x="6288" y="543"/>
                      </a:cubicBezTo>
                      <a:cubicBezTo>
                        <a:pt x="5569" y="1133"/>
                        <a:pt x="5197" y="2057"/>
                        <a:pt x="5032" y="2972"/>
                      </a:cubicBezTo>
                      <a:cubicBezTo>
                        <a:pt x="4867" y="3889"/>
                        <a:pt x="4880" y="4828"/>
                        <a:pt x="4782" y="5754"/>
                      </a:cubicBezTo>
                      <a:cubicBezTo>
                        <a:pt x="4521" y="8208"/>
                        <a:pt x="3326" y="10136"/>
                        <a:pt x="2212" y="12264"/>
                      </a:cubicBezTo>
                      <a:cubicBezTo>
                        <a:pt x="1059" y="14472"/>
                        <a:pt x="0" y="18068"/>
                        <a:pt x="930" y="20520"/>
                      </a:cubicBezTo>
                      <a:cubicBezTo>
                        <a:pt x="1383" y="21710"/>
                        <a:pt x="1767" y="22909"/>
                        <a:pt x="2188" y="24120"/>
                      </a:cubicBezTo>
                      <a:cubicBezTo>
                        <a:pt x="2435" y="24835"/>
                        <a:pt x="2716" y="25537"/>
                        <a:pt x="3029" y="26225"/>
                      </a:cubicBezTo>
                      <a:cubicBezTo>
                        <a:pt x="3279" y="26774"/>
                        <a:pt x="3883" y="27522"/>
                        <a:pt x="3979" y="28101"/>
                      </a:cubicBezTo>
                      <a:cubicBezTo>
                        <a:pt x="3311" y="24028"/>
                        <a:pt x="3201" y="19601"/>
                        <a:pt x="5306" y="16050"/>
                      </a:cubicBezTo>
                      <a:cubicBezTo>
                        <a:pt x="6078" y="14745"/>
                        <a:pt x="7118" y="13618"/>
                        <a:pt x="7909" y="12325"/>
                      </a:cubicBezTo>
                      <a:cubicBezTo>
                        <a:pt x="9064" y="10436"/>
                        <a:pt x="9630" y="8258"/>
                        <a:pt x="9891" y="6074"/>
                      </a:cubicBezTo>
                      <a:cubicBezTo>
                        <a:pt x="10027" y="4949"/>
                        <a:pt x="10260" y="3468"/>
                        <a:pt x="9989" y="2210"/>
                      </a:cubicBezTo>
                      <a:cubicBezTo>
                        <a:pt x="9831" y="1472"/>
                        <a:pt x="9498" y="812"/>
                        <a:pt x="8870" y="343"/>
                      </a:cubicBezTo>
                      <a:cubicBezTo>
                        <a:pt x="8556" y="107"/>
                        <a:pt x="8175" y="0"/>
                        <a:pt x="77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8" name="Google Shape;1568;p32"/>
                <p:cNvSpPr/>
                <p:nvPr/>
              </p:nvSpPr>
              <p:spPr>
                <a:xfrm>
                  <a:off x="2672325" y="3053725"/>
                  <a:ext cx="272350" cy="461275"/>
                </a:xfrm>
                <a:custGeom>
                  <a:avLst/>
                  <a:gdLst/>
                  <a:ahLst/>
                  <a:cxnLst/>
                  <a:rect l="l" t="t" r="r" b="b"/>
                  <a:pathLst>
                    <a:path w="10894" h="18451" extrusionOk="0">
                      <a:moveTo>
                        <a:pt x="8915" y="1"/>
                      </a:moveTo>
                      <a:cubicBezTo>
                        <a:pt x="8533" y="1"/>
                        <a:pt x="8168" y="248"/>
                        <a:pt x="7939" y="564"/>
                      </a:cubicBezTo>
                      <a:cubicBezTo>
                        <a:pt x="7680" y="919"/>
                        <a:pt x="7557" y="1349"/>
                        <a:pt x="7417" y="1764"/>
                      </a:cubicBezTo>
                      <a:cubicBezTo>
                        <a:pt x="6819" y="3527"/>
                        <a:pt x="5853" y="5163"/>
                        <a:pt x="4598" y="6538"/>
                      </a:cubicBezTo>
                      <a:cubicBezTo>
                        <a:pt x="3837" y="7374"/>
                        <a:pt x="2969" y="8113"/>
                        <a:pt x="2259" y="8991"/>
                      </a:cubicBezTo>
                      <a:cubicBezTo>
                        <a:pt x="187" y="11547"/>
                        <a:pt x="0" y="15307"/>
                        <a:pt x="514" y="18451"/>
                      </a:cubicBezTo>
                      <a:cubicBezTo>
                        <a:pt x="352" y="17456"/>
                        <a:pt x="1066" y="15832"/>
                        <a:pt x="1402" y="14907"/>
                      </a:cubicBezTo>
                      <a:cubicBezTo>
                        <a:pt x="1816" y="13759"/>
                        <a:pt x="2021" y="12882"/>
                        <a:pt x="2977" y="12058"/>
                      </a:cubicBezTo>
                      <a:cubicBezTo>
                        <a:pt x="3979" y="11195"/>
                        <a:pt x="5163" y="10571"/>
                        <a:pt x="6215" y="9771"/>
                      </a:cubicBezTo>
                      <a:cubicBezTo>
                        <a:pt x="7674" y="8665"/>
                        <a:pt x="8879" y="7223"/>
                        <a:pt x="9705" y="5589"/>
                      </a:cubicBezTo>
                      <a:cubicBezTo>
                        <a:pt x="10487" y="4044"/>
                        <a:pt x="10894" y="2077"/>
                        <a:pt x="9914" y="649"/>
                      </a:cubicBezTo>
                      <a:cubicBezTo>
                        <a:pt x="9707" y="348"/>
                        <a:pt x="9419" y="70"/>
                        <a:pt x="9057" y="12"/>
                      </a:cubicBezTo>
                      <a:cubicBezTo>
                        <a:pt x="9010" y="5"/>
                        <a:pt x="8962" y="1"/>
                        <a:pt x="891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9" name="Google Shape;1569;p32"/>
                <p:cNvSpPr/>
                <p:nvPr/>
              </p:nvSpPr>
              <p:spPr>
                <a:xfrm>
                  <a:off x="2639525" y="2857600"/>
                  <a:ext cx="168175" cy="646625"/>
                </a:xfrm>
                <a:custGeom>
                  <a:avLst/>
                  <a:gdLst/>
                  <a:ahLst/>
                  <a:cxnLst/>
                  <a:rect l="l" t="t" r="r" b="b"/>
                  <a:pathLst>
                    <a:path w="6727" h="25865" extrusionOk="0">
                      <a:moveTo>
                        <a:pt x="6609" y="1"/>
                      </a:moveTo>
                      <a:cubicBezTo>
                        <a:pt x="6580" y="1"/>
                        <a:pt x="6551" y="13"/>
                        <a:pt x="6531" y="36"/>
                      </a:cubicBezTo>
                      <a:cubicBezTo>
                        <a:pt x="5469" y="1236"/>
                        <a:pt x="5005" y="2763"/>
                        <a:pt x="4665" y="4234"/>
                      </a:cubicBezTo>
                      <a:cubicBezTo>
                        <a:pt x="4497" y="4965"/>
                        <a:pt x="4423" y="5722"/>
                        <a:pt x="4351" y="6453"/>
                      </a:cubicBezTo>
                      <a:cubicBezTo>
                        <a:pt x="4316" y="6805"/>
                        <a:pt x="4280" y="7171"/>
                        <a:pt x="4235" y="7527"/>
                      </a:cubicBezTo>
                      <a:cubicBezTo>
                        <a:pt x="4074" y="8780"/>
                        <a:pt x="3705" y="9971"/>
                        <a:pt x="3165" y="10971"/>
                      </a:cubicBezTo>
                      <a:cubicBezTo>
                        <a:pt x="2880" y="11501"/>
                        <a:pt x="2511" y="11992"/>
                        <a:pt x="2152" y="12467"/>
                      </a:cubicBezTo>
                      <a:cubicBezTo>
                        <a:pt x="1725" y="13031"/>
                        <a:pt x="1285" y="13613"/>
                        <a:pt x="972" y="14279"/>
                      </a:cubicBezTo>
                      <a:cubicBezTo>
                        <a:pt x="218" y="15883"/>
                        <a:pt x="1" y="17878"/>
                        <a:pt x="341" y="20052"/>
                      </a:cubicBezTo>
                      <a:cubicBezTo>
                        <a:pt x="424" y="20581"/>
                        <a:pt x="561" y="21102"/>
                        <a:pt x="694" y="21606"/>
                      </a:cubicBezTo>
                      <a:cubicBezTo>
                        <a:pt x="804" y="22030"/>
                        <a:pt x="919" y="22467"/>
                        <a:pt x="1000" y="22901"/>
                      </a:cubicBezTo>
                      <a:cubicBezTo>
                        <a:pt x="1175" y="23845"/>
                        <a:pt x="1405" y="24847"/>
                        <a:pt x="1904" y="25808"/>
                      </a:cubicBezTo>
                      <a:cubicBezTo>
                        <a:pt x="1922" y="25844"/>
                        <a:pt x="1958" y="25865"/>
                        <a:pt x="1997" y="25865"/>
                      </a:cubicBezTo>
                      <a:cubicBezTo>
                        <a:pt x="2013" y="25865"/>
                        <a:pt x="2029" y="25860"/>
                        <a:pt x="2043" y="25853"/>
                      </a:cubicBezTo>
                      <a:cubicBezTo>
                        <a:pt x="2096" y="25825"/>
                        <a:pt x="2116" y="25763"/>
                        <a:pt x="2088" y="25713"/>
                      </a:cubicBezTo>
                      <a:cubicBezTo>
                        <a:pt x="1603" y="24776"/>
                        <a:pt x="1378" y="23790"/>
                        <a:pt x="1205" y="22865"/>
                      </a:cubicBezTo>
                      <a:cubicBezTo>
                        <a:pt x="1124" y="22424"/>
                        <a:pt x="1008" y="21982"/>
                        <a:pt x="897" y="21555"/>
                      </a:cubicBezTo>
                      <a:cubicBezTo>
                        <a:pt x="767" y="21056"/>
                        <a:pt x="631" y="20539"/>
                        <a:pt x="549" y="20020"/>
                      </a:cubicBezTo>
                      <a:cubicBezTo>
                        <a:pt x="214" y="17890"/>
                        <a:pt x="426" y="15935"/>
                        <a:pt x="1162" y="14370"/>
                      </a:cubicBezTo>
                      <a:cubicBezTo>
                        <a:pt x="1464" y="13723"/>
                        <a:pt x="1899" y="13149"/>
                        <a:pt x="2318" y="12593"/>
                      </a:cubicBezTo>
                      <a:cubicBezTo>
                        <a:pt x="2680" y="12112"/>
                        <a:pt x="3055" y="11614"/>
                        <a:pt x="3348" y="11071"/>
                      </a:cubicBezTo>
                      <a:cubicBezTo>
                        <a:pt x="3898" y="10048"/>
                        <a:pt x="4277" y="8832"/>
                        <a:pt x="4441" y="7555"/>
                      </a:cubicBezTo>
                      <a:cubicBezTo>
                        <a:pt x="4489" y="7194"/>
                        <a:pt x="4525" y="6830"/>
                        <a:pt x="4559" y="6475"/>
                      </a:cubicBezTo>
                      <a:cubicBezTo>
                        <a:pt x="4632" y="5748"/>
                        <a:pt x="4704" y="5000"/>
                        <a:pt x="4871" y="4283"/>
                      </a:cubicBezTo>
                      <a:cubicBezTo>
                        <a:pt x="5205" y="2837"/>
                        <a:pt x="5657" y="1340"/>
                        <a:pt x="6689" y="175"/>
                      </a:cubicBezTo>
                      <a:cubicBezTo>
                        <a:pt x="6727" y="131"/>
                        <a:pt x="6722" y="65"/>
                        <a:pt x="6680" y="27"/>
                      </a:cubicBezTo>
                      <a:cubicBezTo>
                        <a:pt x="6660" y="10"/>
                        <a:pt x="6635" y="1"/>
                        <a:pt x="660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0" name="Google Shape;1570;p32"/>
                <p:cNvSpPr/>
                <p:nvPr/>
              </p:nvSpPr>
              <p:spPr>
                <a:xfrm>
                  <a:off x="2675000" y="3092300"/>
                  <a:ext cx="231475" cy="411675"/>
                </a:xfrm>
                <a:custGeom>
                  <a:avLst/>
                  <a:gdLst/>
                  <a:ahLst/>
                  <a:cxnLst/>
                  <a:rect l="l" t="t" r="r" b="b"/>
                  <a:pathLst>
                    <a:path w="9259" h="16467" extrusionOk="0">
                      <a:moveTo>
                        <a:pt x="9146" y="1"/>
                      </a:moveTo>
                      <a:cubicBezTo>
                        <a:pt x="9097" y="1"/>
                        <a:pt x="9053" y="37"/>
                        <a:pt x="9042" y="86"/>
                      </a:cubicBezTo>
                      <a:cubicBezTo>
                        <a:pt x="8660" y="2181"/>
                        <a:pt x="7674" y="4175"/>
                        <a:pt x="6264" y="5702"/>
                      </a:cubicBezTo>
                      <a:cubicBezTo>
                        <a:pt x="5654" y="6366"/>
                        <a:pt x="4940" y="6968"/>
                        <a:pt x="4252" y="7552"/>
                      </a:cubicBezTo>
                      <a:cubicBezTo>
                        <a:pt x="3078" y="8546"/>
                        <a:pt x="1864" y="9574"/>
                        <a:pt x="1104" y="10941"/>
                      </a:cubicBezTo>
                      <a:cubicBezTo>
                        <a:pt x="261" y="12455"/>
                        <a:pt x="1" y="14388"/>
                        <a:pt x="370" y="16382"/>
                      </a:cubicBezTo>
                      <a:cubicBezTo>
                        <a:pt x="378" y="16433"/>
                        <a:pt x="423" y="16466"/>
                        <a:pt x="472" y="16466"/>
                      </a:cubicBezTo>
                      <a:cubicBezTo>
                        <a:pt x="478" y="16466"/>
                        <a:pt x="485" y="16466"/>
                        <a:pt x="491" y="16464"/>
                      </a:cubicBezTo>
                      <a:cubicBezTo>
                        <a:pt x="546" y="16455"/>
                        <a:pt x="585" y="16398"/>
                        <a:pt x="574" y="16342"/>
                      </a:cubicBezTo>
                      <a:cubicBezTo>
                        <a:pt x="213" y="14395"/>
                        <a:pt x="465" y="12513"/>
                        <a:pt x="1285" y="11042"/>
                      </a:cubicBezTo>
                      <a:cubicBezTo>
                        <a:pt x="2027" y="9709"/>
                        <a:pt x="3227" y="8693"/>
                        <a:pt x="4387" y="7711"/>
                      </a:cubicBezTo>
                      <a:cubicBezTo>
                        <a:pt x="5080" y="7125"/>
                        <a:pt x="5797" y="6517"/>
                        <a:pt x="6419" y="5844"/>
                      </a:cubicBezTo>
                      <a:cubicBezTo>
                        <a:pt x="7855" y="4287"/>
                        <a:pt x="8860" y="2255"/>
                        <a:pt x="9249" y="123"/>
                      </a:cubicBezTo>
                      <a:cubicBezTo>
                        <a:pt x="9258" y="68"/>
                        <a:pt x="9221" y="13"/>
                        <a:pt x="9164" y="2"/>
                      </a:cubicBezTo>
                      <a:cubicBezTo>
                        <a:pt x="9158" y="1"/>
                        <a:pt x="9152" y="1"/>
                        <a:pt x="914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571" name="Google Shape;1571;p32"/>
              <p:cNvSpPr/>
              <p:nvPr/>
            </p:nvSpPr>
            <p:spPr>
              <a:xfrm>
                <a:off x="6234152" y="4604873"/>
                <a:ext cx="243762" cy="879054"/>
              </a:xfrm>
              <a:custGeom>
                <a:avLst/>
                <a:gdLst/>
                <a:ahLst/>
                <a:cxnLst/>
                <a:rect l="l" t="t" r="r" b="b"/>
                <a:pathLst>
                  <a:path w="5165" h="18626" extrusionOk="0">
                    <a:moveTo>
                      <a:pt x="158" y="1"/>
                    </a:moveTo>
                    <a:cubicBezTo>
                      <a:pt x="105" y="1"/>
                      <a:pt x="63" y="45"/>
                      <a:pt x="60" y="99"/>
                    </a:cubicBezTo>
                    <a:cubicBezTo>
                      <a:pt x="1" y="1124"/>
                      <a:pt x="77" y="2010"/>
                      <a:pt x="297" y="2816"/>
                    </a:cubicBezTo>
                    <a:cubicBezTo>
                      <a:pt x="580" y="3848"/>
                      <a:pt x="1115" y="4795"/>
                      <a:pt x="1632" y="5711"/>
                    </a:cubicBezTo>
                    <a:cubicBezTo>
                      <a:pt x="2137" y="6603"/>
                      <a:pt x="2660" y="7525"/>
                      <a:pt x="2936" y="8520"/>
                    </a:cubicBezTo>
                    <a:cubicBezTo>
                      <a:pt x="3232" y="9573"/>
                      <a:pt x="3249" y="10700"/>
                      <a:pt x="3265" y="11788"/>
                    </a:cubicBezTo>
                    <a:cubicBezTo>
                      <a:pt x="3278" y="12648"/>
                      <a:pt x="3290" y="13539"/>
                      <a:pt x="3439" y="14400"/>
                    </a:cubicBezTo>
                    <a:cubicBezTo>
                      <a:pt x="3692" y="15875"/>
                      <a:pt x="4332" y="17243"/>
                      <a:pt x="4951" y="18566"/>
                    </a:cubicBezTo>
                    <a:cubicBezTo>
                      <a:pt x="4967" y="18604"/>
                      <a:pt x="5005" y="18626"/>
                      <a:pt x="5046" y="18626"/>
                    </a:cubicBezTo>
                    <a:cubicBezTo>
                      <a:pt x="5060" y="18626"/>
                      <a:pt x="5075" y="18621"/>
                      <a:pt x="5089" y="18617"/>
                    </a:cubicBezTo>
                    <a:cubicBezTo>
                      <a:pt x="5141" y="18591"/>
                      <a:pt x="5164" y="18530"/>
                      <a:pt x="5140" y="18476"/>
                    </a:cubicBezTo>
                    <a:cubicBezTo>
                      <a:pt x="4526" y="17166"/>
                      <a:pt x="3892" y="15811"/>
                      <a:pt x="3643" y="14364"/>
                    </a:cubicBezTo>
                    <a:cubicBezTo>
                      <a:pt x="3498" y="13518"/>
                      <a:pt x="3485" y="12638"/>
                      <a:pt x="3472" y="11785"/>
                    </a:cubicBezTo>
                    <a:cubicBezTo>
                      <a:pt x="3456" y="10684"/>
                      <a:pt x="3440" y="9543"/>
                      <a:pt x="3138" y="8462"/>
                    </a:cubicBezTo>
                    <a:cubicBezTo>
                      <a:pt x="2854" y="7444"/>
                      <a:pt x="2325" y="6509"/>
                      <a:pt x="1813" y="5605"/>
                    </a:cubicBezTo>
                    <a:cubicBezTo>
                      <a:pt x="1301" y="4702"/>
                      <a:pt x="772" y="3767"/>
                      <a:pt x="497" y="2759"/>
                    </a:cubicBezTo>
                    <a:cubicBezTo>
                      <a:pt x="286" y="1978"/>
                      <a:pt x="210" y="1111"/>
                      <a:pt x="268" y="112"/>
                    </a:cubicBezTo>
                    <a:cubicBezTo>
                      <a:pt x="271" y="54"/>
                      <a:pt x="228" y="5"/>
                      <a:pt x="170" y="2"/>
                    </a:cubicBezTo>
                    <a:cubicBezTo>
                      <a:pt x="166" y="1"/>
                      <a:pt x="162" y="1"/>
                      <a:pt x="15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spTree>
    <p:extLst>
      <p:ext uri="{BB962C8B-B14F-4D97-AF65-F5344CB8AC3E}">
        <p14:creationId xmlns:p14="http://schemas.microsoft.com/office/powerpoint/2010/main" val="2351142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72"/>
        <p:cNvGrpSpPr/>
        <p:nvPr/>
      </p:nvGrpSpPr>
      <p:grpSpPr>
        <a:xfrm>
          <a:off x="0" y="0"/>
          <a:ext cx="0" cy="0"/>
          <a:chOff x="0" y="0"/>
          <a:chExt cx="0" cy="0"/>
        </a:xfrm>
      </p:grpSpPr>
      <p:sp>
        <p:nvSpPr>
          <p:cNvPr id="1573" name="Google Shape;1573;p33"/>
          <p:cNvSpPr/>
          <p:nvPr/>
        </p:nvSpPr>
        <p:spPr>
          <a:xfrm>
            <a:off x="7876362" y="1"/>
            <a:ext cx="4365500" cy="1211548"/>
          </a:xfrm>
          <a:custGeom>
            <a:avLst/>
            <a:gdLst/>
            <a:ahLst/>
            <a:cxnLst/>
            <a:rect l="l" t="t" r="r" b="b"/>
            <a:pathLst>
              <a:path w="86031" h="23876" extrusionOk="0">
                <a:moveTo>
                  <a:pt x="763" y="1"/>
                </a:moveTo>
                <a:cubicBezTo>
                  <a:pt x="0" y="4481"/>
                  <a:pt x="1517" y="9326"/>
                  <a:pt x="4785" y="12504"/>
                </a:cubicBezTo>
                <a:cubicBezTo>
                  <a:pt x="7881" y="15513"/>
                  <a:pt x="12173" y="16841"/>
                  <a:pt x="16536" y="16841"/>
                </a:cubicBezTo>
                <a:cubicBezTo>
                  <a:pt x="18933" y="16841"/>
                  <a:pt x="21353" y="16439"/>
                  <a:pt x="23607" y="15696"/>
                </a:cubicBezTo>
                <a:cubicBezTo>
                  <a:pt x="27714" y="14341"/>
                  <a:pt x="31452" y="12009"/>
                  <a:pt x="35563" y="10670"/>
                </a:cubicBezTo>
                <a:cubicBezTo>
                  <a:pt x="38192" y="9814"/>
                  <a:pt x="40957" y="9390"/>
                  <a:pt x="43721" y="9390"/>
                </a:cubicBezTo>
                <a:cubicBezTo>
                  <a:pt x="47426" y="9390"/>
                  <a:pt x="51131" y="10152"/>
                  <a:pt x="54515" y="11659"/>
                </a:cubicBezTo>
                <a:cubicBezTo>
                  <a:pt x="59368" y="13823"/>
                  <a:pt x="63446" y="17384"/>
                  <a:pt x="67993" y="20134"/>
                </a:cubicBezTo>
                <a:cubicBezTo>
                  <a:pt x="71458" y="22233"/>
                  <a:pt x="75473" y="23875"/>
                  <a:pt x="79444" y="23875"/>
                </a:cubicBezTo>
                <a:cubicBezTo>
                  <a:pt x="80684" y="23875"/>
                  <a:pt x="81920" y="23715"/>
                  <a:pt x="83134" y="23358"/>
                </a:cubicBezTo>
                <a:cubicBezTo>
                  <a:pt x="84165" y="23054"/>
                  <a:pt x="85177" y="22594"/>
                  <a:pt x="86031" y="21948"/>
                </a:cubicBezTo>
                <a:lnTo>
                  <a:pt x="86031"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4" name="Google Shape;1574;p33"/>
          <p:cNvSpPr/>
          <p:nvPr/>
        </p:nvSpPr>
        <p:spPr>
          <a:xfrm>
            <a:off x="4" y="5015882"/>
            <a:ext cx="5413753" cy="1842100"/>
          </a:xfrm>
          <a:custGeom>
            <a:avLst/>
            <a:gdLst/>
            <a:ahLst/>
            <a:cxnLst/>
            <a:rect l="l" t="t" r="r" b="b"/>
            <a:pathLst>
              <a:path w="74392" h="25314" extrusionOk="0">
                <a:moveTo>
                  <a:pt x="6415" y="0"/>
                </a:moveTo>
                <a:cubicBezTo>
                  <a:pt x="5511" y="0"/>
                  <a:pt x="4607" y="72"/>
                  <a:pt x="3713" y="218"/>
                </a:cubicBezTo>
                <a:cubicBezTo>
                  <a:pt x="2439" y="428"/>
                  <a:pt x="1193" y="786"/>
                  <a:pt x="0" y="1281"/>
                </a:cubicBezTo>
                <a:lnTo>
                  <a:pt x="0" y="25313"/>
                </a:lnTo>
                <a:lnTo>
                  <a:pt x="74392" y="25313"/>
                </a:lnTo>
                <a:cubicBezTo>
                  <a:pt x="73335" y="21817"/>
                  <a:pt x="70786" y="18680"/>
                  <a:pt x="67305" y="17638"/>
                </a:cubicBezTo>
                <a:cubicBezTo>
                  <a:pt x="66185" y="17301"/>
                  <a:pt x="65018" y="17188"/>
                  <a:pt x="63844" y="17188"/>
                </a:cubicBezTo>
                <a:cubicBezTo>
                  <a:pt x="63125" y="17188"/>
                  <a:pt x="62403" y="17230"/>
                  <a:pt x="61689" y="17290"/>
                </a:cubicBezTo>
                <a:cubicBezTo>
                  <a:pt x="58043" y="17597"/>
                  <a:pt x="54436" y="18333"/>
                  <a:pt x="50962" y="19476"/>
                </a:cubicBezTo>
                <a:cubicBezTo>
                  <a:pt x="47904" y="20484"/>
                  <a:pt x="44892" y="21821"/>
                  <a:pt x="41681" y="22007"/>
                </a:cubicBezTo>
                <a:cubicBezTo>
                  <a:pt x="41436" y="22021"/>
                  <a:pt x="41192" y="22028"/>
                  <a:pt x="40947" y="22028"/>
                </a:cubicBezTo>
                <a:cubicBezTo>
                  <a:pt x="38042" y="22028"/>
                  <a:pt x="35147" y="21031"/>
                  <a:pt x="32836" y="19276"/>
                </a:cubicBezTo>
                <a:cubicBezTo>
                  <a:pt x="30521" y="17522"/>
                  <a:pt x="27990" y="15966"/>
                  <a:pt x="26000" y="13791"/>
                </a:cubicBezTo>
                <a:cubicBezTo>
                  <a:pt x="22931" y="10439"/>
                  <a:pt x="20597" y="6369"/>
                  <a:pt x="17006" y="3585"/>
                </a:cubicBezTo>
                <a:cubicBezTo>
                  <a:pt x="14003" y="1263"/>
                  <a:pt x="10208" y="0"/>
                  <a:pt x="6415"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5" name="Google Shape;1575;p33"/>
          <p:cNvSpPr/>
          <p:nvPr/>
        </p:nvSpPr>
        <p:spPr>
          <a:xfrm>
            <a:off x="11345849" y="1452425"/>
            <a:ext cx="629833" cy="1391497"/>
          </a:xfrm>
          <a:custGeom>
            <a:avLst/>
            <a:gdLst/>
            <a:ahLst/>
            <a:cxnLst/>
            <a:rect l="l" t="t" r="r" b="b"/>
            <a:pathLst>
              <a:path w="10009" h="22113" extrusionOk="0">
                <a:moveTo>
                  <a:pt x="2246" y="429"/>
                </a:moveTo>
                <a:cubicBezTo>
                  <a:pt x="2246" y="429"/>
                  <a:pt x="2247" y="430"/>
                  <a:pt x="2247" y="433"/>
                </a:cubicBezTo>
                <a:cubicBezTo>
                  <a:pt x="2275" y="472"/>
                  <a:pt x="2298" y="507"/>
                  <a:pt x="2311" y="532"/>
                </a:cubicBezTo>
                <a:cubicBezTo>
                  <a:pt x="2405" y="710"/>
                  <a:pt x="2482" y="871"/>
                  <a:pt x="2551" y="1024"/>
                </a:cubicBezTo>
                <a:cubicBezTo>
                  <a:pt x="2713" y="1390"/>
                  <a:pt x="2826" y="1723"/>
                  <a:pt x="2894" y="2042"/>
                </a:cubicBezTo>
                <a:cubicBezTo>
                  <a:pt x="2944" y="2266"/>
                  <a:pt x="2955" y="2492"/>
                  <a:pt x="2931" y="2735"/>
                </a:cubicBezTo>
                <a:cubicBezTo>
                  <a:pt x="2907" y="2977"/>
                  <a:pt x="2847" y="3220"/>
                  <a:pt x="2789" y="3455"/>
                </a:cubicBezTo>
                <a:cubicBezTo>
                  <a:pt x="2741" y="3654"/>
                  <a:pt x="2690" y="3859"/>
                  <a:pt x="2660" y="4064"/>
                </a:cubicBezTo>
                <a:cubicBezTo>
                  <a:pt x="2606" y="4436"/>
                  <a:pt x="2618" y="4794"/>
                  <a:pt x="2635" y="5141"/>
                </a:cubicBezTo>
                <a:cubicBezTo>
                  <a:pt x="2466" y="4565"/>
                  <a:pt x="2367" y="4009"/>
                  <a:pt x="2346" y="3491"/>
                </a:cubicBezTo>
                <a:cubicBezTo>
                  <a:pt x="2336" y="3252"/>
                  <a:pt x="2379" y="3010"/>
                  <a:pt x="2421" y="2773"/>
                </a:cubicBezTo>
                <a:cubicBezTo>
                  <a:pt x="2488" y="2395"/>
                  <a:pt x="2559" y="2004"/>
                  <a:pt x="2425" y="1600"/>
                </a:cubicBezTo>
                <a:cubicBezTo>
                  <a:pt x="2415" y="1569"/>
                  <a:pt x="2385" y="1549"/>
                  <a:pt x="2354" y="1549"/>
                </a:cubicBezTo>
                <a:cubicBezTo>
                  <a:pt x="2346" y="1549"/>
                  <a:pt x="2339" y="1550"/>
                  <a:pt x="2331" y="1552"/>
                </a:cubicBezTo>
                <a:cubicBezTo>
                  <a:pt x="2291" y="1565"/>
                  <a:pt x="2270" y="1609"/>
                  <a:pt x="2283" y="1647"/>
                </a:cubicBezTo>
                <a:cubicBezTo>
                  <a:pt x="2405" y="2016"/>
                  <a:pt x="2341" y="2370"/>
                  <a:pt x="2275" y="2747"/>
                </a:cubicBezTo>
                <a:cubicBezTo>
                  <a:pt x="2231" y="2990"/>
                  <a:pt x="2186" y="3242"/>
                  <a:pt x="2197" y="3497"/>
                </a:cubicBezTo>
                <a:cubicBezTo>
                  <a:pt x="2217" y="4011"/>
                  <a:pt x="2312" y="4559"/>
                  <a:pt x="2476" y="5128"/>
                </a:cubicBezTo>
                <a:cubicBezTo>
                  <a:pt x="2466" y="5112"/>
                  <a:pt x="2457" y="5095"/>
                  <a:pt x="2446" y="5077"/>
                </a:cubicBezTo>
                <a:cubicBezTo>
                  <a:pt x="2391" y="4982"/>
                  <a:pt x="2334" y="4888"/>
                  <a:pt x="2282" y="4791"/>
                </a:cubicBezTo>
                <a:cubicBezTo>
                  <a:pt x="1869" y="4021"/>
                  <a:pt x="1751" y="3156"/>
                  <a:pt x="1914" y="2066"/>
                </a:cubicBezTo>
                <a:cubicBezTo>
                  <a:pt x="1953" y="1799"/>
                  <a:pt x="2016" y="1529"/>
                  <a:pt x="2076" y="1269"/>
                </a:cubicBezTo>
                <a:cubicBezTo>
                  <a:pt x="2140" y="995"/>
                  <a:pt x="2205" y="716"/>
                  <a:pt x="2246" y="429"/>
                </a:cubicBezTo>
                <a:close/>
                <a:moveTo>
                  <a:pt x="364" y="5108"/>
                </a:moveTo>
                <a:lnTo>
                  <a:pt x="364" y="5108"/>
                </a:lnTo>
                <a:cubicBezTo>
                  <a:pt x="530" y="5195"/>
                  <a:pt x="703" y="5261"/>
                  <a:pt x="740" y="5274"/>
                </a:cubicBezTo>
                <a:cubicBezTo>
                  <a:pt x="850" y="5310"/>
                  <a:pt x="959" y="5341"/>
                  <a:pt x="1066" y="5371"/>
                </a:cubicBezTo>
                <a:cubicBezTo>
                  <a:pt x="1314" y="5442"/>
                  <a:pt x="1550" y="5509"/>
                  <a:pt x="1777" y="5638"/>
                </a:cubicBezTo>
                <a:cubicBezTo>
                  <a:pt x="1998" y="5762"/>
                  <a:pt x="2197" y="5927"/>
                  <a:pt x="2382" y="6139"/>
                </a:cubicBezTo>
                <a:cubicBezTo>
                  <a:pt x="2609" y="6401"/>
                  <a:pt x="2789" y="6696"/>
                  <a:pt x="2999" y="7053"/>
                </a:cubicBezTo>
                <a:cubicBezTo>
                  <a:pt x="3042" y="7126"/>
                  <a:pt x="3080" y="7203"/>
                  <a:pt x="3122" y="7276"/>
                </a:cubicBezTo>
                <a:cubicBezTo>
                  <a:pt x="3164" y="7388"/>
                  <a:pt x="3209" y="7498"/>
                  <a:pt x="3259" y="7609"/>
                </a:cubicBezTo>
                <a:cubicBezTo>
                  <a:pt x="3120" y="7478"/>
                  <a:pt x="2964" y="7357"/>
                  <a:pt x="2812" y="7240"/>
                </a:cubicBezTo>
                <a:lnTo>
                  <a:pt x="2745" y="7190"/>
                </a:lnTo>
                <a:cubicBezTo>
                  <a:pt x="2201" y="6770"/>
                  <a:pt x="1680" y="6305"/>
                  <a:pt x="1202" y="5811"/>
                </a:cubicBezTo>
                <a:cubicBezTo>
                  <a:pt x="1187" y="5796"/>
                  <a:pt x="1167" y="5788"/>
                  <a:pt x="1148" y="5788"/>
                </a:cubicBezTo>
                <a:cubicBezTo>
                  <a:pt x="1129" y="5788"/>
                  <a:pt x="1111" y="5795"/>
                  <a:pt x="1096" y="5808"/>
                </a:cubicBezTo>
                <a:cubicBezTo>
                  <a:pt x="1067" y="5837"/>
                  <a:pt x="1066" y="5885"/>
                  <a:pt x="1095" y="5914"/>
                </a:cubicBezTo>
                <a:cubicBezTo>
                  <a:pt x="1580" y="6414"/>
                  <a:pt x="2104" y="6883"/>
                  <a:pt x="2654" y="7305"/>
                </a:cubicBezTo>
                <a:lnTo>
                  <a:pt x="2722" y="7356"/>
                </a:lnTo>
                <a:cubicBezTo>
                  <a:pt x="2919" y="7507"/>
                  <a:pt x="3117" y="7661"/>
                  <a:pt x="3281" y="7845"/>
                </a:cubicBezTo>
                <a:cubicBezTo>
                  <a:pt x="3259" y="7832"/>
                  <a:pt x="3239" y="7821"/>
                  <a:pt x="3224" y="7811"/>
                </a:cubicBezTo>
                <a:cubicBezTo>
                  <a:pt x="2949" y="7628"/>
                  <a:pt x="2651" y="7488"/>
                  <a:pt x="2363" y="7355"/>
                </a:cubicBezTo>
                <a:cubicBezTo>
                  <a:pt x="1813" y="7098"/>
                  <a:pt x="1292" y="6855"/>
                  <a:pt x="924" y="6328"/>
                </a:cubicBezTo>
                <a:cubicBezTo>
                  <a:pt x="740" y="6063"/>
                  <a:pt x="622" y="5764"/>
                  <a:pt x="501" y="5448"/>
                </a:cubicBezTo>
                <a:cubicBezTo>
                  <a:pt x="458" y="5335"/>
                  <a:pt x="413" y="5221"/>
                  <a:pt x="364" y="5108"/>
                </a:cubicBezTo>
                <a:close/>
                <a:moveTo>
                  <a:pt x="4904" y="3925"/>
                </a:moveTo>
                <a:cubicBezTo>
                  <a:pt x="5048" y="4510"/>
                  <a:pt x="5173" y="5145"/>
                  <a:pt x="5103" y="5758"/>
                </a:cubicBezTo>
                <a:cubicBezTo>
                  <a:pt x="5046" y="6257"/>
                  <a:pt x="4859" y="6762"/>
                  <a:pt x="4561" y="7216"/>
                </a:cubicBezTo>
                <a:cubicBezTo>
                  <a:pt x="4493" y="7311"/>
                  <a:pt x="4426" y="7405"/>
                  <a:pt x="4361" y="7499"/>
                </a:cubicBezTo>
                <a:cubicBezTo>
                  <a:pt x="4273" y="7624"/>
                  <a:pt x="4187" y="7747"/>
                  <a:pt x="4109" y="7876"/>
                </a:cubicBezTo>
                <a:cubicBezTo>
                  <a:pt x="4187" y="7327"/>
                  <a:pt x="4314" y="6861"/>
                  <a:pt x="4507" y="6408"/>
                </a:cubicBezTo>
                <a:cubicBezTo>
                  <a:pt x="4717" y="5916"/>
                  <a:pt x="4915" y="5392"/>
                  <a:pt x="4811" y="4872"/>
                </a:cubicBezTo>
                <a:cubicBezTo>
                  <a:pt x="4803" y="4838"/>
                  <a:pt x="4773" y="4812"/>
                  <a:pt x="4738" y="4812"/>
                </a:cubicBezTo>
                <a:cubicBezTo>
                  <a:pt x="4733" y="4812"/>
                  <a:pt x="4728" y="4813"/>
                  <a:pt x="4723" y="4814"/>
                </a:cubicBezTo>
                <a:cubicBezTo>
                  <a:pt x="4684" y="4821"/>
                  <a:pt x="4656" y="4862"/>
                  <a:pt x="4665" y="4902"/>
                </a:cubicBezTo>
                <a:cubicBezTo>
                  <a:pt x="4760" y="5380"/>
                  <a:pt x="4579" y="5859"/>
                  <a:pt x="4370" y="6350"/>
                </a:cubicBezTo>
                <a:cubicBezTo>
                  <a:pt x="4141" y="6887"/>
                  <a:pt x="4003" y="7441"/>
                  <a:pt x="3928" y="8122"/>
                </a:cubicBezTo>
                <a:cubicBezTo>
                  <a:pt x="3880" y="7777"/>
                  <a:pt x="3838" y="7425"/>
                  <a:pt x="3847" y="7079"/>
                </a:cubicBezTo>
                <a:cubicBezTo>
                  <a:pt x="3866" y="6487"/>
                  <a:pt x="3960" y="5981"/>
                  <a:pt x="4134" y="5531"/>
                </a:cubicBezTo>
                <a:cubicBezTo>
                  <a:pt x="4238" y="5258"/>
                  <a:pt x="4377" y="4995"/>
                  <a:pt x="4513" y="4740"/>
                </a:cubicBezTo>
                <a:cubicBezTo>
                  <a:pt x="4652" y="4477"/>
                  <a:pt x="4795" y="4209"/>
                  <a:pt x="4904" y="3925"/>
                </a:cubicBezTo>
                <a:close/>
                <a:moveTo>
                  <a:pt x="7355" y="6722"/>
                </a:moveTo>
                <a:cubicBezTo>
                  <a:pt x="7321" y="7195"/>
                  <a:pt x="7268" y="7672"/>
                  <a:pt x="7195" y="8141"/>
                </a:cubicBezTo>
                <a:cubicBezTo>
                  <a:pt x="7126" y="8578"/>
                  <a:pt x="7051" y="8938"/>
                  <a:pt x="6899" y="9273"/>
                </a:cubicBezTo>
                <a:cubicBezTo>
                  <a:pt x="6699" y="9708"/>
                  <a:pt x="6370" y="10080"/>
                  <a:pt x="6107" y="10353"/>
                </a:cubicBezTo>
                <a:cubicBezTo>
                  <a:pt x="5908" y="10558"/>
                  <a:pt x="5690" y="10770"/>
                  <a:pt x="5431" y="10917"/>
                </a:cubicBezTo>
                <a:cubicBezTo>
                  <a:pt x="5402" y="10935"/>
                  <a:pt x="5379" y="10945"/>
                  <a:pt x="5358" y="10953"/>
                </a:cubicBezTo>
                <a:cubicBezTo>
                  <a:pt x="5444" y="10790"/>
                  <a:pt x="5520" y="10623"/>
                  <a:pt x="5593" y="10460"/>
                </a:cubicBezTo>
                <a:cubicBezTo>
                  <a:pt x="5720" y="10177"/>
                  <a:pt x="5852" y="9885"/>
                  <a:pt x="6026" y="9619"/>
                </a:cubicBezTo>
                <a:lnTo>
                  <a:pt x="6136" y="9452"/>
                </a:lnTo>
                <a:cubicBezTo>
                  <a:pt x="6388" y="9076"/>
                  <a:pt x="6648" y="8686"/>
                  <a:pt x="6734" y="8223"/>
                </a:cubicBezTo>
                <a:cubicBezTo>
                  <a:pt x="6741" y="8184"/>
                  <a:pt x="6713" y="8144"/>
                  <a:pt x="6674" y="8136"/>
                </a:cubicBezTo>
                <a:cubicBezTo>
                  <a:pt x="6670" y="8135"/>
                  <a:pt x="6665" y="8135"/>
                  <a:pt x="6661" y="8135"/>
                </a:cubicBezTo>
                <a:cubicBezTo>
                  <a:pt x="6626" y="8135"/>
                  <a:pt x="6594" y="8161"/>
                  <a:pt x="6586" y="8196"/>
                </a:cubicBezTo>
                <a:cubicBezTo>
                  <a:pt x="6509" y="8627"/>
                  <a:pt x="6257" y="9003"/>
                  <a:pt x="6013" y="9368"/>
                </a:cubicBezTo>
                <a:lnTo>
                  <a:pt x="5901" y="9538"/>
                </a:lnTo>
                <a:cubicBezTo>
                  <a:pt x="5720" y="9814"/>
                  <a:pt x="5586" y="10112"/>
                  <a:pt x="5455" y="10400"/>
                </a:cubicBezTo>
                <a:cubicBezTo>
                  <a:pt x="5389" y="10552"/>
                  <a:pt x="5316" y="10704"/>
                  <a:pt x="5238" y="10856"/>
                </a:cubicBezTo>
                <a:cubicBezTo>
                  <a:pt x="5238" y="10794"/>
                  <a:pt x="5241" y="10725"/>
                  <a:pt x="5244" y="10671"/>
                </a:cubicBezTo>
                <a:lnTo>
                  <a:pt x="5247" y="10596"/>
                </a:lnTo>
                <a:cubicBezTo>
                  <a:pt x="5273" y="9976"/>
                  <a:pt x="5447" y="9367"/>
                  <a:pt x="5748" y="8835"/>
                </a:cubicBezTo>
                <a:cubicBezTo>
                  <a:pt x="5953" y="8469"/>
                  <a:pt x="6221" y="8135"/>
                  <a:pt x="6482" y="7811"/>
                </a:cubicBezTo>
                <a:lnTo>
                  <a:pt x="7355" y="6722"/>
                </a:lnTo>
                <a:close/>
                <a:moveTo>
                  <a:pt x="1073" y="9056"/>
                </a:moveTo>
                <a:lnTo>
                  <a:pt x="1073" y="9056"/>
                </a:lnTo>
                <a:cubicBezTo>
                  <a:pt x="1518" y="9267"/>
                  <a:pt x="2000" y="9394"/>
                  <a:pt x="2469" y="9517"/>
                </a:cubicBezTo>
                <a:cubicBezTo>
                  <a:pt x="2724" y="9584"/>
                  <a:pt x="2987" y="9653"/>
                  <a:pt x="3239" y="9734"/>
                </a:cubicBezTo>
                <a:cubicBezTo>
                  <a:pt x="3883" y="9943"/>
                  <a:pt x="4358" y="10219"/>
                  <a:pt x="4688" y="10578"/>
                </a:cubicBezTo>
                <a:cubicBezTo>
                  <a:pt x="4775" y="10673"/>
                  <a:pt x="4844" y="10780"/>
                  <a:pt x="4909" y="10894"/>
                </a:cubicBezTo>
                <a:cubicBezTo>
                  <a:pt x="4766" y="10813"/>
                  <a:pt x="4608" y="10751"/>
                  <a:pt x="4449" y="10699"/>
                </a:cubicBezTo>
                <a:cubicBezTo>
                  <a:pt x="4258" y="10636"/>
                  <a:pt x="4063" y="10578"/>
                  <a:pt x="3867" y="10523"/>
                </a:cubicBezTo>
                <a:cubicBezTo>
                  <a:pt x="3224" y="10337"/>
                  <a:pt x="2559" y="10144"/>
                  <a:pt x="2036" y="9736"/>
                </a:cubicBezTo>
                <a:cubicBezTo>
                  <a:pt x="2022" y="9725"/>
                  <a:pt x="2006" y="9720"/>
                  <a:pt x="1989" y="9720"/>
                </a:cubicBezTo>
                <a:cubicBezTo>
                  <a:pt x="1967" y="9720"/>
                  <a:pt x="1945" y="9730"/>
                  <a:pt x="1930" y="9749"/>
                </a:cubicBezTo>
                <a:cubicBezTo>
                  <a:pt x="1906" y="9781"/>
                  <a:pt x="1911" y="9829"/>
                  <a:pt x="1943" y="9853"/>
                </a:cubicBezTo>
                <a:cubicBezTo>
                  <a:pt x="2490" y="10280"/>
                  <a:pt x="3168" y="10477"/>
                  <a:pt x="3825" y="10668"/>
                </a:cubicBezTo>
                <a:cubicBezTo>
                  <a:pt x="4019" y="10723"/>
                  <a:pt x="4213" y="10780"/>
                  <a:pt x="4403" y="10842"/>
                </a:cubicBezTo>
                <a:cubicBezTo>
                  <a:pt x="4636" y="10917"/>
                  <a:pt x="4896" y="11017"/>
                  <a:pt x="5069" y="11211"/>
                </a:cubicBezTo>
                <a:lnTo>
                  <a:pt x="4873" y="11215"/>
                </a:lnTo>
                <a:cubicBezTo>
                  <a:pt x="4739" y="11219"/>
                  <a:pt x="4602" y="11223"/>
                  <a:pt x="4465" y="11223"/>
                </a:cubicBezTo>
                <a:cubicBezTo>
                  <a:pt x="4369" y="11223"/>
                  <a:pt x="4273" y="11221"/>
                  <a:pt x="4177" y="11215"/>
                </a:cubicBezTo>
                <a:cubicBezTo>
                  <a:pt x="3375" y="11173"/>
                  <a:pt x="2683" y="10675"/>
                  <a:pt x="1987" y="10124"/>
                </a:cubicBezTo>
                <a:cubicBezTo>
                  <a:pt x="1597" y="9816"/>
                  <a:pt x="1212" y="9481"/>
                  <a:pt x="1073" y="9056"/>
                </a:cubicBezTo>
                <a:close/>
                <a:moveTo>
                  <a:pt x="8307" y="9858"/>
                </a:moveTo>
                <a:cubicBezTo>
                  <a:pt x="8471" y="10796"/>
                  <a:pt x="8443" y="11579"/>
                  <a:pt x="8226" y="12240"/>
                </a:cubicBezTo>
                <a:cubicBezTo>
                  <a:pt x="7957" y="13070"/>
                  <a:pt x="7391" y="13588"/>
                  <a:pt x="6758" y="14089"/>
                </a:cubicBezTo>
                <a:cubicBezTo>
                  <a:pt x="7168" y="13233"/>
                  <a:pt x="7511" y="12346"/>
                  <a:pt x="7779" y="11437"/>
                </a:cubicBezTo>
                <a:cubicBezTo>
                  <a:pt x="7790" y="11396"/>
                  <a:pt x="7769" y="11356"/>
                  <a:pt x="7728" y="11344"/>
                </a:cubicBezTo>
                <a:cubicBezTo>
                  <a:pt x="7722" y="11343"/>
                  <a:pt x="7715" y="11342"/>
                  <a:pt x="7709" y="11342"/>
                </a:cubicBezTo>
                <a:cubicBezTo>
                  <a:pt x="7676" y="11342"/>
                  <a:pt x="7645" y="11362"/>
                  <a:pt x="7635" y="11395"/>
                </a:cubicBezTo>
                <a:cubicBezTo>
                  <a:pt x="7370" y="12300"/>
                  <a:pt x="7026" y="13187"/>
                  <a:pt x="6618" y="14038"/>
                </a:cubicBezTo>
                <a:cubicBezTo>
                  <a:pt x="6618" y="14024"/>
                  <a:pt x="6618" y="14009"/>
                  <a:pt x="6615" y="13996"/>
                </a:cubicBezTo>
                <a:cubicBezTo>
                  <a:pt x="6593" y="13345"/>
                  <a:pt x="6574" y="12727"/>
                  <a:pt x="6794" y="12129"/>
                </a:cubicBezTo>
                <a:cubicBezTo>
                  <a:pt x="7011" y="11537"/>
                  <a:pt x="7352" y="11001"/>
                  <a:pt x="7683" y="10503"/>
                </a:cubicBezTo>
                <a:cubicBezTo>
                  <a:pt x="7857" y="10241"/>
                  <a:pt x="8048" y="9979"/>
                  <a:pt x="8307" y="9858"/>
                </a:cubicBezTo>
                <a:close/>
                <a:moveTo>
                  <a:pt x="1793" y="11799"/>
                </a:moveTo>
                <a:cubicBezTo>
                  <a:pt x="2600" y="11900"/>
                  <a:pt x="3497" y="12052"/>
                  <a:pt x="4296" y="12414"/>
                </a:cubicBezTo>
                <a:cubicBezTo>
                  <a:pt x="4771" y="12630"/>
                  <a:pt x="5180" y="12908"/>
                  <a:pt x="5516" y="13245"/>
                </a:cubicBezTo>
                <a:cubicBezTo>
                  <a:pt x="5745" y="13474"/>
                  <a:pt x="5917" y="13772"/>
                  <a:pt x="6076" y="14072"/>
                </a:cubicBezTo>
                <a:cubicBezTo>
                  <a:pt x="5299" y="13453"/>
                  <a:pt x="4401" y="12974"/>
                  <a:pt x="3456" y="12680"/>
                </a:cubicBezTo>
                <a:cubicBezTo>
                  <a:pt x="3448" y="12678"/>
                  <a:pt x="3441" y="12677"/>
                  <a:pt x="3433" y="12677"/>
                </a:cubicBezTo>
                <a:cubicBezTo>
                  <a:pt x="3402" y="12677"/>
                  <a:pt x="3372" y="12697"/>
                  <a:pt x="3362" y="12730"/>
                </a:cubicBezTo>
                <a:cubicBezTo>
                  <a:pt x="3349" y="12769"/>
                  <a:pt x="3371" y="12811"/>
                  <a:pt x="3411" y="12822"/>
                </a:cubicBezTo>
                <a:cubicBezTo>
                  <a:pt x="4367" y="13122"/>
                  <a:pt x="5271" y="13613"/>
                  <a:pt x="6049" y="14245"/>
                </a:cubicBezTo>
                <a:cubicBezTo>
                  <a:pt x="5830" y="14167"/>
                  <a:pt x="5613" y="14129"/>
                  <a:pt x="5390" y="14089"/>
                </a:cubicBezTo>
                <a:cubicBezTo>
                  <a:pt x="5286" y="14072"/>
                  <a:pt x="5179" y="14053"/>
                  <a:pt x="5067" y="14030"/>
                </a:cubicBezTo>
                <a:cubicBezTo>
                  <a:pt x="4598" y="13934"/>
                  <a:pt x="4138" y="13770"/>
                  <a:pt x="3706" y="13545"/>
                </a:cubicBezTo>
                <a:cubicBezTo>
                  <a:pt x="3274" y="13320"/>
                  <a:pt x="2877" y="13039"/>
                  <a:pt x="2524" y="12711"/>
                </a:cubicBezTo>
                <a:cubicBezTo>
                  <a:pt x="2353" y="12550"/>
                  <a:pt x="2191" y="12376"/>
                  <a:pt x="2045" y="12195"/>
                </a:cubicBezTo>
                <a:cubicBezTo>
                  <a:pt x="2029" y="12175"/>
                  <a:pt x="1981" y="12098"/>
                  <a:pt x="1936" y="12026"/>
                </a:cubicBezTo>
                <a:cubicBezTo>
                  <a:pt x="1878" y="11932"/>
                  <a:pt x="1832" y="11858"/>
                  <a:pt x="1793" y="11799"/>
                </a:cubicBezTo>
                <a:close/>
                <a:moveTo>
                  <a:pt x="7356" y="13935"/>
                </a:moveTo>
                <a:cubicBezTo>
                  <a:pt x="7676" y="13935"/>
                  <a:pt x="7980" y="14117"/>
                  <a:pt x="8233" y="14296"/>
                </a:cubicBezTo>
                <a:cubicBezTo>
                  <a:pt x="8778" y="14678"/>
                  <a:pt x="9267" y="15133"/>
                  <a:pt x="9687" y="15648"/>
                </a:cubicBezTo>
                <a:cubicBezTo>
                  <a:pt x="9176" y="15619"/>
                  <a:pt x="8655" y="15581"/>
                  <a:pt x="8158" y="15461"/>
                </a:cubicBezTo>
                <a:cubicBezTo>
                  <a:pt x="7800" y="15376"/>
                  <a:pt x="7540" y="15266"/>
                  <a:pt x="7337" y="15115"/>
                </a:cubicBezTo>
                <a:cubicBezTo>
                  <a:pt x="7091" y="14931"/>
                  <a:pt x="6909" y="14671"/>
                  <a:pt x="6734" y="14415"/>
                </a:cubicBezTo>
                <a:lnTo>
                  <a:pt x="6734" y="14415"/>
                </a:lnTo>
                <a:cubicBezTo>
                  <a:pt x="7401" y="14493"/>
                  <a:pt x="8044" y="14726"/>
                  <a:pt x="8607" y="15099"/>
                </a:cubicBezTo>
                <a:cubicBezTo>
                  <a:pt x="8619" y="15108"/>
                  <a:pt x="8632" y="15112"/>
                  <a:pt x="8645" y="15112"/>
                </a:cubicBezTo>
                <a:cubicBezTo>
                  <a:pt x="8649" y="15112"/>
                  <a:pt x="8653" y="15112"/>
                  <a:pt x="8657" y="15111"/>
                </a:cubicBezTo>
                <a:cubicBezTo>
                  <a:pt x="8676" y="15108"/>
                  <a:pt x="8697" y="15097"/>
                  <a:pt x="8710" y="15078"/>
                </a:cubicBezTo>
                <a:cubicBezTo>
                  <a:pt x="8733" y="15043"/>
                  <a:pt x="8721" y="14997"/>
                  <a:pt x="8688" y="14975"/>
                </a:cubicBezTo>
                <a:cubicBezTo>
                  <a:pt x="8130" y="14607"/>
                  <a:pt x="7499" y="14373"/>
                  <a:pt x="6839" y="14280"/>
                </a:cubicBezTo>
                <a:cubicBezTo>
                  <a:pt x="6961" y="14185"/>
                  <a:pt x="7081" y="14088"/>
                  <a:pt x="7195" y="13991"/>
                </a:cubicBezTo>
                <a:cubicBezTo>
                  <a:pt x="7198" y="13991"/>
                  <a:pt x="7201" y="13991"/>
                  <a:pt x="7204" y="13991"/>
                </a:cubicBezTo>
                <a:cubicBezTo>
                  <a:pt x="7238" y="13991"/>
                  <a:pt x="7271" y="13976"/>
                  <a:pt x="7291" y="13946"/>
                </a:cubicBezTo>
                <a:cubicBezTo>
                  <a:pt x="7294" y="13943"/>
                  <a:pt x="7308" y="13936"/>
                  <a:pt x="7344" y="13936"/>
                </a:cubicBezTo>
                <a:cubicBezTo>
                  <a:pt x="7348" y="13935"/>
                  <a:pt x="7352" y="13935"/>
                  <a:pt x="7356" y="13935"/>
                </a:cubicBezTo>
                <a:close/>
                <a:moveTo>
                  <a:pt x="5944" y="16071"/>
                </a:moveTo>
                <a:cubicBezTo>
                  <a:pt x="6167" y="16071"/>
                  <a:pt x="6381" y="16089"/>
                  <a:pt x="6590" y="16124"/>
                </a:cubicBezTo>
                <a:cubicBezTo>
                  <a:pt x="5874" y="16204"/>
                  <a:pt x="5213" y="16527"/>
                  <a:pt x="4575" y="16845"/>
                </a:cubicBezTo>
                <a:cubicBezTo>
                  <a:pt x="4239" y="17012"/>
                  <a:pt x="3895" y="17184"/>
                  <a:pt x="3547" y="17316"/>
                </a:cubicBezTo>
                <a:cubicBezTo>
                  <a:pt x="3508" y="17330"/>
                  <a:pt x="3489" y="17374"/>
                  <a:pt x="3504" y="17413"/>
                </a:cubicBezTo>
                <a:cubicBezTo>
                  <a:pt x="3514" y="17441"/>
                  <a:pt x="3541" y="17460"/>
                  <a:pt x="3572" y="17460"/>
                </a:cubicBezTo>
                <a:cubicBezTo>
                  <a:pt x="3575" y="17460"/>
                  <a:pt x="3579" y="17460"/>
                  <a:pt x="3583" y="17459"/>
                </a:cubicBezTo>
                <a:cubicBezTo>
                  <a:pt x="3588" y="17459"/>
                  <a:pt x="3594" y="17458"/>
                  <a:pt x="3601" y="17456"/>
                </a:cubicBezTo>
                <a:cubicBezTo>
                  <a:pt x="3955" y="17320"/>
                  <a:pt x="4304" y="17146"/>
                  <a:pt x="4642" y="16980"/>
                </a:cubicBezTo>
                <a:cubicBezTo>
                  <a:pt x="5267" y="16669"/>
                  <a:pt x="5917" y="16350"/>
                  <a:pt x="6609" y="16272"/>
                </a:cubicBezTo>
                <a:lnTo>
                  <a:pt x="6609" y="16272"/>
                </a:lnTo>
                <a:cubicBezTo>
                  <a:pt x="6395" y="16472"/>
                  <a:pt x="6149" y="16670"/>
                  <a:pt x="5850" y="16829"/>
                </a:cubicBezTo>
                <a:cubicBezTo>
                  <a:pt x="5407" y="17065"/>
                  <a:pt x="4937" y="17261"/>
                  <a:pt x="4453" y="17410"/>
                </a:cubicBezTo>
                <a:cubicBezTo>
                  <a:pt x="4329" y="17449"/>
                  <a:pt x="3431" y="17653"/>
                  <a:pt x="3132" y="17705"/>
                </a:cubicBezTo>
                <a:cubicBezTo>
                  <a:pt x="3165" y="17236"/>
                  <a:pt x="3583" y="16871"/>
                  <a:pt x="3772" y="16729"/>
                </a:cubicBezTo>
                <a:cubicBezTo>
                  <a:pt x="4184" y="16421"/>
                  <a:pt x="4678" y="16213"/>
                  <a:pt x="5202" y="16132"/>
                </a:cubicBezTo>
                <a:cubicBezTo>
                  <a:pt x="5464" y="16091"/>
                  <a:pt x="5710" y="16071"/>
                  <a:pt x="5944" y="16071"/>
                </a:cubicBezTo>
                <a:close/>
                <a:moveTo>
                  <a:pt x="2191" y="1"/>
                </a:moveTo>
                <a:cubicBezTo>
                  <a:pt x="2136" y="1"/>
                  <a:pt x="2089" y="41"/>
                  <a:pt x="2087" y="95"/>
                </a:cubicBezTo>
                <a:cubicBezTo>
                  <a:pt x="2061" y="478"/>
                  <a:pt x="1972" y="863"/>
                  <a:pt x="1885" y="1237"/>
                </a:cubicBezTo>
                <a:cubicBezTo>
                  <a:pt x="1825" y="1500"/>
                  <a:pt x="1761" y="1774"/>
                  <a:pt x="1720" y="2049"/>
                </a:cubicBezTo>
                <a:cubicBezTo>
                  <a:pt x="1551" y="3184"/>
                  <a:pt x="1674" y="4089"/>
                  <a:pt x="2108" y="4895"/>
                </a:cubicBezTo>
                <a:cubicBezTo>
                  <a:pt x="2160" y="4995"/>
                  <a:pt x="2218" y="5090"/>
                  <a:pt x="2276" y="5189"/>
                </a:cubicBezTo>
                <a:cubicBezTo>
                  <a:pt x="2435" y="5460"/>
                  <a:pt x="2586" y="5714"/>
                  <a:pt x="2653" y="6002"/>
                </a:cubicBezTo>
                <a:cubicBezTo>
                  <a:pt x="2664" y="6046"/>
                  <a:pt x="2702" y="6076"/>
                  <a:pt x="2747" y="6079"/>
                </a:cubicBezTo>
                <a:cubicBezTo>
                  <a:pt x="2766" y="6139"/>
                  <a:pt x="2783" y="6199"/>
                  <a:pt x="2799" y="6260"/>
                </a:cubicBezTo>
                <a:lnTo>
                  <a:pt x="2848" y="6434"/>
                </a:lnTo>
                <a:cubicBezTo>
                  <a:pt x="2751" y="6285"/>
                  <a:pt x="2650" y="6147"/>
                  <a:pt x="2535" y="6017"/>
                </a:cubicBezTo>
                <a:cubicBezTo>
                  <a:pt x="2334" y="5787"/>
                  <a:pt x="2121" y="5610"/>
                  <a:pt x="1878" y="5474"/>
                </a:cubicBezTo>
                <a:cubicBezTo>
                  <a:pt x="1628" y="5334"/>
                  <a:pt x="1371" y="5261"/>
                  <a:pt x="1124" y="5190"/>
                </a:cubicBezTo>
                <a:cubicBezTo>
                  <a:pt x="1018" y="5160"/>
                  <a:pt x="913" y="5131"/>
                  <a:pt x="805" y="5095"/>
                </a:cubicBezTo>
                <a:cubicBezTo>
                  <a:pt x="626" y="5034"/>
                  <a:pt x="244" y="4843"/>
                  <a:pt x="200" y="4771"/>
                </a:cubicBezTo>
                <a:cubicBezTo>
                  <a:pt x="182" y="4737"/>
                  <a:pt x="148" y="4718"/>
                  <a:pt x="113" y="4718"/>
                </a:cubicBezTo>
                <a:cubicBezTo>
                  <a:pt x="97" y="4718"/>
                  <a:pt x="81" y="4722"/>
                  <a:pt x="66" y="4730"/>
                </a:cubicBezTo>
                <a:cubicBezTo>
                  <a:pt x="18" y="4747"/>
                  <a:pt x="1" y="4804"/>
                  <a:pt x="22" y="4852"/>
                </a:cubicBezTo>
                <a:cubicBezTo>
                  <a:pt x="24" y="4854"/>
                  <a:pt x="24" y="4856"/>
                  <a:pt x="24" y="4857"/>
                </a:cubicBezTo>
                <a:cubicBezTo>
                  <a:pt x="138" y="5067"/>
                  <a:pt x="228" y="5299"/>
                  <a:pt x="315" y="5522"/>
                </a:cubicBezTo>
                <a:cubicBezTo>
                  <a:pt x="436" y="5836"/>
                  <a:pt x="562" y="6160"/>
                  <a:pt x="762" y="6444"/>
                </a:cubicBezTo>
                <a:cubicBezTo>
                  <a:pt x="1160" y="7014"/>
                  <a:pt x="1728" y="7281"/>
                  <a:pt x="2281" y="7537"/>
                </a:cubicBezTo>
                <a:cubicBezTo>
                  <a:pt x="2560" y="7669"/>
                  <a:pt x="2852" y="7805"/>
                  <a:pt x="3116" y="7978"/>
                </a:cubicBezTo>
                <a:cubicBezTo>
                  <a:pt x="3151" y="8002"/>
                  <a:pt x="3203" y="8031"/>
                  <a:pt x="3261" y="8064"/>
                </a:cubicBezTo>
                <a:cubicBezTo>
                  <a:pt x="3366" y="8123"/>
                  <a:pt x="3541" y="8225"/>
                  <a:pt x="3620" y="8301"/>
                </a:cubicBezTo>
                <a:lnTo>
                  <a:pt x="3798" y="8631"/>
                </a:lnTo>
                <a:cubicBezTo>
                  <a:pt x="3798" y="8634"/>
                  <a:pt x="3798" y="8637"/>
                  <a:pt x="3801" y="8639"/>
                </a:cubicBezTo>
                <a:cubicBezTo>
                  <a:pt x="3803" y="8666"/>
                  <a:pt x="3818" y="8688"/>
                  <a:pt x="3838" y="8704"/>
                </a:cubicBezTo>
                <a:cubicBezTo>
                  <a:pt x="4112" y="9213"/>
                  <a:pt x="4381" y="9730"/>
                  <a:pt x="4643" y="10257"/>
                </a:cubicBezTo>
                <a:cubicBezTo>
                  <a:pt x="4307" y="9960"/>
                  <a:pt x="3867" y="9726"/>
                  <a:pt x="3303" y="9542"/>
                </a:cubicBezTo>
                <a:cubicBezTo>
                  <a:pt x="3043" y="9459"/>
                  <a:pt x="2777" y="9388"/>
                  <a:pt x="2521" y="9322"/>
                </a:cubicBezTo>
                <a:cubicBezTo>
                  <a:pt x="1995" y="9184"/>
                  <a:pt x="1455" y="9042"/>
                  <a:pt x="979" y="8780"/>
                </a:cubicBezTo>
                <a:cubicBezTo>
                  <a:pt x="964" y="8773"/>
                  <a:pt x="947" y="8769"/>
                  <a:pt x="931" y="8769"/>
                </a:cubicBezTo>
                <a:cubicBezTo>
                  <a:pt x="911" y="8769"/>
                  <a:pt x="891" y="8774"/>
                  <a:pt x="873" y="8786"/>
                </a:cubicBezTo>
                <a:cubicBezTo>
                  <a:pt x="843" y="8808"/>
                  <a:pt x="827" y="8844"/>
                  <a:pt x="830" y="8882"/>
                </a:cubicBezTo>
                <a:cubicBezTo>
                  <a:pt x="908" y="9477"/>
                  <a:pt x="1384" y="9899"/>
                  <a:pt x="1864" y="10279"/>
                </a:cubicBezTo>
                <a:cubicBezTo>
                  <a:pt x="2586" y="10851"/>
                  <a:pt x="3305" y="11369"/>
                  <a:pt x="4165" y="11415"/>
                </a:cubicBezTo>
                <a:cubicBezTo>
                  <a:pt x="4269" y="11421"/>
                  <a:pt x="4372" y="11423"/>
                  <a:pt x="4475" y="11423"/>
                </a:cubicBezTo>
                <a:cubicBezTo>
                  <a:pt x="4610" y="11423"/>
                  <a:pt x="4745" y="11419"/>
                  <a:pt x="4876" y="11415"/>
                </a:cubicBezTo>
                <a:cubicBezTo>
                  <a:pt x="4982" y="11412"/>
                  <a:pt x="5085" y="11409"/>
                  <a:pt x="5190" y="11409"/>
                </a:cubicBezTo>
                <a:cubicBezTo>
                  <a:pt x="5549" y="12197"/>
                  <a:pt x="5881" y="13000"/>
                  <a:pt x="6162" y="13818"/>
                </a:cubicBezTo>
                <a:cubicBezTo>
                  <a:pt x="6018" y="13562"/>
                  <a:pt x="5861" y="13312"/>
                  <a:pt x="5655" y="13106"/>
                </a:cubicBezTo>
                <a:cubicBezTo>
                  <a:pt x="5302" y="12753"/>
                  <a:pt x="4872" y="12459"/>
                  <a:pt x="4375" y="12235"/>
                </a:cubicBezTo>
                <a:cubicBezTo>
                  <a:pt x="3468" y="11822"/>
                  <a:pt x="2448" y="11676"/>
                  <a:pt x="1565" y="11573"/>
                </a:cubicBezTo>
                <a:cubicBezTo>
                  <a:pt x="1562" y="11573"/>
                  <a:pt x="1558" y="11572"/>
                  <a:pt x="1554" y="11572"/>
                </a:cubicBezTo>
                <a:cubicBezTo>
                  <a:pt x="1504" y="11572"/>
                  <a:pt x="1459" y="11609"/>
                  <a:pt x="1455" y="11660"/>
                </a:cubicBezTo>
                <a:cubicBezTo>
                  <a:pt x="1450" y="11705"/>
                  <a:pt x="1474" y="11747"/>
                  <a:pt x="1516" y="11764"/>
                </a:cubicBezTo>
                <a:cubicBezTo>
                  <a:pt x="1565" y="11810"/>
                  <a:pt x="1699" y="12028"/>
                  <a:pt x="1764" y="12133"/>
                </a:cubicBezTo>
                <a:cubicBezTo>
                  <a:pt x="1827" y="12235"/>
                  <a:pt x="1864" y="12295"/>
                  <a:pt x="1887" y="12324"/>
                </a:cubicBezTo>
                <a:cubicBezTo>
                  <a:pt x="2039" y="12512"/>
                  <a:pt x="2208" y="12691"/>
                  <a:pt x="2385" y="12860"/>
                </a:cubicBezTo>
                <a:cubicBezTo>
                  <a:pt x="2751" y="13202"/>
                  <a:pt x="3164" y="13493"/>
                  <a:pt x="3609" y="13726"/>
                </a:cubicBezTo>
                <a:cubicBezTo>
                  <a:pt x="4061" y="13960"/>
                  <a:pt x="4536" y="14129"/>
                  <a:pt x="5024" y="14229"/>
                </a:cubicBezTo>
                <a:cubicBezTo>
                  <a:pt x="5140" y="14253"/>
                  <a:pt x="5248" y="14271"/>
                  <a:pt x="5354" y="14289"/>
                </a:cubicBezTo>
                <a:cubicBezTo>
                  <a:pt x="5723" y="14352"/>
                  <a:pt x="6044" y="14406"/>
                  <a:pt x="6388" y="14636"/>
                </a:cubicBezTo>
                <a:cubicBezTo>
                  <a:pt x="6401" y="14645"/>
                  <a:pt x="6415" y="14649"/>
                  <a:pt x="6428" y="14651"/>
                </a:cubicBezTo>
                <a:cubicBezTo>
                  <a:pt x="6555" y="15083"/>
                  <a:pt x="6668" y="15518"/>
                  <a:pt x="6762" y="15958"/>
                </a:cubicBezTo>
                <a:cubicBezTo>
                  <a:pt x="6496" y="15902"/>
                  <a:pt x="6226" y="15873"/>
                  <a:pt x="5942" y="15873"/>
                </a:cubicBezTo>
                <a:cubicBezTo>
                  <a:pt x="5696" y="15873"/>
                  <a:pt x="5441" y="15895"/>
                  <a:pt x="5169" y="15938"/>
                </a:cubicBezTo>
                <a:cubicBezTo>
                  <a:pt x="4611" y="16024"/>
                  <a:pt x="4086" y="16243"/>
                  <a:pt x="3649" y="16575"/>
                </a:cubicBezTo>
                <a:cubicBezTo>
                  <a:pt x="3366" y="16787"/>
                  <a:pt x="2897" y="17233"/>
                  <a:pt x="2929" y="17822"/>
                </a:cubicBezTo>
                <a:cubicBezTo>
                  <a:pt x="2932" y="17853"/>
                  <a:pt x="2948" y="17883"/>
                  <a:pt x="2973" y="17901"/>
                </a:cubicBezTo>
                <a:cubicBezTo>
                  <a:pt x="2982" y="17908"/>
                  <a:pt x="3004" y="17911"/>
                  <a:pt x="3036" y="17911"/>
                </a:cubicBezTo>
                <a:cubicBezTo>
                  <a:pt x="3069" y="17911"/>
                  <a:pt x="3112" y="17907"/>
                  <a:pt x="3164" y="17901"/>
                </a:cubicBezTo>
                <a:cubicBezTo>
                  <a:pt x="3576" y="17848"/>
                  <a:pt x="4497" y="17610"/>
                  <a:pt x="4510" y="17605"/>
                </a:cubicBezTo>
                <a:cubicBezTo>
                  <a:pt x="5004" y="17452"/>
                  <a:pt x="5484" y="17253"/>
                  <a:pt x="5940" y="17010"/>
                </a:cubicBezTo>
                <a:cubicBezTo>
                  <a:pt x="6308" y="16815"/>
                  <a:pt x="6597" y="16566"/>
                  <a:pt x="6841" y="16330"/>
                </a:cubicBezTo>
                <a:lnTo>
                  <a:pt x="6841" y="16330"/>
                </a:lnTo>
                <a:cubicBezTo>
                  <a:pt x="7192" y="18177"/>
                  <a:pt x="7207" y="20076"/>
                  <a:pt x="6663" y="21984"/>
                </a:cubicBezTo>
                <a:cubicBezTo>
                  <a:pt x="6648" y="22038"/>
                  <a:pt x="6678" y="22093"/>
                  <a:pt x="6732" y="22107"/>
                </a:cubicBezTo>
                <a:cubicBezTo>
                  <a:pt x="6741" y="22111"/>
                  <a:pt x="6751" y="22112"/>
                  <a:pt x="6761" y="22112"/>
                </a:cubicBezTo>
                <a:cubicBezTo>
                  <a:pt x="6765" y="22112"/>
                  <a:pt x="6768" y="22112"/>
                  <a:pt x="6771" y="22112"/>
                </a:cubicBezTo>
                <a:cubicBezTo>
                  <a:pt x="6809" y="22106"/>
                  <a:pt x="6844" y="22078"/>
                  <a:pt x="6855" y="22039"/>
                </a:cubicBezTo>
                <a:cubicBezTo>
                  <a:pt x="7576" y="19509"/>
                  <a:pt x="7336" y="17012"/>
                  <a:pt x="6628" y="14620"/>
                </a:cubicBezTo>
                <a:lnTo>
                  <a:pt x="6628" y="14620"/>
                </a:lnTo>
                <a:cubicBezTo>
                  <a:pt x="6791" y="14853"/>
                  <a:pt x="6975" y="15098"/>
                  <a:pt x="7218" y="15279"/>
                </a:cubicBezTo>
                <a:cubicBezTo>
                  <a:pt x="7443" y="15447"/>
                  <a:pt x="7727" y="15566"/>
                  <a:pt x="8110" y="15658"/>
                </a:cubicBezTo>
                <a:cubicBezTo>
                  <a:pt x="8698" y="15800"/>
                  <a:pt x="9306" y="15832"/>
                  <a:pt x="9897" y="15862"/>
                </a:cubicBezTo>
                <a:lnTo>
                  <a:pt x="9914" y="15862"/>
                </a:lnTo>
                <a:cubicBezTo>
                  <a:pt x="9947" y="15859"/>
                  <a:pt x="9975" y="15839"/>
                  <a:pt x="9991" y="15810"/>
                </a:cubicBezTo>
                <a:cubicBezTo>
                  <a:pt x="10008" y="15777"/>
                  <a:pt x="10005" y="15735"/>
                  <a:pt x="9982" y="15705"/>
                </a:cubicBezTo>
                <a:cubicBezTo>
                  <a:pt x="9520" y="15101"/>
                  <a:pt x="8970" y="14575"/>
                  <a:pt x="8349" y="14138"/>
                </a:cubicBezTo>
                <a:cubicBezTo>
                  <a:pt x="8097" y="13962"/>
                  <a:pt x="7799" y="13782"/>
                  <a:pt x="7470" y="13750"/>
                </a:cubicBezTo>
                <a:cubicBezTo>
                  <a:pt x="7877" y="13361"/>
                  <a:pt x="8217" y="12918"/>
                  <a:pt x="8416" y="12311"/>
                </a:cubicBezTo>
                <a:cubicBezTo>
                  <a:pt x="8653" y="11587"/>
                  <a:pt x="8675" y="10739"/>
                  <a:pt x="8481" y="9713"/>
                </a:cubicBezTo>
                <a:cubicBezTo>
                  <a:pt x="8476" y="9685"/>
                  <a:pt x="8459" y="9661"/>
                  <a:pt x="8436" y="9646"/>
                </a:cubicBezTo>
                <a:cubicBezTo>
                  <a:pt x="8420" y="9636"/>
                  <a:pt x="8402" y="9631"/>
                  <a:pt x="8383" y="9631"/>
                </a:cubicBezTo>
                <a:cubicBezTo>
                  <a:pt x="8374" y="9631"/>
                  <a:pt x="8365" y="9632"/>
                  <a:pt x="8356" y="9635"/>
                </a:cubicBezTo>
                <a:cubicBezTo>
                  <a:pt x="7978" y="9745"/>
                  <a:pt x="7735" y="10072"/>
                  <a:pt x="7517" y="10400"/>
                </a:cubicBezTo>
                <a:cubicBezTo>
                  <a:pt x="7178" y="10908"/>
                  <a:pt x="6831" y="11456"/>
                  <a:pt x="6606" y="12067"/>
                </a:cubicBezTo>
                <a:cubicBezTo>
                  <a:pt x="6382" y="12679"/>
                  <a:pt x="6395" y="13317"/>
                  <a:pt x="6414" y="13938"/>
                </a:cubicBezTo>
                <a:cubicBezTo>
                  <a:pt x="6099" y="13000"/>
                  <a:pt x="5720" y="12081"/>
                  <a:pt x="5306" y="11184"/>
                </a:cubicBezTo>
                <a:cubicBezTo>
                  <a:pt x="5386" y="11173"/>
                  <a:pt x="5467" y="11133"/>
                  <a:pt x="5528" y="11097"/>
                </a:cubicBezTo>
                <a:cubicBezTo>
                  <a:pt x="5808" y="10936"/>
                  <a:pt x="6040" y="10713"/>
                  <a:pt x="6250" y="10497"/>
                </a:cubicBezTo>
                <a:cubicBezTo>
                  <a:pt x="6525" y="10212"/>
                  <a:pt x="6870" y="9826"/>
                  <a:pt x="7079" y="9361"/>
                </a:cubicBezTo>
                <a:cubicBezTo>
                  <a:pt x="7240" y="9006"/>
                  <a:pt x="7321" y="8631"/>
                  <a:pt x="7392" y="8178"/>
                </a:cubicBezTo>
                <a:cubicBezTo>
                  <a:pt x="7482" y="7601"/>
                  <a:pt x="7543" y="7011"/>
                  <a:pt x="7573" y="6427"/>
                </a:cubicBezTo>
                <a:cubicBezTo>
                  <a:pt x="7575" y="6383"/>
                  <a:pt x="7550" y="6343"/>
                  <a:pt x="7509" y="6328"/>
                </a:cubicBezTo>
                <a:cubicBezTo>
                  <a:pt x="7498" y="6324"/>
                  <a:pt x="7486" y="6321"/>
                  <a:pt x="7475" y="6321"/>
                </a:cubicBezTo>
                <a:cubicBezTo>
                  <a:pt x="7445" y="6321"/>
                  <a:pt x="7415" y="6335"/>
                  <a:pt x="7395" y="6360"/>
                </a:cubicBezTo>
                <a:lnTo>
                  <a:pt x="6327" y="7693"/>
                </a:lnTo>
                <a:cubicBezTo>
                  <a:pt x="6062" y="8022"/>
                  <a:pt x="5788" y="8365"/>
                  <a:pt x="5574" y="8744"/>
                </a:cubicBezTo>
                <a:cubicBezTo>
                  <a:pt x="5257" y="9306"/>
                  <a:pt x="5075" y="9944"/>
                  <a:pt x="5048" y="10596"/>
                </a:cubicBezTo>
                <a:lnTo>
                  <a:pt x="5047" y="10641"/>
                </a:lnTo>
                <a:cubicBezTo>
                  <a:pt x="4713" y="9950"/>
                  <a:pt x="4361" y="9271"/>
                  <a:pt x="4006" y="8611"/>
                </a:cubicBezTo>
                <a:cubicBezTo>
                  <a:pt x="4100" y="8223"/>
                  <a:pt x="4307" y="7931"/>
                  <a:pt x="4524" y="7622"/>
                </a:cubicBezTo>
                <a:cubicBezTo>
                  <a:pt x="4591" y="7528"/>
                  <a:pt x="4658" y="7430"/>
                  <a:pt x="4724" y="7331"/>
                </a:cubicBezTo>
                <a:cubicBezTo>
                  <a:pt x="5040" y="6851"/>
                  <a:pt x="5238" y="6318"/>
                  <a:pt x="5299" y="5787"/>
                </a:cubicBezTo>
                <a:cubicBezTo>
                  <a:pt x="5387" y="5018"/>
                  <a:pt x="5186" y="4236"/>
                  <a:pt x="5011" y="3547"/>
                </a:cubicBezTo>
                <a:cubicBezTo>
                  <a:pt x="4999" y="3504"/>
                  <a:pt x="4960" y="3473"/>
                  <a:pt x="4915" y="3473"/>
                </a:cubicBezTo>
                <a:cubicBezTo>
                  <a:pt x="4914" y="3473"/>
                  <a:pt x="4912" y="3473"/>
                  <a:pt x="4910" y="3473"/>
                </a:cubicBezTo>
                <a:cubicBezTo>
                  <a:pt x="4868" y="3473"/>
                  <a:pt x="4829" y="3506"/>
                  <a:pt x="4818" y="3547"/>
                </a:cubicBezTo>
                <a:cubicBezTo>
                  <a:pt x="4717" y="3934"/>
                  <a:pt x="4524" y="4300"/>
                  <a:pt x="4338" y="4653"/>
                </a:cubicBezTo>
                <a:cubicBezTo>
                  <a:pt x="4200" y="4914"/>
                  <a:pt x="4055" y="5183"/>
                  <a:pt x="3947" y="5465"/>
                </a:cubicBezTo>
                <a:cubicBezTo>
                  <a:pt x="3764" y="5937"/>
                  <a:pt x="3666" y="6466"/>
                  <a:pt x="3649" y="7079"/>
                </a:cubicBezTo>
                <a:cubicBezTo>
                  <a:pt x="3638" y="7383"/>
                  <a:pt x="3667" y="7688"/>
                  <a:pt x="3708" y="7986"/>
                </a:cubicBezTo>
                <a:cubicBezTo>
                  <a:pt x="3583" y="7716"/>
                  <a:pt x="3447" y="7450"/>
                  <a:pt x="3303" y="7192"/>
                </a:cubicBezTo>
                <a:cubicBezTo>
                  <a:pt x="3178" y="6862"/>
                  <a:pt x="3085" y="6538"/>
                  <a:pt x="2990" y="6205"/>
                </a:cubicBezTo>
                <a:cubicBezTo>
                  <a:pt x="2946" y="6050"/>
                  <a:pt x="2899" y="5892"/>
                  <a:pt x="2849" y="5729"/>
                </a:cubicBezTo>
                <a:cubicBezTo>
                  <a:pt x="2849" y="5551"/>
                  <a:pt x="2845" y="5371"/>
                  <a:pt x="2838" y="5199"/>
                </a:cubicBezTo>
                <a:cubicBezTo>
                  <a:pt x="2821" y="4827"/>
                  <a:pt x="2805" y="4474"/>
                  <a:pt x="2860" y="4103"/>
                </a:cubicBezTo>
                <a:cubicBezTo>
                  <a:pt x="2889" y="3905"/>
                  <a:pt x="2936" y="3706"/>
                  <a:pt x="2986" y="3513"/>
                </a:cubicBezTo>
                <a:cubicBezTo>
                  <a:pt x="3048" y="3271"/>
                  <a:pt x="3109" y="3020"/>
                  <a:pt x="3135" y="2764"/>
                </a:cubicBezTo>
                <a:cubicBezTo>
                  <a:pt x="3159" y="2501"/>
                  <a:pt x="3146" y="2255"/>
                  <a:pt x="3094" y="2011"/>
                </a:cubicBezTo>
                <a:cubicBezTo>
                  <a:pt x="3022" y="1678"/>
                  <a:pt x="2906" y="1332"/>
                  <a:pt x="2738" y="955"/>
                </a:cubicBezTo>
                <a:cubicBezTo>
                  <a:pt x="2667" y="797"/>
                  <a:pt x="2587" y="633"/>
                  <a:pt x="2492" y="451"/>
                </a:cubicBezTo>
                <a:cubicBezTo>
                  <a:pt x="2477" y="422"/>
                  <a:pt x="2448" y="380"/>
                  <a:pt x="2415" y="334"/>
                </a:cubicBezTo>
                <a:cubicBezTo>
                  <a:pt x="2375" y="271"/>
                  <a:pt x="2289" y="147"/>
                  <a:pt x="2285" y="105"/>
                </a:cubicBezTo>
                <a:cubicBezTo>
                  <a:pt x="2289" y="51"/>
                  <a:pt x="2247" y="3"/>
                  <a:pt x="2194" y="1"/>
                </a:cubicBezTo>
                <a:cubicBezTo>
                  <a:pt x="2193" y="1"/>
                  <a:pt x="2192" y="1"/>
                  <a:pt x="219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576" name="Google Shape;1576;p33"/>
          <p:cNvGrpSpPr/>
          <p:nvPr/>
        </p:nvGrpSpPr>
        <p:grpSpPr>
          <a:xfrm>
            <a:off x="509751" y="5540631"/>
            <a:ext cx="768815" cy="1391447"/>
            <a:chOff x="1630300" y="2895025"/>
            <a:chExt cx="480950" cy="870525"/>
          </a:xfrm>
        </p:grpSpPr>
        <p:sp>
          <p:nvSpPr>
            <p:cNvPr id="1577" name="Google Shape;1577;p33"/>
            <p:cNvSpPr/>
            <p:nvPr/>
          </p:nvSpPr>
          <p:spPr>
            <a:xfrm>
              <a:off x="1630300" y="2895025"/>
              <a:ext cx="480950" cy="710575"/>
            </a:xfrm>
            <a:custGeom>
              <a:avLst/>
              <a:gdLst/>
              <a:ahLst/>
              <a:cxnLst/>
              <a:rect l="l" t="t" r="r" b="b"/>
              <a:pathLst>
                <a:path w="19238" h="28423" extrusionOk="0">
                  <a:moveTo>
                    <a:pt x="15689" y="0"/>
                  </a:moveTo>
                  <a:cubicBezTo>
                    <a:pt x="15057" y="0"/>
                    <a:pt x="14403" y="330"/>
                    <a:pt x="13877" y="720"/>
                  </a:cubicBezTo>
                  <a:cubicBezTo>
                    <a:pt x="12032" y="2084"/>
                    <a:pt x="10822" y="4271"/>
                    <a:pt x="10643" y="6559"/>
                  </a:cubicBezTo>
                  <a:cubicBezTo>
                    <a:pt x="10131" y="5334"/>
                    <a:pt x="8999" y="4187"/>
                    <a:pt x="7594" y="4141"/>
                  </a:cubicBezTo>
                  <a:cubicBezTo>
                    <a:pt x="7575" y="4141"/>
                    <a:pt x="7557" y="4140"/>
                    <a:pt x="7538" y="4140"/>
                  </a:cubicBezTo>
                  <a:cubicBezTo>
                    <a:pt x="6279" y="4140"/>
                    <a:pt x="5140" y="5444"/>
                    <a:pt x="4826" y="6557"/>
                  </a:cubicBezTo>
                  <a:cubicBezTo>
                    <a:pt x="4406" y="8047"/>
                    <a:pt x="4881" y="9657"/>
                    <a:pt x="5647" y="11003"/>
                  </a:cubicBezTo>
                  <a:cubicBezTo>
                    <a:pt x="5405" y="10747"/>
                    <a:pt x="5156" y="10480"/>
                    <a:pt x="4830" y="10343"/>
                  </a:cubicBezTo>
                  <a:cubicBezTo>
                    <a:pt x="4705" y="10290"/>
                    <a:pt x="4567" y="10262"/>
                    <a:pt x="4430" y="10262"/>
                  </a:cubicBezTo>
                  <a:cubicBezTo>
                    <a:pt x="4210" y="10262"/>
                    <a:pt x="3995" y="10335"/>
                    <a:pt x="3853" y="10501"/>
                  </a:cubicBezTo>
                  <a:cubicBezTo>
                    <a:pt x="3694" y="10684"/>
                    <a:pt x="3658" y="10944"/>
                    <a:pt x="3639" y="11187"/>
                  </a:cubicBezTo>
                  <a:cubicBezTo>
                    <a:pt x="3552" y="12357"/>
                    <a:pt x="3883" y="13551"/>
                    <a:pt x="4076" y="14705"/>
                  </a:cubicBezTo>
                  <a:cubicBezTo>
                    <a:pt x="3862" y="14086"/>
                    <a:pt x="3317" y="13594"/>
                    <a:pt x="2682" y="13442"/>
                  </a:cubicBezTo>
                  <a:cubicBezTo>
                    <a:pt x="2538" y="13408"/>
                    <a:pt x="2391" y="13391"/>
                    <a:pt x="2244" y="13391"/>
                  </a:cubicBezTo>
                  <a:cubicBezTo>
                    <a:pt x="1739" y="13391"/>
                    <a:pt x="1234" y="13587"/>
                    <a:pt x="869" y="13939"/>
                  </a:cubicBezTo>
                  <a:cubicBezTo>
                    <a:pt x="1" y="14777"/>
                    <a:pt x="85" y="16186"/>
                    <a:pt x="382" y="17357"/>
                  </a:cubicBezTo>
                  <a:cubicBezTo>
                    <a:pt x="877" y="19308"/>
                    <a:pt x="1764" y="21122"/>
                    <a:pt x="2701" y="22892"/>
                  </a:cubicBezTo>
                  <a:cubicBezTo>
                    <a:pt x="3616" y="24622"/>
                    <a:pt x="4942" y="26413"/>
                    <a:pt x="5039" y="28422"/>
                  </a:cubicBezTo>
                  <a:cubicBezTo>
                    <a:pt x="7365" y="26746"/>
                    <a:pt x="10181" y="26070"/>
                    <a:pt x="12983" y="25335"/>
                  </a:cubicBezTo>
                  <a:cubicBezTo>
                    <a:pt x="14212" y="25013"/>
                    <a:pt x="15756" y="24806"/>
                    <a:pt x="16782" y="24016"/>
                  </a:cubicBezTo>
                  <a:cubicBezTo>
                    <a:pt x="17665" y="23337"/>
                    <a:pt x="18904" y="21610"/>
                    <a:pt x="17045" y="21238"/>
                  </a:cubicBezTo>
                  <a:cubicBezTo>
                    <a:pt x="16909" y="21211"/>
                    <a:pt x="16772" y="21200"/>
                    <a:pt x="16634" y="21200"/>
                  </a:cubicBezTo>
                  <a:cubicBezTo>
                    <a:pt x="16310" y="21200"/>
                    <a:pt x="15983" y="21261"/>
                    <a:pt x="15663" y="21323"/>
                  </a:cubicBezTo>
                  <a:cubicBezTo>
                    <a:pt x="16543" y="20665"/>
                    <a:pt x="17721" y="19217"/>
                    <a:pt x="17693" y="18031"/>
                  </a:cubicBezTo>
                  <a:cubicBezTo>
                    <a:pt x="17679" y="17497"/>
                    <a:pt x="17369" y="17310"/>
                    <a:pt x="16956" y="17310"/>
                  </a:cubicBezTo>
                  <a:cubicBezTo>
                    <a:pt x="16296" y="17310"/>
                    <a:pt x="15373" y="17788"/>
                    <a:pt x="14983" y="18088"/>
                  </a:cubicBezTo>
                  <a:cubicBezTo>
                    <a:pt x="16210" y="17145"/>
                    <a:pt x="17151" y="15837"/>
                    <a:pt x="17656" y="14375"/>
                  </a:cubicBezTo>
                  <a:cubicBezTo>
                    <a:pt x="17733" y="14150"/>
                    <a:pt x="17803" y="13908"/>
                    <a:pt x="17745" y="13678"/>
                  </a:cubicBezTo>
                  <a:cubicBezTo>
                    <a:pt x="17651" y="13299"/>
                    <a:pt x="17234" y="13081"/>
                    <a:pt x="16840" y="13081"/>
                  </a:cubicBezTo>
                  <a:cubicBezTo>
                    <a:pt x="16816" y="13081"/>
                    <a:pt x="16792" y="13082"/>
                    <a:pt x="16767" y="13083"/>
                  </a:cubicBezTo>
                  <a:cubicBezTo>
                    <a:pt x="16353" y="13112"/>
                    <a:pt x="15980" y="13331"/>
                    <a:pt x="15624" y="13542"/>
                  </a:cubicBezTo>
                  <a:cubicBezTo>
                    <a:pt x="17077" y="12248"/>
                    <a:pt x="18602" y="10839"/>
                    <a:pt x="19088" y="8955"/>
                  </a:cubicBezTo>
                  <a:cubicBezTo>
                    <a:pt x="19186" y="8569"/>
                    <a:pt x="19237" y="8155"/>
                    <a:pt x="19098" y="7782"/>
                  </a:cubicBezTo>
                  <a:cubicBezTo>
                    <a:pt x="18944" y="7370"/>
                    <a:pt x="18616" y="7217"/>
                    <a:pt x="18228" y="7217"/>
                  </a:cubicBezTo>
                  <a:cubicBezTo>
                    <a:pt x="17513" y="7217"/>
                    <a:pt x="16595" y="7736"/>
                    <a:pt x="16194" y="8108"/>
                  </a:cubicBezTo>
                  <a:cubicBezTo>
                    <a:pt x="17374" y="6414"/>
                    <a:pt x="17879" y="4264"/>
                    <a:pt x="17575" y="2223"/>
                  </a:cubicBezTo>
                  <a:cubicBezTo>
                    <a:pt x="17449" y="1391"/>
                    <a:pt x="17116" y="483"/>
                    <a:pt x="16348" y="137"/>
                  </a:cubicBezTo>
                  <a:cubicBezTo>
                    <a:pt x="16135" y="42"/>
                    <a:pt x="15914" y="0"/>
                    <a:pt x="156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8" name="Google Shape;1578;p33"/>
            <p:cNvSpPr/>
            <p:nvPr/>
          </p:nvSpPr>
          <p:spPr>
            <a:xfrm>
              <a:off x="1674950" y="2976400"/>
              <a:ext cx="401400" cy="789150"/>
            </a:xfrm>
            <a:custGeom>
              <a:avLst/>
              <a:gdLst/>
              <a:ahLst/>
              <a:cxnLst/>
              <a:rect l="l" t="t" r="r" b="b"/>
              <a:pathLst>
                <a:path w="16056" h="31566" extrusionOk="0">
                  <a:moveTo>
                    <a:pt x="11729" y="1"/>
                  </a:moveTo>
                  <a:cubicBezTo>
                    <a:pt x="11677" y="1"/>
                    <a:pt x="11627" y="27"/>
                    <a:pt x="11603" y="90"/>
                  </a:cubicBezTo>
                  <a:cubicBezTo>
                    <a:pt x="10782" y="2243"/>
                    <a:pt x="10242" y="4494"/>
                    <a:pt x="10000" y="6782"/>
                  </a:cubicBezTo>
                  <a:cubicBezTo>
                    <a:pt x="9311" y="8243"/>
                    <a:pt x="8638" y="9710"/>
                    <a:pt x="7991" y="11190"/>
                  </a:cubicBezTo>
                  <a:cubicBezTo>
                    <a:pt x="7824" y="10100"/>
                    <a:pt x="7612" y="9019"/>
                    <a:pt x="7347" y="7948"/>
                  </a:cubicBezTo>
                  <a:cubicBezTo>
                    <a:pt x="7321" y="6965"/>
                    <a:pt x="7496" y="5986"/>
                    <a:pt x="7861" y="5073"/>
                  </a:cubicBezTo>
                  <a:cubicBezTo>
                    <a:pt x="7906" y="4959"/>
                    <a:pt x="7808" y="4872"/>
                    <a:pt x="7715" y="4872"/>
                  </a:cubicBezTo>
                  <a:cubicBezTo>
                    <a:pt x="7663" y="4872"/>
                    <a:pt x="7613" y="4898"/>
                    <a:pt x="7588" y="4960"/>
                  </a:cubicBezTo>
                  <a:cubicBezTo>
                    <a:pt x="7329" y="5605"/>
                    <a:pt x="7164" y="6282"/>
                    <a:pt x="7092" y="6969"/>
                  </a:cubicBezTo>
                  <a:cubicBezTo>
                    <a:pt x="6720" y="5610"/>
                    <a:pt x="6268" y="4272"/>
                    <a:pt x="5743" y="2966"/>
                  </a:cubicBezTo>
                  <a:cubicBezTo>
                    <a:pt x="5718" y="2905"/>
                    <a:pt x="5669" y="2879"/>
                    <a:pt x="5619" y="2879"/>
                  </a:cubicBezTo>
                  <a:cubicBezTo>
                    <a:pt x="5525" y="2879"/>
                    <a:pt x="5427" y="2969"/>
                    <a:pt x="5472" y="3084"/>
                  </a:cubicBezTo>
                  <a:cubicBezTo>
                    <a:pt x="6116" y="4682"/>
                    <a:pt x="6643" y="6325"/>
                    <a:pt x="7056" y="7994"/>
                  </a:cubicBezTo>
                  <a:cubicBezTo>
                    <a:pt x="7057" y="8027"/>
                    <a:pt x="7056" y="8059"/>
                    <a:pt x="7057" y="8094"/>
                  </a:cubicBezTo>
                  <a:cubicBezTo>
                    <a:pt x="7060" y="8139"/>
                    <a:pt x="7079" y="8172"/>
                    <a:pt x="7106" y="8192"/>
                  </a:cubicBezTo>
                  <a:cubicBezTo>
                    <a:pt x="7300" y="8996"/>
                    <a:pt x="7462" y="9807"/>
                    <a:pt x="7600" y="10620"/>
                  </a:cubicBezTo>
                  <a:cubicBezTo>
                    <a:pt x="6941" y="9293"/>
                    <a:pt x="5925" y="8163"/>
                    <a:pt x="4928" y="7073"/>
                  </a:cubicBezTo>
                  <a:cubicBezTo>
                    <a:pt x="4896" y="7038"/>
                    <a:pt x="4857" y="7023"/>
                    <a:pt x="4819" y="7023"/>
                  </a:cubicBezTo>
                  <a:cubicBezTo>
                    <a:pt x="4706" y="7023"/>
                    <a:pt x="4600" y="7151"/>
                    <a:pt x="4696" y="7254"/>
                  </a:cubicBezTo>
                  <a:cubicBezTo>
                    <a:pt x="5898" y="8566"/>
                    <a:pt x="7132" y="9931"/>
                    <a:pt x="7711" y="11648"/>
                  </a:cubicBezTo>
                  <a:cubicBezTo>
                    <a:pt x="7722" y="11681"/>
                    <a:pt x="7742" y="11700"/>
                    <a:pt x="7762" y="11715"/>
                  </a:cubicBezTo>
                  <a:cubicBezTo>
                    <a:pt x="7581" y="12134"/>
                    <a:pt x="7402" y="12554"/>
                    <a:pt x="7226" y="12977"/>
                  </a:cubicBezTo>
                  <a:cubicBezTo>
                    <a:pt x="6216" y="15399"/>
                    <a:pt x="5297" y="17866"/>
                    <a:pt x="4524" y="20376"/>
                  </a:cubicBezTo>
                  <a:cubicBezTo>
                    <a:pt x="4372" y="19614"/>
                    <a:pt x="4153" y="18873"/>
                    <a:pt x="3891" y="18146"/>
                  </a:cubicBezTo>
                  <a:cubicBezTo>
                    <a:pt x="3622" y="16655"/>
                    <a:pt x="3590" y="15137"/>
                    <a:pt x="3800" y="13637"/>
                  </a:cubicBezTo>
                  <a:cubicBezTo>
                    <a:pt x="3815" y="13534"/>
                    <a:pt x="3735" y="13477"/>
                    <a:pt x="3654" y="13477"/>
                  </a:cubicBezTo>
                  <a:cubicBezTo>
                    <a:pt x="3588" y="13477"/>
                    <a:pt x="3521" y="13517"/>
                    <a:pt x="3509" y="13602"/>
                  </a:cubicBezTo>
                  <a:cubicBezTo>
                    <a:pt x="3350" y="14731"/>
                    <a:pt x="3328" y="15874"/>
                    <a:pt x="3437" y="17006"/>
                  </a:cubicBezTo>
                  <a:cubicBezTo>
                    <a:pt x="2834" y="15613"/>
                    <a:pt x="2092" y="14272"/>
                    <a:pt x="1346" y="12958"/>
                  </a:cubicBezTo>
                  <a:cubicBezTo>
                    <a:pt x="1315" y="12903"/>
                    <a:pt x="1263" y="12880"/>
                    <a:pt x="1212" y="12880"/>
                  </a:cubicBezTo>
                  <a:cubicBezTo>
                    <a:pt x="1112" y="12880"/>
                    <a:pt x="1015" y="12967"/>
                    <a:pt x="1077" y="13075"/>
                  </a:cubicBezTo>
                  <a:cubicBezTo>
                    <a:pt x="1765" y="14288"/>
                    <a:pt x="2454" y="15526"/>
                    <a:pt x="3030" y="16809"/>
                  </a:cubicBezTo>
                  <a:cubicBezTo>
                    <a:pt x="2177" y="16072"/>
                    <a:pt x="1271" y="15403"/>
                    <a:pt x="311" y="14812"/>
                  </a:cubicBezTo>
                  <a:cubicBezTo>
                    <a:pt x="284" y="14796"/>
                    <a:pt x="257" y="14789"/>
                    <a:pt x="231" y="14789"/>
                  </a:cubicBezTo>
                  <a:cubicBezTo>
                    <a:pt x="101" y="14789"/>
                    <a:pt x="1" y="14965"/>
                    <a:pt x="134" y="15048"/>
                  </a:cubicBezTo>
                  <a:cubicBezTo>
                    <a:pt x="1262" y="15742"/>
                    <a:pt x="2322" y="16539"/>
                    <a:pt x="3299" y="17433"/>
                  </a:cubicBezTo>
                  <a:cubicBezTo>
                    <a:pt x="3299" y="17433"/>
                    <a:pt x="3300" y="17433"/>
                    <a:pt x="3300" y="17436"/>
                  </a:cubicBezTo>
                  <a:cubicBezTo>
                    <a:pt x="3777" y="18582"/>
                    <a:pt x="4147" y="19769"/>
                    <a:pt x="4338" y="21005"/>
                  </a:cubicBezTo>
                  <a:cubicBezTo>
                    <a:pt x="3991" y="22178"/>
                    <a:pt x="3672" y="23359"/>
                    <a:pt x="3397" y="24552"/>
                  </a:cubicBezTo>
                  <a:cubicBezTo>
                    <a:pt x="2879" y="26809"/>
                    <a:pt x="2510" y="29098"/>
                    <a:pt x="2323" y="31405"/>
                  </a:cubicBezTo>
                  <a:cubicBezTo>
                    <a:pt x="2315" y="31508"/>
                    <a:pt x="2399" y="31565"/>
                    <a:pt x="2479" y="31565"/>
                  </a:cubicBezTo>
                  <a:cubicBezTo>
                    <a:pt x="2545" y="31565"/>
                    <a:pt x="2609" y="31525"/>
                    <a:pt x="2616" y="31439"/>
                  </a:cubicBezTo>
                  <a:cubicBezTo>
                    <a:pt x="2899" y="27911"/>
                    <a:pt x="3619" y="24436"/>
                    <a:pt x="4625" y="21047"/>
                  </a:cubicBezTo>
                  <a:cubicBezTo>
                    <a:pt x="4625" y="21045"/>
                    <a:pt x="4628" y="21045"/>
                    <a:pt x="4628" y="21043"/>
                  </a:cubicBezTo>
                  <a:cubicBezTo>
                    <a:pt x="4899" y="20345"/>
                    <a:pt x="5404" y="19759"/>
                    <a:pt x="5898" y="19206"/>
                  </a:cubicBezTo>
                  <a:cubicBezTo>
                    <a:pt x="6416" y="18627"/>
                    <a:pt x="6954" y="18068"/>
                    <a:pt x="7513" y="17531"/>
                  </a:cubicBezTo>
                  <a:cubicBezTo>
                    <a:pt x="7564" y="17482"/>
                    <a:pt x="7617" y="17437"/>
                    <a:pt x="7668" y="17389"/>
                  </a:cubicBezTo>
                  <a:cubicBezTo>
                    <a:pt x="7784" y="17425"/>
                    <a:pt x="7868" y="17522"/>
                    <a:pt x="7968" y="17588"/>
                  </a:cubicBezTo>
                  <a:cubicBezTo>
                    <a:pt x="8068" y="17653"/>
                    <a:pt x="8176" y="17703"/>
                    <a:pt x="8279" y="17763"/>
                  </a:cubicBezTo>
                  <a:cubicBezTo>
                    <a:pt x="8519" y="17902"/>
                    <a:pt x="8757" y="18046"/>
                    <a:pt x="8993" y="18193"/>
                  </a:cubicBezTo>
                  <a:cubicBezTo>
                    <a:pt x="9472" y="18492"/>
                    <a:pt x="9944" y="18801"/>
                    <a:pt x="10407" y="19125"/>
                  </a:cubicBezTo>
                  <a:cubicBezTo>
                    <a:pt x="10435" y="19145"/>
                    <a:pt x="10464" y="19153"/>
                    <a:pt x="10491" y="19153"/>
                  </a:cubicBezTo>
                  <a:cubicBezTo>
                    <a:pt x="10616" y="19153"/>
                    <a:pt x="10712" y="18979"/>
                    <a:pt x="10585" y="18890"/>
                  </a:cubicBezTo>
                  <a:cubicBezTo>
                    <a:pt x="10088" y="18546"/>
                    <a:pt x="9586" y="18214"/>
                    <a:pt x="9072" y="17899"/>
                  </a:cubicBezTo>
                  <a:cubicBezTo>
                    <a:pt x="8828" y="17748"/>
                    <a:pt x="8581" y="17596"/>
                    <a:pt x="8330" y="17457"/>
                  </a:cubicBezTo>
                  <a:cubicBezTo>
                    <a:pt x="8243" y="17410"/>
                    <a:pt x="8163" y="17352"/>
                    <a:pt x="8081" y="17294"/>
                  </a:cubicBezTo>
                  <a:cubicBezTo>
                    <a:pt x="8267" y="17273"/>
                    <a:pt x="8452" y="17263"/>
                    <a:pt x="8638" y="17263"/>
                  </a:cubicBezTo>
                  <a:cubicBezTo>
                    <a:pt x="9785" y="17263"/>
                    <a:pt x="10924" y="17616"/>
                    <a:pt x="12070" y="17686"/>
                  </a:cubicBezTo>
                  <a:cubicBezTo>
                    <a:pt x="12074" y="17686"/>
                    <a:pt x="12078" y="17686"/>
                    <a:pt x="12081" y="17686"/>
                  </a:cubicBezTo>
                  <a:cubicBezTo>
                    <a:pt x="12260" y="17686"/>
                    <a:pt x="12291" y="17406"/>
                    <a:pt x="12105" y="17395"/>
                  </a:cubicBezTo>
                  <a:cubicBezTo>
                    <a:pt x="10938" y="17325"/>
                    <a:pt x="9784" y="16971"/>
                    <a:pt x="8619" y="16971"/>
                  </a:cubicBezTo>
                  <a:cubicBezTo>
                    <a:pt x="8443" y="16971"/>
                    <a:pt x="8268" y="16979"/>
                    <a:pt x="8092" y="16997"/>
                  </a:cubicBezTo>
                  <a:cubicBezTo>
                    <a:pt x="9039" y="16136"/>
                    <a:pt x="10038" y="15332"/>
                    <a:pt x="11087" y="14600"/>
                  </a:cubicBezTo>
                  <a:cubicBezTo>
                    <a:pt x="11826" y="14084"/>
                    <a:pt x="12590" y="13601"/>
                    <a:pt x="13372" y="13153"/>
                  </a:cubicBezTo>
                  <a:cubicBezTo>
                    <a:pt x="13510" y="13074"/>
                    <a:pt x="13446" y="12865"/>
                    <a:pt x="13321" y="12865"/>
                  </a:cubicBezTo>
                  <a:cubicBezTo>
                    <a:pt x="13300" y="12865"/>
                    <a:pt x="13277" y="12871"/>
                    <a:pt x="13253" y="12884"/>
                  </a:cubicBezTo>
                  <a:cubicBezTo>
                    <a:pt x="10478" y="14472"/>
                    <a:pt x="7966" y="16487"/>
                    <a:pt x="5818" y="18856"/>
                  </a:cubicBezTo>
                  <a:cubicBezTo>
                    <a:pt x="5541" y="19161"/>
                    <a:pt x="5259" y="19474"/>
                    <a:pt x="5006" y="19810"/>
                  </a:cubicBezTo>
                  <a:cubicBezTo>
                    <a:pt x="5043" y="19691"/>
                    <a:pt x="5080" y="19574"/>
                    <a:pt x="5117" y="19458"/>
                  </a:cubicBezTo>
                  <a:cubicBezTo>
                    <a:pt x="5795" y="17373"/>
                    <a:pt x="6572" y="15325"/>
                    <a:pt x="7410" y="13300"/>
                  </a:cubicBezTo>
                  <a:cubicBezTo>
                    <a:pt x="7432" y="13291"/>
                    <a:pt x="7452" y="13278"/>
                    <a:pt x="7470" y="13256"/>
                  </a:cubicBezTo>
                  <a:cubicBezTo>
                    <a:pt x="7989" y="12624"/>
                    <a:pt x="8541" y="12017"/>
                    <a:pt x="9119" y="11437"/>
                  </a:cubicBezTo>
                  <a:cubicBezTo>
                    <a:pt x="9126" y="11437"/>
                    <a:pt x="9134" y="11438"/>
                    <a:pt x="9142" y="11438"/>
                  </a:cubicBezTo>
                  <a:cubicBezTo>
                    <a:pt x="9161" y="11438"/>
                    <a:pt x="9182" y="11435"/>
                    <a:pt x="9204" y="11424"/>
                  </a:cubicBezTo>
                  <a:cubicBezTo>
                    <a:pt x="9764" y="11131"/>
                    <a:pt x="10398" y="11112"/>
                    <a:pt x="11016" y="11099"/>
                  </a:cubicBezTo>
                  <a:cubicBezTo>
                    <a:pt x="11755" y="11083"/>
                    <a:pt x="12494" y="11070"/>
                    <a:pt x="13233" y="11054"/>
                  </a:cubicBezTo>
                  <a:cubicBezTo>
                    <a:pt x="13420" y="11052"/>
                    <a:pt x="13377" y="10763"/>
                    <a:pt x="13193" y="10763"/>
                  </a:cubicBezTo>
                  <a:cubicBezTo>
                    <a:pt x="13192" y="10763"/>
                    <a:pt x="13191" y="10763"/>
                    <a:pt x="13189" y="10763"/>
                  </a:cubicBezTo>
                  <a:cubicBezTo>
                    <a:pt x="12428" y="10778"/>
                    <a:pt x="11668" y="10792"/>
                    <a:pt x="10906" y="10808"/>
                  </a:cubicBezTo>
                  <a:cubicBezTo>
                    <a:pt x="10468" y="10817"/>
                    <a:pt x="10023" y="10842"/>
                    <a:pt x="9602" y="10954"/>
                  </a:cubicBezTo>
                  <a:cubicBezTo>
                    <a:pt x="10879" y="9736"/>
                    <a:pt x="12280" y="8646"/>
                    <a:pt x="13781" y="7712"/>
                  </a:cubicBezTo>
                  <a:cubicBezTo>
                    <a:pt x="14469" y="7283"/>
                    <a:pt x="15178" y="6892"/>
                    <a:pt x="15904" y="6531"/>
                  </a:cubicBezTo>
                  <a:cubicBezTo>
                    <a:pt x="16055" y="6459"/>
                    <a:pt x="15989" y="6246"/>
                    <a:pt x="15857" y="6246"/>
                  </a:cubicBezTo>
                  <a:cubicBezTo>
                    <a:pt x="15837" y="6246"/>
                    <a:pt x="15815" y="6251"/>
                    <a:pt x="15792" y="6263"/>
                  </a:cubicBezTo>
                  <a:cubicBezTo>
                    <a:pt x="13224" y="7538"/>
                    <a:pt x="10875" y="9235"/>
                    <a:pt x="8859" y="11276"/>
                  </a:cubicBezTo>
                  <a:cubicBezTo>
                    <a:pt x="8483" y="11657"/>
                    <a:pt x="8120" y="12052"/>
                    <a:pt x="7766" y="12457"/>
                  </a:cubicBezTo>
                  <a:cubicBezTo>
                    <a:pt x="8396" y="10973"/>
                    <a:pt x="9055" y="9504"/>
                    <a:pt x="9734" y="8043"/>
                  </a:cubicBezTo>
                  <a:cubicBezTo>
                    <a:pt x="10394" y="6623"/>
                    <a:pt x="11073" y="5210"/>
                    <a:pt x="11759" y="3800"/>
                  </a:cubicBezTo>
                  <a:cubicBezTo>
                    <a:pt x="11765" y="3801"/>
                    <a:pt x="11771" y="3802"/>
                    <a:pt x="11778" y="3802"/>
                  </a:cubicBezTo>
                  <a:cubicBezTo>
                    <a:pt x="11807" y="3802"/>
                    <a:pt x="11836" y="3791"/>
                    <a:pt x="11863" y="3766"/>
                  </a:cubicBezTo>
                  <a:cubicBezTo>
                    <a:pt x="12930" y="2812"/>
                    <a:pt x="13868" y="1726"/>
                    <a:pt x="14654" y="530"/>
                  </a:cubicBezTo>
                  <a:cubicBezTo>
                    <a:pt x="14729" y="416"/>
                    <a:pt x="14627" y="291"/>
                    <a:pt x="14525" y="291"/>
                  </a:cubicBezTo>
                  <a:cubicBezTo>
                    <a:pt x="14487" y="291"/>
                    <a:pt x="14448" y="309"/>
                    <a:pt x="14418" y="353"/>
                  </a:cubicBezTo>
                  <a:cubicBezTo>
                    <a:pt x="13742" y="1386"/>
                    <a:pt x="12949" y="2338"/>
                    <a:pt x="12056" y="3191"/>
                  </a:cubicBezTo>
                  <a:cubicBezTo>
                    <a:pt x="12280" y="2730"/>
                    <a:pt x="12505" y="2273"/>
                    <a:pt x="12729" y="1816"/>
                  </a:cubicBezTo>
                  <a:cubicBezTo>
                    <a:pt x="12783" y="1705"/>
                    <a:pt x="12686" y="1619"/>
                    <a:pt x="12589" y="1619"/>
                  </a:cubicBezTo>
                  <a:cubicBezTo>
                    <a:pt x="12537" y="1619"/>
                    <a:pt x="12485" y="1644"/>
                    <a:pt x="12455" y="1703"/>
                  </a:cubicBezTo>
                  <a:cubicBezTo>
                    <a:pt x="11766" y="3111"/>
                    <a:pt x="11077" y="4520"/>
                    <a:pt x="10401" y="5936"/>
                  </a:cubicBezTo>
                  <a:cubicBezTo>
                    <a:pt x="10676" y="3975"/>
                    <a:pt x="11168" y="2054"/>
                    <a:pt x="11876" y="203"/>
                  </a:cubicBezTo>
                  <a:cubicBezTo>
                    <a:pt x="11919" y="88"/>
                    <a:pt x="11822" y="1"/>
                    <a:pt x="1172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579" name="Google Shape;1579;p33"/>
          <p:cNvGrpSpPr/>
          <p:nvPr/>
        </p:nvGrpSpPr>
        <p:grpSpPr>
          <a:xfrm>
            <a:off x="11088074" y="5717871"/>
            <a:ext cx="1018908" cy="1353616"/>
            <a:chOff x="3483500" y="3037775"/>
            <a:chExt cx="404800" cy="537775"/>
          </a:xfrm>
        </p:grpSpPr>
        <p:sp>
          <p:nvSpPr>
            <p:cNvPr id="1580" name="Google Shape;1580;p33"/>
            <p:cNvSpPr/>
            <p:nvPr/>
          </p:nvSpPr>
          <p:spPr>
            <a:xfrm>
              <a:off x="3483500" y="3037775"/>
              <a:ext cx="404800" cy="537775"/>
            </a:xfrm>
            <a:custGeom>
              <a:avLst/>
              <a:gdLst/>
              <a:ahLst/>
              <a:cxnLst/>
              <a:rect l="l" t="t" r="r" b="b"/>
              <a:pathLst>
                <a:path w="16192" h="21511" extrusionOk="0">
                  <a:moveTo>
                    <a:pt x="6927" y="1"/>
                  </a:moveTo>
                  <a:cubicBezTo>
                    <a:pt x="6915" y="1"/>
                    <a:pt x="6903" y="2"/>
                    <a:pt x="6890" y="3"/>
                  </a:cubicBezTo>
                  <a:cubicBezTo>
                    <a:pt x="6784" y="18"/>
                    <a:pt x="6698" y="95"/>
                    <a:pt x="6624" y="173"/>
                  </a:cubicBezTo>
                  <a:cubicBezTo>
                    <a:pt x="6024" y="808"/>
                    <a:pt x="5909" y="1751"/>
                    <a:pt x="5913" y="2624"/>
                  </a:cubicBezTo>
                  <a:cubicBezTo>
                    <a:pt x="5916" y="3654"/>
                    <a:pt x="6045" y="4685"/>
                    <a:pt x="6292" y="5685"/>
                  </a:cubicBezTo>
                  <a:cubicBezTo>
                    <a:pt x="5167" y="3873"/>
                    <a:pt x="4305" y="1942"/>
                    <a:pt x="2667" y="496"/>
                  </a:cubicBezTo>
                  <a:cubicBezTo>
                    <a:pt x="2400" y="258"/>
                    <a:pt x="2054" y="28"/>
                    <a:pt x="1715" y="28"/>
                  </a:cubicBezTo>
                  <a:cubicBezTo>
                    <a:pt x="1620" y="28"/>
                    <a:pt x="1527" y="46"/>
                    <a:pt x="1435" y="86"/>
                  </a:cubicBezTo>
                  <a:cubicBezTo>
                    <a:pt x="1176" y="199"/>
                    <a:pt x="1016" y="478"/>
                    <a:pt x="975" y="759"/>
                  </a:cubicBezTo>
                  <a:cubicBezTo>
                    <a:pt x="936" y="1041"/>
                    <a:pt x="994" y="1326"/>
                    <a:pt x="1069" y="1600"/>
                  </a:cubicBezTo>
                  <a:cubicBezTo>
                    <a:pt x="1692" y="3844"/>
                    <a:pt x="3319" y="5648"/>
                    <a:pt x="4895" y="7362"/>
                  </a:cubicBezTo>
                  <a:cubicBezTo>
                    <a:pt x="3993" y="6470"/>
                    <a:pt x="2869" y="5804"/>
                    <a:pt x="1651" y="5444"/>
                  </a:cubicBezTo>
                  <a:cubicBezTo>
                    <a:pt x="1447" y="5384"/>
                    <a:pt x="1222" y="5336"/>
                    <a:pt x="1008" y="5336"/>
                  </a:cubicBezTo>
                  <a:cubicBezTo>
                    <a:pt x="775" y="5336"/>
                    <a:pt x="555" y="5392"/>
                    <a:pt x="384" y="5548"/>
                  </a:cubicBezTo>
                  <a:cubicBezTo>
                    <a:pt x="1" y="5898"/>
                    <a:pt x="111" y="6528"/>
                    <a:pt x="324" y="7001"/>
                  </a:cubicBezTo>
                  <a:cubicBezTo>
                    <a:pt x="772" y="7997"/>
                    <a:pt x="1535" y="8828"/>
                    <a:pt x="2398" y="9501"/>
                  </a:cubicBezTo>
                  <a:cubicBezTo>
                    <a:pt x="3258" y="10173"/>
                    <a:pt x="4222" y="10704"/>
                    <a:pt x="5179" y="11228"/>
                  </a:cubicBezTo>
                  <a:cubicBezTo>
                    <a:pt x="4354" y="10945"/>
                    <a:pt x="3511" y="10656"/>
                    <a:pt x="2636" y="10593"/>
                  </a:cubicBezTo>
                  <a:cubicBezTo>
                    <a:pt x="2419" y="10577"/>
                    <a:pt x="2134" y="10541"/>
                    <a:pt x="1851" y="10541"/>
                  </a:cubicBezTo>
                  <a:cubicBezTo>
                    <a:pt x="1443" y="10541"/>
                    <a:pt x="1039" y="10616"/>
                    <a:pt x="849" y="10937"/>
                  </a:cubicBezTo>
                  <a:cubicBezTo>
                    <a:pt x="316" y="11836"/>
                    <a:pt x="1731" y="13026"/>
                    <a:pt x="2368" y="13436"/>
                  </a:cubicBezTo>
                  <a:cubicBezTo>
                    <a:pt x="3058" y="13882"/>
                    <a:pt x="3815" y="14213"/>
                    <a:pt x="4504" y="14642"/>
                  </a:cubicBezTo>
                  <a:cubicBezTo>
                    <a:pt x="4931" y="14905"/>
                    <a:pt x="5402" y="15121"/>
                    <a:pt x="5845" y="15358"/>
                  </a:cubicBezTo>
                  <a:cubicBezTo>
                    <a:pt x="6091" y="15489"/>
                    <a:pt x="6881" y="15745"/>
                    <a:pt x="7010" y="15979"/>
                  </a:cubicBezTo>
                  <a:cubicBezTo>
                    <a:pt x="6675" y="15909"/>
                    <a:pt x="6332" y="15838"/>
                    <a:pt x="5993" y="15838"/>
                  </a:cubicBezTo>
                  <a:cubicBezTo>
                    <a:pt x="5887" y="15838"/>
                    <a:pt x="5782" y="15845"/>
                    <a:pt x="5677" y="15861"/>
                  </a:cubicBezTo>
                  <a:cubicBezTo>
                    <a:pt x="4947" y="15974"/>
                    <a:pt x="5014" y="16671"/>
                    <a:pt x="5317" y="17193"/>
                  </a:cubicBezTo>
                  <a:cubicBezTo>
                    <a:pt x="5605" y="17689"/>
                    <a:pt x="6250" y="17967"/>
                    <a:pt x="6748" y="18197"/>
                  </a:cubicBezTo>
                  <a:cubicBezTo>
                    <a:pt x="9109" y="19283"/>
                    <a:pt x="11517" y="20293"/>
                    <a:pt x="13862" y="21449"/>
                  </a:cubicBezTo>
                  <a:cubicBezTo>
                    <a:pt x="13907" y="21469"/>
                    <a:pt x="13949" y="21491"/>
                    <a:pt x="13991" y="21511"/>
                  </a:cubicBezTo>
                  <a:cubicBezTo>
                    <a:pt x="13992" y="21511"/>
                    <a:pt x="14001" y="21485"/>
                    <a:pt x="14015" y="21438"/>
                  </a:cubicBezTo>
                  <a:cubicBezTo>
                    <a:pt x="14146" y="21027"/>
                    <a:pt x="14733" y="18972"/>
                    <a:pt x="14781" y="18759"/>
                  </a:cubicBezTo>
                  <a:cubicBezTo>
                    <a:pt x="14994" y="17796"/>
                    <a:pt x="15146" y="16819"/>
                    <a:pt x="15236" y="15838"/>
                  </a:cubicBezTo>
                  <a:cubicBezTo>
                    <a:pt x="15340" y="14685"/>
                    <a:pt x="16191" y="11356"/>
                    <a:pt x="14581" y="10894"/>
                  </a:cubicBezTo>
                  <a:cubicBezTo>
                    <a:pt x="14494" y="10868"/>
                    <a:pt x="14405" y="10856"/>
                    <a:pt x="14317" y="10856"/>
                  </a:cubicBezTo>
                  <a:cubicBezTo>
                    <a:pt x="13882" y="10856"/>
                    <a:pt x="13451" y="11146"/>
                    <a:pt x="13205" y="11527"/>
                  </a:cubicBezTo>
                  <a:cubicBezTo>
                    <a:pt x="12908" y="11980"/>
                    <a:pt x="12820" y="12531"/>
                    <a:pt x="12736" y="13065"/>
                  </a:cubicBezTo>
                  <a:cubicBezTo>
                    <a:pt x="12808" y="12589"/>
                    <a:pt x="12605" y="11920"/>
                    <a:pt x="12566" y="11432"/>
                  </a:cubicBezTo>
                  <a:cubicBezTo>
                    <a:pt x="12516" y="10824"/>
                    <a:pt x="12475" y="10215"/>
                    <a:pt x="12430" y="9605"/>
                  </a:cubicBezTo>
                  <a:cubicBezTo>
                    <a:pt x="12339" y="8431"/>
                    <a:pt x="12233" y="7253"/>
                    <a:pt x="11973" y="6102"/>
                  </a:cubicBezTo>
                  <a:cubicBezTo>
                    <a:pt x="11845" y="5532"/>
                    <a:pt x="11680" y="4422"/>
                    <a:pt x="11224" y="3811"/>
                  </a:cubicBezTo>
                  <a:cubicBezTo>
                    <a:pt x="11078" y="3615"/>
                    <a:pt x="10902" y="3470"/>
                    <a:pt x="10686" y="3415"/>
                  </a:cubicBezTo>
                  <a:cubicBezTo>
                    <a:pt x="10613" y="3396"/>
                    <a:pt x="10543" y="3387"/>
                    <a:pt x="10477" y="3387"/>
                  </a:cubicBezTo>
                  <a:cubicBezTo>
                    <a:pt x="9813" y="3387"/>
                    <a:pt x="9492" y="4305"/>
                    <a:pt x="9324" y="4846"/>
                  </a:cubicBezTo>
                  <a:cubicBezTo>
                    <a:pt x="9089" y="5598"/>
                    <a:pt x="9108" y="6263"/>
                    <a:pt x="9147" y="6972"/>
                  </a:cubicBezTo>
                  <a:cubicBezTo>
                    <a:pt x="9067" y="5711"/>
                    <a:pt x="8886" y="4458"/>
                    <a:pt x="8610" y="3223"/>
                  </a:cubicBezTo>
                  <a:cubicBezTo>
                    <a:pt x="8371" y="2149"/>
                    <a:pt x="8037" y="1051"/>
                    <a:pt x="7304" y="231"/>
                  </a:cubicBezTo>
                  <a:cubicBezTo>
                    <a:pt x="7204" y="117"/>
                    <a:pt x="7074" y="1"/>
                    <a:pt x="6927"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1" name="Google Shape;1581;p33"/>
            <p:cNvSpPr/>
            <p:nvPr/>
          </p:nvSpPr>
          <p:spPr>
            <a:xfrm>
              <a:off x="3519725" y="3086075"/>
              <a:ext cx="317175" cy="489475"/>
            </a:xfrm>
            <a:custGeom>
              <a:avLst/>
              <a:gdLst/>
              <a:ahLst/>
              <a:cxnLst/>
              <a:rect l="l" t="t" r="r" b="b"/>
              <a:pathLst>
                <a:path w="12687" h="19579" extrusionOk="0">
                  <a:moveTo>
                    <a:pt x="5732" y="0"/>
                  </a:moveTo>
                  <a:cubicBezTo>
                    <a:pt x="5698" y="0"/>
                    <a:pt x="5666" y="26"/>
                    <a:pt x="5661" y="60"/>
                  </a:cubicBezTo>
                  <a:cubicBezTo>
                    <a:pt x="5189" y="3054"/>
                    <a:pt x="6556" y="7769"/>
                    <a:pt x="7136" y="9579"/>
                  </a:cubicBezTo>
                  <a:cubicBezTo>
                    <a:pt x="6983" y="9295"/>
                    <a:pt x="6827" y="9014"/>
                    <a:pt x="6676" y="8732"/>
                  </a:cubicBezTo>
                  <a:cubicBezTo>
                    <a:pt x="5250" y="6070"/>
                    <a:pt x="3490" y="2974"/>
                    <a:pt x="1210" y="178"/>
                  </a:cubicBezTo>
                  <a:cubicBezTo>
                    <a:pt x="1196" y="162"/>
                    <a:pt x="1176" y="153"/>
                    <a:pt x="1155" y="153"/>
                  </a:cubicBezTo>
                  <a:cubicBezTo>
                    <a:pt x="1139" y="153"/>
                    <a:pt x="1122" y="159"/>
                    <a:pt x="1108" y="169"/>
                  </a:cubicBezTo>
                  <a:cubicBezTo>
                    <a:pt x="1079" y="195"/>
                    <a:pt x="1074" y="240"/>
                    <a:pt x="1100" y="270"/>
                  </a:cubicBezTo>
                  <a:cubicBezTo>
                    <a:pt x="3371" y="3056"/>
                    <a:pt x="5130" y="6145"/>
                    <a:pt x="6550" y="8798"/>
                  </a:cubicBezTo>
                  <a:cubicBezTo>
                    <a:pt x="6751" y="9173"/>
                    <a:pt x="6955" y="9544"/>
                    <a:pt x="7161" y="9917"/>
                  </a:cubicBezTo>
                  <a:cubicBezTo>
                    <a:pt x="5050" y="7921"/>
                    <a:pt x="2683" y="6219"/>
                    <a:pt x="115" y="4852"/>
                  </a:cubicBezTo>
                  <a:cubicBezTo>
                    <a:pt x="105" y="4847"/>
                    <a:pt x="94" y="4844"/>
                    <a:pt x="83" y="4844"/>
                  </a:cubicBezTo>
                  <a:cubicBezTo>
                    <a:pt x="58" y="4844"/>
                    <a:pt x="33" y="4857"/>
                    <a:pt x="20" y="4882"/>
                  </a:cubicBezTo>
                  <a:cubicBezTo>
                    <a:pt x="1" y="4917"/>
                    <a:pt x="14" y="4961"/>
                    <a:pt x="49" y="4979"/>
                  </a:cubicBezTo>
                  <a:cubicBezTo>
                    <a:pt x="2743" y="6413"/>
                    <a:pt x="5214" y="8215"/>
                    <a:pt x="7400" y="10340"/>
                  </a:cubicBezTo>
                  <a:cubicBezTo>
                    <a:pt x="7789" y="11033"/>
                    <a:pt x="8184" y="11720"/>
                    <a:pt x="8571" y="12393"/>
                  </a:cubicBezTo>
                  <a:cubicBezTo>
                    <a:pt x="7724" y="11734"/>
                    <a:pt x="6659" y="11359"/>
                    <a:pt x="5547" y="11010"/>
                  </a:cubicBezTo>
                  <a:cubicBezTo>
                    <a:pt x="4208" y="10592"/>
                    <a:pt x="2895" y="10203"/>
                    <a:pt x="1528" y="10079"/>
                  </a:cubicBezTo>
                  <a:cubicBezTo>
                    <a:pt x="1527" y="10079"/>
                    <a:pt x="1526" y="10079"/>
                    <a:pt x="1525" y="10079"/>
                  </a:cubicBezTo>
                  <a:cubicBezTo>
                    <a:pt x="1489" y="10079"/>
                    <a:pt x="1454" y="10107"/>
                    <a:pt x="1450" y="10145"/>
                  </a:cubicBezTo>
                  <a:cubicBezTo>
                    <a:pt x="1449" y="10184"/>
                    <a:pt x="1478" y="10220"/>
                    <a:pt x="1515" y="10223"/>
                  </a:cubicBezTo>
                  <a:cubicBezTo>
                    <a:pt x="2867" y="10344"/>
                    <a:pt x="4172" y="10729"/>
                    <a:pt x="5503" y="11148"/>
                  </a:cubicBezTo>
                  <a:cubicBezTo>
                    <a:pt x="6735" y="11537"/>
                    <a:pt x="7917" y="11953"/>
                    <a:pt x="8782" y="12762"/>
                  </a:cubicBezTo>
                  <a:cubicBezTo>
                    <a:pt x="9634" y="14234"/>
                    <a:pt x="10505" y="15753"/>
                    <a:pt x="11295" y="17293"/>
                  </a:cubicBezTo>
                  <a:cubicBezTo>
                    <a:pt x="9493" y="16071"/>
                    <a:pt x="7414" y="15229"/>
                    <a:pt x="5270" y="14848"/>
                  </a:cubicBezTo>
                  <a:cubicBezTo>
                    <a:pt x="5267" y="14847"/>
                    <a:pt x="5263" y="14847"/>
                    <a:pt x="5259" y="14847"/>
                  </a:cubicBezTo>
                  <a:cubicBezTo>
                    <a:pt x="5223" y="14847"/>
                    <a:pt x="5193" y="14872"/>
                    <a:pt x="5186" y="14907"/>
                  </a:cubicBezTo>
                  <a:cubicBezTo>
                    <a:pt x="5179" y="14946"/>
                    <a:pt x="5207" y="14986"/>
                    <a:pt x="5247" y="14991"/>
                  </a:cubicBezTo>
                  <a:cubicBezTo>
                    <a:pt x="7440" y="15378"/>
                    <a:pt x="9568" y="16257"/>
                    <a:pt x="11395" y="17532"/>
                  </a:cubicBezTo>
                  <a:cubicBezTo>
                    <a:pt x="11403" y="17539"/>
                    <a:pt x="11414" y="17542"/>
                    <a:pt x="11424" y="17542"/>
                  </a:cubicBezTo>
                  <a:cubicBezTo>
                    <a:pt x="11757" y="18196"/>
                    <a:pt x="12089" y="18855"/>
                    <a:pt x="12410" y="19517"/>
                  </a:cubicBezTo>
                  <a:cubicBezTo>
                    <a:pt x="12456" y="19537"/>
                    <a:pt x="12498" y="19559"/>
                    <a:pt x="12539" y="19579"/>
                  </a:cubicBezTo>
                  <a:cubicBezTo>
                    <a:pt x="12540" y="19579"/>
                    <a:pt x="12551" y="19553"/>
                    <a:pt x="12565" y="19506"/>
                  </a:cubicBezTo>
                  <a:cubicBezTo>
                    <a:pt x="12223" y="18804"/>
                    <a:pt x="11872" y="18104"/>
                    <a:pt x="11517" y="17409"/>
                  </a:cubicBezTo>
                  <a:cubicBezTo>
                    <a:pt x="11753" y="15136"/>
                    <a:pt x="12141" y="12860"/>
                    <a:pt x="12676" y="10641"/>
                  </a:cubicBezTo>
                  <a:cubicBezTo>
                    <a:pt x="12687" y="10602"/>
                    <a:pt x="12662" y="10563"/>
                    <a:pt x="12624" y="10554"/>
                  </a:cubicBezTo>
                  <a:cubicBezTo>
                    <a:pt x="12619" y="10553"/>
                    <a:pt x="12613" y="10552"/>
                    <a:pt x="12608" y="10552"/>
                  </a:cubicBezTo>
                  <a:cubicBezTo>
                    <a:pt x="12575" y="10552"/>
                    <a:pt x="12545" y="10574"/>
                    <a:pt x="12537" y="10606"/>
                  </a:cubicBezTo>
                  <a:cubicBezTo>
                    <a:pt x="12018" y="12762"/>
                    <a:pt x="11637" y="14970"/>
                    <a:pt x="11400" y="17176"/>
                  </a:cubicBezTo>
                  <a:cubicBezTo>
                    <a:pt x="10645" y="15709"/>
                    <a:pt x="9820" y="14265"/>
                    <a:pt x="9010" y="12862"/>
                  </a:cubicBezTo>
                  <a:cubicBezTo>
                    <a:pt x="9018" y="12847"/>
                    <a:pt x="9024" y="12834"/>
                    <a:pt x="9024" y="12818"/>
                  </a:cubicBezTo>
                  <a:cubicBezTo>
                    <a:pt x="8953" y="9996"/>
                    <a:pt x="8882" y="7077"/>
                    <a:pt x="9704" y="4324"/>
                  </a:cubicBezTo>
                  <a:cubicBezTo>
                    <a:pt x="9715" y="4287"/>
                    <a:pt x="9694" y="4245"/>
                    <a:pt x="9655" y="4235"/>
                  </a:cubicBezTo>
                  <a:cubicBezTo>
                    <a:pt x="9648" y="4233"/>
                    <a:pt x="9641" y="4232"/>
                    <a:pt x="9634" y="4232"/>
                  </a:cubicBezTo>
                  <a:cubicBezTo>
                    <a:pt x="9604" y="4232"/>
                    <a:pt x="9575" y="4252"/>
                    <a:pt x="9567" y="4285"/>
                  </a:cubicBezTo>
                  <a:cubicBezTo>
                    <a:pt x="8753" y="6999"/>
                    <a:pt x="8807" y="9858"/>
                    <a:pt x="8874" y="12632"/>
                  </a:cubicBezTo>
                  <a:cubicBezTo>
                    <a:pt x="8850" y="12590"/>
                    <a:pt x="8829" y="12552"/>
                    <a:pt x="8807" y="12514"/>
                  </a:cubicBezTo>
                  <a:cubicBezTo>
                    <a:pt x="8377" y="11772"/>
                    <a:pt x="7943" y="11018"/>
                    <a:pt x="7516" y="10256"/>
                  </a:cubicBezTo>
                  <a:cubicBezTo>
                    <a:pt x="7407" y="9954"/>
                    <a:pt x="5233" y="3720"/>
                    <a:pt x="5805" y="84"/>
                  </a:cubicBezTo>
                  <a:cubicBezTo>
                    <a:pt x="5810" y="44"/>
                    <a:pt x="5783" y="7"/>
                    <a:pt x="5742" y="1"/>
                  </a:cubicBezTo>
                  <a:cubicBezTo>
                    <a:pt x="5739" y="0"/>
                    <a:pt x="5736" y="0"/>
                    <a:pt x="573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582" name="Google Shape;1582;p33"/>
          <p:cNvSpPr/>
          <p:nvPr/>
        </p:nvSpPr>
        <p:spPr>
          <a:xfrm>
            <a:off x="1772991" y="6221774"/>
            <a:ext cx="329044" cy="414435"/>
          </a:xfrm>
          <a:custGeom>
            <a:avLst/>
            <a:gdLst/>
            <a:ahLst/>
            <a:cxnLst/>
            <a:rect l="l" t="t" r="r" b="b"/>
            <a:pathLst>
              <a:path w="5229" h="6586" extrusionOk="0">
                <a:moveTo>
                  <a:pt x="4099" y="0"/>
                </a:moveTo>
                <a:cubicBezTo>
                  <a:pt x="4001" y="0"/>
                  <a:pt x="3902" y="21"/>
                  <a:pt x="3811" y="57"/>
                </a:cubicBezTo>
                <a:cubicBezTo>
                  <a:pt x="3562" y="154"/>
                  <a:pt x="3381" y="374"/>
                  <a:pt x="3236" y="600"/>
                </a:cubicBezTo>
                <a:cubicBezTo>
                  <a:pt x="2856" y="1192"/>
                  <a:pt x="2652" y="1896"/>
                  <a:pt x="2656" y="2598"/>
                </a:cubicBezTo>
                <a:cubicBezTo>
                  <a:pt x="2639" y="2174"/>
                  <a:pt x="2569" y="1751"/>
                  <a:pt x="2447" y="1344"/>
                </a:cubicBezTo>
                <a:cubicBezTo>
                  <a:pt x="2398" y="1182"/>
                  <a:pt x="2324" y="1006"/>
                  <a:pt x="2165" y="949"/>
                </a:cubicBezTo>
                <a:cubicBezTo>
                  <a:pt x="2134" y="938"/>
                  <a:pt x="2103" y="934"/>
                  <a:pt x="2072" y="934"/>
                </a:cubicBezTo>
                <a:cubicBezTo>
                  <a:pt x="1910" y="934"/>
                  <a:pt x="1753" y="1069"/>
                  <a:pt x="1674" y="1221"/>
                </a:cubicBezTo>
                <a:cubicBezTo>
                  <a:pt x="1564" y="1433"/>
                  <a:pt x="1543" y="1674"/>
                  <a:pt x="1530" y="1912"/>
                </a:cubicBezTo>
                <a:cubicBezTo>
                  <a:pt x="1502" y="2447"/>
                  <a:pt x="1517" y="2983"/>
                  <a:pt x="1534" y="3519"/>
                </a:cubicBezTo>
                <a:cubicBezTo>
                  <a:pt x="1493" y="3149"/>
                  <a:pt x="1386" y="2788"/>
                  <a:pt x="1220" y="2455"/>
                </a:cubicBezTo>
                <a:cubicBezTo>
                  <a:pt x="1152" y="2319"/>
                  <a:pt x="1071" y="2185"/>
                  <a:pt x="949" y="2094"/>
                </a:cubicBezTo>
                <a:cubicBezTo>
                  <a:pt x="871" y="2036"/>
                  <a:pt x="772" y="2000"/>
                  <a:pt x="675" y="2000"/>
                </a:cubicBezTo>
                <a:cubicBezTo>
                  <a:pt x="623" y="2000"/>
                  <a:pt x="570" y="2011"/>
                  <a:pt x="522" y="2035"/>
                </a:cubicBezTo>
                <a:cubicBezTo>
                  <a:pt x="421" y="2085"/>
                  <a:pt x="354" y="2187"/>
                  <a:pt x="311" y="2290"/>
                </a:cubicBezTo>
                <a:cubicBezTo>
                  <a:pt x="1" y="3019"/>
                  <a:pt x="451" y="3685"/>
                  <a:pt x="691" y="4351"/>
                </a:cubicBezTo>
                <a:cubicBezTo>
                  <a:pt x="952" y="5075"/>
                  <a:pt x="1187" y="5822"/>
                  <a:pt x="1320" y="6577"/>
                </a:cubicBezTo>
                <a:cubicBezTo>
                  <a:pt x="1321" y="6583"/>
                  <a:pt x="1328" y="6586"/>
                  <a:pt x="1340" y="6586"/>
                </a:cubicBezTo>
                <a:cubicBezTo>
                  <a:pt x="1472" y="6586"/>
                  <a:pt x="2223" y="6274"/>
                  <a:pt x="2999" y="5933"/>
                </a:cubicBezTo>
                <a:cubicBezTo>
                  <a:pt x="3831" y="5566"/>
                  <a:pt x="4693" y="5166"/>
                  <a:pt x="4843" y="5081"/>
                </a:cubicBezTo>
                <a:cubicBezTo>
                  <a:pt x="5034" y="4971"/>
                  <a:pt x="5228" y="4791"/>
                  <a:pt x="5207" y="4570"/>
                </a:cubicBezTo>
                <a:cubicBezTo>
                  <a:pt x="5198" y="4480"/>
                  <a:pt x="5150" y="4396"/>
                  <a:pt x="5092" y="4328"/>
                </a:cubicBezTo>
                <a:cubicBezTo>
                  <a:pt x="4914" y="4116"/>
                  <a:pt x="4626" y="4020"/>
                  <a:pt x="4350" y="4015"/>
                </a:cubicBezTo>
                <a:cubicBezTo>
                  <a:pt x="4339" y="4015"/>
                  <a:pt x="4329" y="4015"/>
                  <a:pt x="4318" y="4015"/>
                </a:cubicBezTo>
                <a:cubicBezTo>
                  <a:pt x="4050" y="4015"/>
                  <a:pt x="3789" y="4084"/>
                  <a:pt x="3532" y="4154"/>
                </a:cubicBezTo>
                <a:cubicBezTo>
                  <a:pt x="3952" y="3959"/>
                  <a:pt x="4353" y="3729"/>
                  <a:pt x="4735" y="3467"/>
                </a:cubicBezTo>
                <a:cubicBezTo>
                  <a:pt x="4846" y="3388"/>
                  <a:pt x="4961" y="3307"/>
                  <a:pt x="5033" y="3191"/>
                </a:cubicBezTo>
                <a:cubicBezTo>
                  <a:pt x="5107" y="3076"/>
                  <a:pt x="5131" y="2919"/>
                  <a:pt x="5060" y="2803"/>
                </a:cubicBezTo>
                <a:cubicBezTo>
                  <a:pt x="4989" y="2690"/>
                  <a:pt x="4861" y="2651"/>
                  <a:pt x="4723" y="2651"/>
                </a:cubicBezTo>
                <a:cubicBezTo>
                  <a:pt x="4628" y="2651"/>
                  <a:pt x="4527" y="2669"/>
                  <a:pt x="4438" y="2695"/>
                </a:cubicBezTo>
                <a:cubicBezTo>
                  <a:pt x="4091" y="2795"/>
                  <a:pt x="3753" y="2940"/>
                  <a:pt x="3441" y="3122"/>
                </a:cubicBezTo>
                <a:cubicBezTo>
                  <a:pt x="3930" y="2563"/>
                  <a:pt x="4321" y="1897"/>
                  <a:pt x="4494" y="1172"/>
                </a:cubicBezTo>
                <a:cubicBezTo>
                  <a:pt x="4555" y="913"/>
                  <a:pt x="4677" y="493"/>
                  <a:pt x="4541" y="247"/>
                </a:cubicBezTo>
                <a:cubicBezTo>
                  <a:pt x="4445" y="70"/>
                  <a:pt x="4276" y="0"/>
                  <a:pt x="409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3" name="Google Shape;1583;p33"/>
          <p:cNvSpPr/>
          <p:nvPr/>
        </p:nvSpPr>
        <p:spPr>
          <a:xfrm>
            <a:off x="11495393" y="5261809"/>
            <a:ext cx="330743" cy="332819"/>
          </a:xfrm>
          <a:custGeom>
            <a:avLst/>
            <a:gdLst/>
            <a:ahLst/>
            <a:cxnLst/>
            <a:rect l="l" t="t" r="r" b="b"/>
            <a:pathLst>
              <a:path w="5256" h="5289" extrusionOk="0">
                <a:moveTo>
                  <a:pt x="647" y="1"/>
                </a:moveTo>
                <a:cubicBezTo>
                  <a:pt x="376" y="1"/>
                  <a:pt x="86" y="129"/>
                  <a:pt x="41" y="432"/>
                </a:cubicBezTo>
                <a:cubicBezTo>
                  <a:pt x="0" y="710"/>
                  <a:pt x="258" y="1062"/>
                  <a:pt x="406" y="1282"/>
                </a:cubicBezTo>
                <a:cubicBezTo>
                  <a:pt x="820" y="1903"/>
                  <a:pt x="1416" y="2393"/>
                  <a:pt x="2067" y="2747"/>
                </a:cubicBezTo>
                <a:cubicBezTo>
                  <a:pt x="1815" y="2702"/>
                  <a:pt x="1558" y="2679"/>
                  <a:pt x="1300" y="2679"/>
                </a:cubicBezTo>
                <a:cubicBezTo>
                  <a:pt x="1195" y="2679"/>
                  <a:pt x="1090" y="2683"/>
                  <a:pt x="985" y="2691"/>
                </a:cubicBezTo>
                <a:cubicBezTo>
                  <a:pt x="757" y="2707"/>
                  <a:pt x="484" y="2785"/>
                  <a:pt x="437" y="3009"/>
                </a:cubicBezTo>
                <a:cubicBezTo>
                  <a:pt x="411" y="3142"/>
                  <a:pt x="488" y="3280"/>
                  <a:pt x="597" y="3364"/>
                </a:cubicBezTo>
                <a:cubicBezTo>
                  <a:pt x="705" y="3446"/>
                  <a:pt x="841" y="3486"/>
                  <a:pt x="973" y="3517"/>
                </a:cubicBezTo>
                <a:cubicBezTo>
                  <a:pt x="1422" y="3632"/>
                  <a:pt x="1881" y="3707"/>
                  <a:pt x="2340" y="3746"/>
                </a:cubicBezTo>
                <a:cubicBezTo>
                  <a:pt x="2063" y="3771"/>
                  <a:pt x="1782" y="3797"/>
                  <a:pt x="1526" y="3900"/>
                </a:cubicBezTo>
                <a:cubicBezTo>
                  <a:pt x="1267" y="4001"/>
                  <a:pt x="1029" y="4189"/>
                  <a:pt x="935" y="4451"/>
                </a:cubicBezTo>
                <a:cubicBezTo>
                  <a:pt x="905" y="4537"/>
                  <a:pt x="890" y="4631"/>
                  <a:pt x="912" y="4719"/>
                </a:cubicBezTo>
                <a:cubicBezTo>
                  <a:pt x="966" y="4935"/>
                  <a:pt x="1212" y="5034"/>
                  <a:pt x="1429" y="5072"/>
                </a:cubicBezTo>
                <a:cubicBezTo>
                  <a:pt x="1594" y="5097"/>
                  <a:pt x="2541" y="5175"/>
                  <a:pt x="3448" y="5230"/>
                </a:cubicBezTo>
                <a:cubicBezTo>
                  <a:pt x="4013" y="5263"/>
                  <a:pt x="4563" y="5289"/>
                  <a:pt x="4903" y="5289"/>
                </a:cubicBezTo>
                <a:cubicBezTo>
                  <a:pt x="5121" y="5289"/>
                  <a:pt x="5253" y="5279"/>
                  <a:pt x="5248" y="5253"/>
                </a:cubicBezTo>
                <a:cubicBezTo>
                  <a:pt x="5112" y="4499"/>
                  <a:pt x="5073" y="3717"/>
                  <a:pt x="5067" y="2947"/>
                </a:cubicBezTo>
                <a:cubicBezTo>
                  <a:pt x="5061" y="2241"/>
                  <a:pt x="5255" y="1459"/>
                  <a:pt x="4712" y="883"/>
                </a:cubicBezTo>
                <a:cubicBezTo>
                  <a:pt x="4634" y="802"/>
                  <a:pt x="4539" y="729"/>
                  <a:pt x="4426" y="716"/>
                </a:cubicBezTo>
                <a:cubicBezTo>
                  <a:pt x="4414" y="715"/>
                  <a:pt x="4401" y="714"/>
                  <a:pt x="4390" y="714"/>
                </a:cubicBezTo>
                <a:cubicBezTo>
                  <a:pt x="4252" y="714"/>
                  <a:pt x="4122" y="803"/>
                  <a:pt x="4046" y="919"/>
                </a:cubicBezTo>
                <a:cubicBezTo>
                  <a:pt x="3962" y="1046"/>
                  <a:pt x="3932" y="1200"/>
                  <a:pt x="3916" y="1350"/>
                </a:cubicBezTo>
                <a:cubicBezTo>
                  <a:pt x="3874" y="1719"/>
                  <a:pt x="3900" y="2097"/>
                  <a:pt x="3991" y="2458"/>
                </a:cubicBezTo>
                <a:cubicBezTo>
                  <a:pt x="3822" y="1948"/>
                  <a:pt x="3650" y="1440"/>
                  <a:pt x="3440" y="948"/>
                </a:cubicBezTo>
                <a:cubicBezTo>
                  <a:pt x="3346" y="731"/>
                  <a:pt x="3240" y="511"/>
                  <a:pt x="3065" y="351"/>
                </a:cubicBezTo>
                <a:cubicBezTo>
                  <a:pt x="2967" y="264"/>
                  <a:pt x="2832" y="200"/>
                  <a:pt x="2706" y="200"/>
                </a:cubicBezTo>
                <a:cubicBezTo>
                  <a:pt x="2635" y="200"/>
                  <a:pt x="2568" y="220"/>
                  <a:pt x="2512" y="266"/>
                </a:cubicBezTo>
                <a:cubicBezTo>
                  <a:pt x="2382" y="373"/>
                  <a:pt x="2374" y="566"/>
                  <a:pt x="2384" y="735"/>
                </a:cubicBezTo>
                <a:cubicBezTo>
                  <a:pt x="2412" y="1158"/>
                  <a:pt x="2493" y="1579"/>
                  <a:pt x="2625" y="1983"/>
                </a:cubicBezTo>
                <a:cubicBezTo>
                  <a:pt x="2384" y="1323"/>
                  <a:pt x="1950" y="735"/>
                  <a:pt x="1390" y="311"/>
                </a:cubicBezTo>
                <a:cubicBezTo>
                  <a:pt x="1176" y="150"/>
                  <a:pt x="930" y="7"/>
                  <a:pt x="660" y="1"/>
                </a:cubicBezTo>
                <a:cubicBezTo>
                  <a:pt x="656" y="1"/>
                  <a:pt x="651" y="1"/>
                  <a:pt x="64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584" name="Google Shape;1584;p33"/>
          <p:cNvGrpSpPr/>
          <p:nvPr/>
        </p:nvGrpSpPr>
        <p:grpSpPr>
          <a:xfrm>
            <a:off x="10323483" y="996788"/>
            <a:ext cx="281227" cy="261341"/>
            <a:chOff x="2294687" y="652640"/>
            <a:chExt cx="210920" cy="196006"/>
          </a:xfrm>
        </p:grpSpPr>
        <p:sp>
          <p:nvSpPr>
            <p:cNvPr id="1585" name="Google Shape;1585;p33"/>
            <p:cNvSpPr/>
            <p:nvPr/>
          </p:nvSpPr>
          <p:spPr>
            <a:xfrm>
              <a:off x="2358638" y="652640"/>
              <a:ext cx="50876" cy="50782"/>
            </a:xfrm>
            <a:custGeom>
              <a:avLst/>
              <a:gdLst/>
              <a:ahLst/>
              <a:cxnLst/>
              <a:rect l="l" t="t" r="r" b="b"/>
              <a:pathLst>
                <a:path w="1078" h="1076" extrusionOk="0">
                  <a:moveTo>
                    <a:pt x="536" y="0"/>
                  </a:moveTo>
                  <a:cubicBezTo>
                    <a:pt x="239" y="2"/>
                    <a:pt x="0" y="245"/>
                    <a:pt x="2" y="540"/>
                  </a:cubicBezTo>
                  <a:cubicBezTo>
                    <a:pt x="2" y="678"/>
                    <a:pt x="54" y="808"/>
                    <a:pt x="148" y="906"/>
                  </a:cubicBezTo>
                  <a:lnTo>
                    <a:pt x="161" y="919"/>
                  </a:lnTo>
                  <a:cubicBezTo>
                    <a:pt x="262" y="1021"/>
                    <a:pt x="398" y="1076"/>
                    <a:pt x="540" y="1076"/>
                  </a:cubicBezTo>
                  <a:cubicBezTo>
                    <a:pt x="683" y="1076"/>
                    <a:pt x="819" y="1018"/>
                    <a:pt x="921" y="917"/>
                  </a:cubicBezTo>
                  <a:cubicBezTo>
                    <a:pt x="1021" y="815"/>
                    <a:pt x="1077" y="679"/>
                    <a:pt x="1074" y="536"/>
                  </a:cubicBezTo>
                  <a:cubicBezTo>
                    <a:pt x="1074" y="392"/>
                    <a:pt x="1019" y="261"/>
                    <a:pt x="915" y="157"/>
                  </a:cubicBezTo>
                  <a:cubicBezTo>
                    <a:pt x="814" y="55"/>
                    <a:pt x="679" y="0"/>
                    <a:pt x="5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6" name="Google Shape;1586;p33"/>
            <p:cNvSpPr/>
            <p:nvPr/>
          </p:nvSpPr>
          <p:spPr>
            <a:xfrm>
              <a:off x="2454731" y="797818"/>
              <a:ext cx="50876" cy="50829"/>
            </a:xfrm>
            <a:custGeom>
              <a:avLst/>
              <a:gdLst/>
              <a:ahLst/>
              <a:cxnLst/>
              <a:rect l="l" t="t" r="r" b="b"/>
              <a:pathLst>
                <a:path w="1078" h="1077" extrusionOk="0">
                  <a:moveTo>
                    <a:pt x="537" y="0"/>
                  </a:moveTo>
                  <a:cubicBezTo>
                    <a:pt x="240" y="2"/>
                    <a:pt x="1" y="245"/>
                    <a:pt x="1" y="540"/>
                  </a:cubicBezTo>
                  <a:cubicBezTo>
                    <a:pt x="1" y="678"/>
                    <a:pt x="54" y="808"/>
                    <a:pt x="149" y="907"/>
                  </a:cubicBezTo>
                  <a:lnTo>
                    <a:pt x="160" y="920"/>
                  </a:lnTo>
                  <a:cubicBezTo>
                    <a:pt x="261" y="1021"/>
                    <a:pt x="398" y="1076"/>
                    <a:pt x="541" y="1076"/>
                  </a:cubicBezTo>
                  <a:cubicBezTo>
                    <a:pt x="684" y="1076"/>
                    <a:pt x="819" y="1018"/>
                    <a:pt x="920" y="915"/>
                  </a:cubicBezTo>
                  <a:cubicBezTo>
                    <a:pt x="1021" y="815"/>
                    <a:pt x="1078" y="679"/>
                    <a:pt x="1077" y="536"/>
                  </a:cubicBezTo>
                  <a:cubicBezTo>
                    <a:pt x="1077" y="393"/>
                    <a:pt x="1020" y="260"/>
                    <a:pt x="917" y="155"/>
                  </a:cubicBezTo>
                  <a:cubicBezTo>
                    <a:pt x="816" y="55"/>
                    <a:pt x="680" y="0"/>
                    <a:pt x="53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7" name="Google Shape;1587;p33"/>
            <p:cNvSpPr/>
            <p:nvPr/>
          </p:nvSpPr>
          <p:spPr>
            <a:xfrm>
              <a:off x="2294687" y="772473"/>
              <a:ext cx="50735" cy="50735"/>
            </a:xfrm>
            <a:custGeom>
              <a:avLst/>
              <a:gdLst/>
              <a:ahLst/>
              <a:cxnLst/>
              <a:rect l="l" t="t" r="r" b="b"/>
              <a:pathLst>
                <a:path w="1075" h="1075" extrusionOk="0">
                  <a:moveTo>
                    <a:pt x="536" y="0"/>
                  </a:moveTo>
                  <a:cubicBezTo>
                    <a:pt x="239" y="2"/>
                    <a:pt x="0" y="245"/>
                    <a:pt x="0" y="539"/>
                  </a:cubicBezTo>
                  <a:cubicBezTo>
                    <a:pt x="0" y="676"/>
                    <a:pt x="52" y="807"/>
                    <a:pt x="146" y="907"/>
                  </a:cubicBezTo>
                  <a:lnTo>
                    <a:pt x="158" y="920"/>
                  </a:lnTo>
                  <a:cubicBezTo>
                    <a:pt x="259" y="1021"/>
                    <a:pt x="395" y="1074"/>
                    <a:pt x="539" y="1074"/>
                  </a:cubicBezTo>
                  <a:cubicBezTo>
                    <a:pt x="682" y="1074"/>
                    <a:pt x="818" y="1017"/>
                    <a:pt x="918" y="915"/>
                  </a:cubicBezTo>
                  <a:cubicBezTo>
                    <a:pt x="1019" y="814"/>
                    <a:pt x="1074" y="679"/>
                    <a:pt x="1074" y="536"/>
                  </a:cubicBezTo>
                  <a:cubicBezTo>
                    <a:pt x="1073" y="391"/>
                    <a:pt x="1016" y="261"/>
                    <a:pt x="915" y="155"/>
                  </a:cubicBezTo>
                  <a:cubicBezTo>
                    <a:pt x="814" y="54"/>
                    <a:pt x="678" y="0"/>
                    <a:pt x="5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588" name="Google Shape;1588;p33"/>
          <p:cNvSpPr/>
          <p:nvPr/>
        </p:nvSpPr>
        <p:spPr>
          <a:xfrm>
            <a:off x="11732992" y="996795"/>
            <a:ext cx="325205" cy="434823"/>
          </a:xfrm>
          <a:custGeom>
            <a:avLst/>
            <a:gdLst/>
            <a:ahLst/>
            <a:cxnLst/>
            <a:rect l="l" t="t" r="r" b="b"/>
            <a:pathLst>
              <a:path w="5168" h="6910" extrusionOk="0">
                <a:moveTo>
                  <a:pt x="1000" y="1"/>
                </a:moveTo>
                <a:cubicBezTo>
                  <a:pt x="990" y="1"/>
                  <a:pt x="980" y="3"/>
                  <a:pt x="971" y="9"/>
                </a:cubicBezTo>
                <a:cubicBezTo>
                  <a:pt x="930" y="34"/>
                  <a:pt x="937" y="96"/>
                  <a:pt x="952" y="142"/>
                </a:cubicBezTo>
                <a:cubicBezTo>
                  <a:pt x="1063" y="525"/>
                  <a:pt x="1191" y="902"/>
                  <a:pt x="1325" y="1277"/>
                </a:cubicBezTo>
                <a:cubicBezTo>
                  <a:pt x="1461" y="1648"/>
                  <a:pt x="1648" y="2008"/>
                  <a:pt x="1770" y="2383"/>
                </a:cubicBezTo>
                <a:cubicBezTo>
                  <a:pt x="1699" y="2392"/>
                  <a:pt x="1248" y="2524"/>
                  <a:pt x="1088" y="2524"/>
                </a:cubicBezTo>
                <a:cubicBezTo>
                  <a:pt x="1057" y="2524"/>
                  <a:pt x="1038" y="2519"/>
                  <a:pt x="1033" y="2508"/>
                </a:cubicBezTo>
                <a:cubicBezTo>
                  <a:pt x="969" y="2357"/>
                  <a:pt x="822" y="2253"/>
                  <a:pt x="654" y="2253"/>
                </a:cubicBezTo>
                <a:cubicBezTo>
                  <a:pt x="638" y="2253"/>
                  <a:pt x="622" y="2254"/>
                  <a:pt x="606" y="2256"/>
                </a:cubicBezTo>
                <a:cubicBezTo>
                  <a:pt x="380" y="2283"/>
                  <a:pt x="218" y="2488"/>
                  <a:pt x="245" y="2712"/>
                </a:cubicBezTo>
                <a:cubicBezTo>
                  <a:pt x="247" y="2724"/>
                  <a:pt x="251" y="2732"/>
                  <a:pt x="251" y="2745"/>
                </a:cubicBezTo>
                <a:cubicBezTo>
                  <a:pt x="251" y="2748"/>
                  <a:pt x="253" y="2752"/>
                  <a:pt x="253" y="2755"/>
                </a:cubicBezTo>
                <a:cubicBezTo>
                  <a:pt x="253" y="2757"/>
                  <a:pt x="254" y="2760"/>
                  <a:pt x="254" y="2761"/>
                </a:cubicBezTo>
                <a:cubicBezTo>
                  <a:pt x="300" y="2945"/>
                  <a:pt x="464" y="3075"/>
                  <a:pt x="654" y="3075"/>
                </a:cubicBezTo>
                <a:cubicBezTo>
                  <a:pt x="669" y="3075"/>
                  <a:pt x="684" y="3074"/>
                  <a:pt x="700" y="3072"/>
                </a:cubicBezTo>
                <a:cubicBezTo>
                  <a:pt x="916" y="3046"/>
                  <a:pt x="1069" y="2861"/>
                  <a:pt x="1062" y="2647"/>
                </a:cubicBezTo>
                <a:cubicBezTo>
                  <a:pt x="1324" y="2603"/>
                  <a:pt x="1590" y="2576"/>
                  <a:pt x="1857" y="2566"/>
                </a:cubicBezTo>
                <a:cubicBezTo>
                  <a:pt x="2061" y="2842"/>
                  <a:pt x="2191" y="3210"/>
                  <a:pt x="2260" y="3709"/>
                </a:cubicBezTo>
                <a:cubicBezTo>
                  <a:pt x="2233" y="3715"/>
                  <a:pt x="2205" y="3717"/>
                  <a:pt x="2176" y="3717"/>
                </a:cubicBezTo>
                <a:cubicBezTo>
                  <a:pt x="2124" y="3717"/>
                  <a:pt x="2071" y="3710"/>
                  <a:pt x="2019" y="3701"/>
                </a:cubicBezTo>
                <a:cubicBezTo>
                  <a:pt x="1929" y="3683"/>
                  <a:pt x="1839" y="3666"/>
                  <a:pt x="1749" y="3650"/>
                </a:cubicBezTo>
                <a:cubicBezTo>
                  <a:pt x="1541" y="3608"/>
                  <a:pt x="1328" y="3566"/>
                  <a:pt x="1111" y="3549"/>
                </a:cubicBezTo>
                <a:cubicBezTo>
                  <a:pt x="1053" y="3543"/>
                  <a:pt x="997" y="3541"/>
                  <a:pt x="942" y="3541"/>
                </a:cubicBezTo>
                <a:cubicBezTo>
                  <a:pt x="895" y="3541"/>
                  <a:pt x="849" y="3542"/>
                  <a:pt x="804" y="3546"/>
                </a:cubicBezTo>
                <a:cubicBezTo>
                  <a:pt x="737" y="3407"/>
                  <a:pt x="594" y="3316"/>
                  <a:pt x="436" y="3316"/>
                </a:cubicBezTo>
                <a:cubicBezTo>
                  <a:pt x="420" y="3316"/>
                  <a:pt x="405" y="3317"/>
                  <a:pt x="389" y="3319"/>
                </a:cubicBezTo>
                <a:cubicBezTo>
                  <a:pt x="163" y="3346"/>
                  <a:pt x="1" y="3550"/>
                  <a:pt x="28" y="3775"/>
                </a:cubicBezTo>
                <a:cubicBezTo>
                  <a:pt x="54" y="3984"/>
                  <a:pt x="232" y="4138"/>
                  <a:pt x="437" y="4138"/>
                </a:cubicBezTo>
                <a:cubicBezTo>
                  <a:pt x="452" y="4138"/>
                  <a:pt x="468" y="4137"/>
                  <a:pt x="484" y="4135"/>
                </a:cubicBezTo>
                <a:cubicBezTo>
                  <a:pt x="707" y="4109"/>
                  <a:pt x="866" y="3908"/>
                  <a:pt x="845" y="3688"/>
                </a:cubicBezTo>
                <a:cubicBezTo>
                  <a:pt x="880" y="3686"/>
                  <a:pt x="916" y="3685"/>
                  <a:pt x="953" y="3685"/>
                </a:cubicBezTo>
                <a:cubicBezTo>
                  <a:pt x="1001" y="3685"/>
                  <a:pt x="1050" y="3686"/>
                  <a:pt x="1099" y="3691"/>
                </a:cubicBezTo>
                <a:cubicBezTo>
                  <a:pt x="1308" y="3708"/>
                  <a:pt x="1518" y="3748"/>
                  <a:pt x="1721" y="3789"/>
                </a:cubicBezTo>
                <a:cubicBezTo>
                  <a:pt x="1810" y="3806"/>
                  <a:pt x="1901" y="3825"/>
                  <a:pt x="1991" y="3841"/>
                </a:cubicBezTo>
                <a:cubicBezTo>
                  <a:pt x="2054" y="3853"/>
                  <a:pt x="2119" y="3862"/>
                  <a:pt x="2183" y="3862"/>
                </a:cubicBezTo>
                <a:cubicBezTo>
                  <a:pt x="2188" y="3862"/>
                  <a:pt x="2193" y="3861"/>
                  <a:pt x="2198" y="3861"/>
                </a:cubicBezTo>
                <a:lnTo>
                  <a:pt x="2198" y="3861"/>
                </a:lnTo>
                <a:cubicBezTo>
                  <a:pt x="2075" y="4132"/>
                  <a:pt x="1907" y="4388"/>
                  <a:pt x="1741" y="4634"/>
                </a:cubicBezTo>
                <a:cubicBezTo>
                  <a:pt x="1637" y="4786"/>
                  <a:pt x="1532" y="4943"/>
                  <a:pt x="1438" y="5105"/>
                </a:cubicBezTo>
                <a:cubicBezTo>
                  <a:pt x="1230" y="5457"/>
                  <a:pt x="1113" y="5795"/>
                  <a:pt x="1085" y="6107"/>
                </a:cubicBezTo>
                <a:cubicBezTo>
                  <a:pt x="881" y="6152"/>
                  <a:pt x="739" y="6343"/>
                  <a:pt x="764" y="6555"/>
                </a:cubicBezTo>
                <a:cubicBezTo>
                  <a:pt x="791" y="6756"/>
                  <a:pt x="969" y="6910"/>
                  <a:pt x="1175" y="6910"/>
                </a:cubicBezTo>
                <a:cubicBezTo>
                  <a:pt x="1191" y="6910"/>
                  <a:pt x="1206" y="6909"/>
                  <a:pt x="1223" y="6907"/>
                </a:cubicBezTo>
                <a:cubicBezTo>
                  <a:pt x="1448" y="6880"/>
                  <a:pt x="1611" y="6676"/>
                  <a:pt x="1583" y="6451"/>
                </a:cubicBezTo>
                <a:cubicBezTo>
                  <a:pt x="1561" y="6260"/>
                  <a:pt x="1412" y="6120"/>
                  <a:pt x="1234" y="6092"/>
                </a:cubicBezTo>
                <a:cubicBezTo>
                  <a:pt x="1267" y="5749"/>
                  <a:pt x="1418" y="5419"/>
                  <a:pt x="1566" y="5167"/>
                </a:cubicBezTo>
                <a:cubicBezTo>
                  <a:pt x="1657" y="5011"/>
                  <a:pt x="1763" y="4854"/>
                  <a:pt x="1864" y="4704"/>
                </a:cubicBezTo>
                <a:cubicBezTo>
                  <a:pt x="2016" y="4478"/>
                  <a:pt x="2169" y="4246"/>
                  <a:pt x="2292" y="3997"/>
                </a:cubicBezTo>
                <a:cubicBezTo>
                  <a:pt x="2300" y="4077"/>
                  <a:pt x="2308" y="4154"/>
                  <a:pt x="2316" y="4233"/>
                </a:cubicBezTo>
                <a:cubicBezTo>
                  <a:pt x="2343" y="4543"/>
                  <a:pt x="2371" y="4863"/>
                  <a:pt x="2443" y="5173"/>
                </a:cubicBezTo>
                <a:cubicBezTo>
                  <a:pt x="2527" y="5532"/>
                  <a:pt x="2676" y="5837"/>
                  <a:pt x="2871" y="6070"/>
                </a:cubicBezTo>
                <a:cubicBezTo>
                  <a:pt x="2809" y="6152"/>
                  <a:pt x="2777" y="6257"/>
                  <a:pt x="2790" y="6367"/>
                </a:cubicBezTo>
                <a:cubicBezTo>
                  <a:pt x="2814" y="6576"/>
                  <a:pt x="2992" y="6731"/>
                  <a:pt x="3197" y="6731"/>
                </a:cubicBezTo>
                <a:cubicBezTo>
                  <a:pt x="3213" y="6731"/>
                  <a:pt x="3230" y="6730"/>
                  <a:pt x="3246" y="6728"/>
                </a:cubicBezTo>
                <a:cubicBezTo>
                  <a:pt x="3472" y="6700"/>
                  <a:pt x="3633" y="6496"/>
                  <a:pt x="3605" y="6272"/>
                </a:cubicBezTo>
                <a:cubicBezTo>
                  <a:pt x="3581" y="6063"/>
                  <a:pt x="3403" y="5908"/>
                  <a:pt x="3199" y="5908"/>
                </a:cubicBezTo>
                <a:cubicBezTo>
                  <a:pt x="3183" y="5908"/>
                  <a:pt x="3166" y="5909"/>
                  <a:pt x="3149" y="5911"/>
                </a:cubicBezTo>
                <a:cubicBezTo>
                  <a:pt x="3087" y="5918"/>
                  <a:pt x="3029" y="5942"/>
                  <a:pt x="2979" y="5975"/>
                </a:cubicBezTo>
                <a:cubicBezTo>
                  <a:pt x="2799" y="5759"/>
                  <a:pt x="2663" y="5477"/>
                  <a:pt x="2583" y="5143"/>
                </a:cubicBezTo>
                <a:cubicBezTo>
                  <a:pt x="2534" y="4936"/>
                  <a:pt x="2508" y="4724"/>
                  <a:pt x="2486" y="4513"/>
                </a:cubicBezTo>
                <a:lnTo>
                  <a:pt x="2486" y="4513"/>
                </a:lnTo>
                <a:cubicBezTo>
                  <a:pt x="2884" y="4665"/>
                  <a:pt x="3219" y="4957"/>
                  <a:pt x="3516" y="5251"/>
                </a:cubicBezTo>
                <a:cubicBezTo>
                  <a:pt x="3504" y="5297"/>
                  <a:pt x="3500" y="5347"/>
                  <a:pt x="3504" y="5397"/>
                </a:cubicBezTo>
                <a:cubicBezTo>
                  <a:pt x="3529" y="5606"/>
                  <a:pt x="3708" y="5761"/>
                  <a:pt x="3911" y="5761"/>
                </a:cubicBezTo>
                <a:cubicBezTo>
                  <a:pt x="3927" y="5761"/>
                  <a:pt x="3943" y="5760"/>
                  <a:pt x="3960" y="5758"/>
                </a:cubicBezTo>
                <a:cubicBezTo>
                  <a:pt x="4187" y="5730"/>
                  <a:pt x="4348" y="5526"/>
                  <a:pt x="4320" y="5302"/>
                </a:cubicBezTo>
                <a:cubicBezTo>
                  <a:pt x="4295" y="5093"/>
                  <a:pt x="4118" y="4938"/>
                  <a:pt x="3914" y="4938"/>
                </a:cubicBezTo>
                <a:cubicBezTo>
                  <a:pt x="3898" y="4938"/>
                  <a:pt x="3881" y="4939"/>
                  <a:pt x="3864" y="4941"/>
                </a:cubicBezTo>
                <a:cubicBezTo>
                  <a:pt x="3746" y="4956"/>
                  <a:pt x="3644" y="5021"/>
                  <a:pt x="3579" y="5114"/>
                </a:cubicBezTo>
                <a:cubicBezTo>
                  <a:pt x="3264" y="4805"/>
                  <a:pt x="2909" y="4500"/>
                  <a:pt x="2472" y="4354"/>
                </a:cubicBezTo>
                <a:cubicBezTo>
                  <a:pt x="2468" y="4312"/>
                  <a:pt x="2465" y="4268"/>
                  <a:pt x="2460" y="4226"/>
                </a:cubicBezTo>
                <a:cubicBezTo>
                  <a:pt x="2449" y="4070"/>
                  <a:pt x="2434" y="3912"/>
                  <a:pt x="2415" y="3756"/>
                </a:cubicBezTo>
                <a:cubicBezTo>
                  <a:pt x="2359" y="3298"/>
                  <a:pt x="2255" y="2941"/>
                  <a:pt x="2093" y="2655"/>
                </a:cubicBezTo>
                <a:lnTo>
                  <a:pt x="2093" y="2655"/>
                </a:lnTo>
                <a:cubicBezTo>
                  <a:pt x="2148" y="2696"/>
                  <a:pt x="2201" y="2735"/>
                  <a:pt x="2255" y="2774"/>
                </a:cubicBezTo>
                <a:cubicBezTo>
                  <a:pt x="2924" y="3263"/>
                  <a:pt x="3613" y="3767"/>
                  <a:pt x="4335" y="4187"/>
                </a:cubicBezTo>
                <a:cubicBezTo>
                  <a:pt x="4323" y="4233"/>
                  <a:pt x="4319" y="4284"/>
                  <a:pt x="4325" y="4335"/>
                </a:cubicBezTo>
                <a:cubicBezTo>
                  <a:pt x="4350" y="4545"/>
                  <a:pt x="4527" y="4698"/>
                  <a:pt x="4731" y="4698"/>
                </a:cubicBezTo>
                <a:cubicBezTo>
                  <a:pt x="4747" y="4698"/>
                  <a:pt x="4764" y="4697"/>
                  <a:pt x="4781" y="4695"/>
                </a:cubicBezTo>
                <a:cubicBezTo>
                  <a:pt x="5007" y="4668"/>
                  <a:pt x="5167" y="4464"/>
                  <a:pt x="5140" y="4239"/>
                </a:cubicBezTo>
                <a:cubicBezTo>
                  <a:pt x="5116" y="4029"/>
                  <a:pt x="4937" y="3876"/>
                  <a:pt x="4733" y="3876"/>
                </a:cubicBezTo>
                <a:cubicBezTo>
                  <a:pt x="4717" y="3876"/>
                  <a:pt x="4701" y="3877"/>
                  <a:pt x="4685" y="3879"/>
                </a:cubicBezTo>
                <a:cubicBezTo>
                  <a:pt x="4561" y="3893"/>
                  <a:pt x="4461" y="3961"/>
                  <a:pt x="4396" y="4057"/>
                </a:cubicBezTo>
                <a:cubicBezTo>
                  <a:pt x="3914" y="3777"/>
                  <a:pt x="3455" y="3463"/>
                  <a:pt x="3002" y="3140"/>
                </a:cubicBezTo>
                <a:cubicBezTo>
                  <a:pt x="2779" y="2981"/>
                  <a:pt x="2565" y="2789"/>
                  <a:pt x="2327" y="2651"/>
                </a:cubicBezTo>
                <a:cubicBezTo>
                  <a:pt x="2124" y="2532"/>
                  <a:pt x="2032" y="2398"/>
                  <a:pt x="1943" y="2176"/>
                </a:cubicBezTo>
                <a:cubicBezTo>
                  <a:pt x="1664" y="1487"/>
                  <a:pt x="1386" y="795"/>
                  <a:pt x="1105" y="106"/>
                </a:cubicBezTo>
                <a:cubicBezTo>
                  <a:pt x="1086" y="57"/>
                  <a:pt x="1045" y="1"/>
                  <a:pt x="100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9" name="Google Shape;1589;p33"/>
          <p:cNvSpPr/>
          <p:nvPr/>
        </p:nvSpPr>
        <p:spPr>
          <a:xfrm>
            <a:off x="959997" y="1089360"/>
            <a:ext cx="249567" cy="363087"/>
          </a:xfrm>
          <a:custGeom>
            <a:avLst/>
            <a:gdLst/>
            <a:ahLst/>
            <a:cxnLst/>
            <a:rect l="l" t="t" r="r" b="b"/>
            <a:pathLst>
              <a:path w="3966" h="5770" extrusionOk="0">
                <a:moveTo>
                  <a:pt x="200" y="0"/>
                </a:moveTo>
                <a:cubicBezTo>
                  <a:pt x="193" y="0"/>
                  <a:pt x="186" y="2"/>
                  <a:pt x="180" y="6"/>
                </a:cubicBezTo>
                <a:cubicBezTo>
                  <a:pt x="90" y="62"/>
                  <a:pt x="285" y="265"/>
                  <a:pt x="314" y="305"/>
                </a:cubicBezTo>
                <a:cubicBezTo>
                  <a:pt x="420" y="457"/>
                  <a:pt x="528" y="609"/>
                  <a:pt x="634" y="763"/>
                </a:cubicBezTo>
                <a:cubicBezTo>
                  <a:pt x="770" y="961"/>
                  <a:pt x="818" y="1229"/>
                  <a:pt x="782" y="1465"/>
                </a:cubicBezTo>
                <a:cubicBezTo>
                  <a:pt x="753" y="1653"/>
                  <a:pt x="673" y="1828"/>
                  <a:pt x="589" y="2012"/>
                </a:cubicBezTo>
                <a:cubicBezTo>
                  <a:pt x="556" y="2084"/>
                  <a:pt x="524" y="2157"/>
                  <a:pt x="492" y="2232"/>
                </a:cubicBezTo>
                <a:cubicBezTo>
                  <a:pt x="463" y="2236"/>
                  <a:pt x="433" y="2244"/>
                  <a:pt x="404" y="2255"/>
                </a:cubicBezTo>
                <a:cubicBezTo>
                  <a:pt x="194" y="2341"/>
                  <a:pt x="91" y="2581"/>
                  <a:pt x="177" y="2791"/>
                </a:cubicBezTo>
                <a:cubicBezTo>
                  <a:pt x="241" y="2951"/>
                  <a:pt x="396" y="3048"/>
                  <a:pt x="559" y="3048"/>
                </a:cubicBezTo>
                <a:cubicBezTo>
                  <a:pt x="610" y="3048"/>
                  <a:pt x="662" y="3039"/>
                  <a:pt x="712" y="3018"/>
                </a:cubicBezTo>
                <a:cubicBezTo>
                  <a:pt x="922" y="2934"/>
                  <a:pt x="1025" y="2692"/>
                  <a:pt x="940" y="2482"/>
                </a:cubicBezTo>
                <a:cubicBezTo>
                  <a:pt x="887" y="2352"/>
                  <a:pt x="775" y="2264"/>
                  <a:pt x="647" y="2235"/>
                </a:cubicBezTo>
                <a:cubicBezTo>
                  <a:pt x="670" y="2181"/>
                  <a:pt x="693" y="2126"/>
                  <a:pt x="720" y="2073"/>
                </a:cubicBezTo>
                <a:cubicBezTo>
                  <a:pt x="803" y="1887"/>
                  <a:pt x="893" y="1696"/>
                  <a:pt x="924" y="1486"/>
                </a:cubicBezTo>
                <a:cubicBezTo>
                  <a:pt x="932" y="1431"/>
                  <a:pt x="934" y="1378"/>
                  <a:pt x="934" y="1323"/>
                </a:cubicBezTo>
                <a:cubicBezTo>
                  <a:pt x="1110" y="1720"/>
                  <a:pt x="1223" y="2135"/>
                  <a:pt x="1330" y="2540"/>
                </a:cubicBezTo>
                <a:cubicBezTo>
                  <a:pt x="1329" y="2552"/>
                  <a:pt x="1329" y="2561"/>
                  <a:pt x="1330" y="2572"/>
                </a:cubicBezTo>
                <a:cubicBezTo>
                  <a:pt x="1381" y="2760"/>
                  <a:pt x="1307" y="2953"/>
                  <a:pt x="1236" y="3083"/>
                </a:cubicBezTo>
                <a:cubicBezTo>
                  <a:pt x="1180" y="3185"/>
                  <a:pt x="1113" y="3279"/>
                  <a:pt x="1041" y="3377"/>
                </a:cubicBezTo>
                <a:cubicBezTo>
                  <a:pt x="996" y="3438"/>
                  <a:pt x="951" y="3500"/>
                  <a:pt x="909" y="3565"/>
                </a:cubicBezTo>
                <a:cubicBezTo>
                  <a:pt x="705" y="3877"/>
                  <a:pt x="579" y="4238"/>
                  <a:pt x="543" y="4609"/>
                </a:cubicBezTo>
                <a:cubicBezTo>
                  <a:pt x="517" y="4604"/>
                  <a:pt x="491" y="4601"/>
                  <a:pt x="465" y="4601"/>
                </a:cubicBezTo>
                <a:cubicBezTo>
                  <a:pt x="415" y="4601"/>
                  <a:pt x="364" y="4611"/>
                  <a:pt x="314" y="4631"/>
                </a:cubicBezTo>
                <a:cubicBezTo>
                  <a:pt x="104" y="4716"/>
                  <a:pt x="0" y="4956"/>
                  <a:pt x="85" y="5166"/>
                </a:cubicBezTo>
                <a:cubicBezTo>
                  <a:pt x="153" y="5330"/>
                  <a:pt x="308" y="5428"/>
                  <a:pt x="471" y="5428"/>
                </a:cubicBezTo>
                <a:cubicBezTo>
                  <a:pt x="523" y="5428"/>
                  <a:pt x="575" y="5419"/>
                  <a:pt x="625" y="5398"/>
                </a:cubicBezTo>
                <a:cubicBezTo>
                  <a:pt x="835" y="5314"/>
                  <a:pt x="938" y="5072"/>
                  <a:pt x="853" y="4862"/>
                </a:cubicBezTo>
                <a:cubicBezTo>
                  <a:pt x="818" y="4778"/>
                  <a:pt x="759" y="4713"/>
                  <a:pt x="688" y="4667"/>
                </a:cubicBezTo>
                <a:cubicBezTo>
                  <a:pt x="709" y="4385"/>
                  <a:pt x="788" y="4107"/>
                  <a:pt x="916" y="3853"/>
                </a:cubicBezTo>
                <a:cubicBezTo>
                  <a:pt x="1173" y="4021"/>
                  <a:pt x="1351" y="4260"/>
                  <a:pt x="1508" y="4644"/>
                </a:cubicBezTo>
                <a:cubicBezTo>
                  <a:pt x="1511" y="4652"/>
                  <a:pt x="1513" y="4658"/>
                  <a:pt x="1516" y="4663"/>
                </a:cubicBezTo>
                <a:cubicBezTo>
                  <a:pt x="1503" y="4666"/>
                  <a:pt x="1488" y="4667"/>
                  <a:pt x="1475" y="4673"/>
                </a:cubicBezTo>
                <a:cubicBezTo>
                  <a:pt x="1265" y="4758"/>
                  <a:pt x="1162" y="4998"/>
                  <a:pt x="1248" y="5208"/>
                </a:cubicBezTo>
                <a:cubicBezTo>
                  <a:pt x="1312" y="5368"/>
                  <a:pt x="1467" y="5466"/>
                  <a:pt x="1630" y="5466"/>
                </a:cubicBezTo>
                <a:cubicBezTo>
                  <a:pt x="1681" y="5466"/>
                  <a:pt x="1733" y="5456"/>
                  <a:pt x="1784" y="5436"/>
                </a:cubicBezTo>
                <a:cubicBezTo>
                  <a:pt x="1993" y="5352"/>
                  <a:pt x="2096" y="5110"/>
                  <a:pt x="2011" y="4900"/>
                </a:cubicBezTo>
                <a:cubicBezTo>
                  <a:pt x="1950" y="4751"/>
                  <a:pt x="1810" y="4657"/>
                  <a:pt x="1658" y="4645"/>
                </a:cubicBezTo>
                <a:cubicBezTo>
                  <a:pt x="1655" y="4622"/>
                  <a:pt x="1646" y="4600"/>
                  <a:pt x="1640" y="4587"/>
                </a:cubicBezTo>
                <a:cubicBezTo>
                  <a:pt x="1526" y="4309"/>
                  <a:pt x="1346" y="3961"/>
                  <a:pt x="983" y="3725"/>
                </a:cubicBezTo>
                <a:cubicBezTo>
                  <a:pt x="999" y="3700"/>
                  <a:pt x="1013" y="3672"/>
                  <a:pt x="1031" y="3646"/>
                </a:cubicBezTo>
                <a:cubicBezTo>
                  <a:pt x="1070" y="3586"/>
                  <a:pt x="1115" y="3526"/>
                  <a:pt x="1158" y="3465"/>
                </a:cubicBezTo>
                <a:cubicBezTo>
                  <a:pt x="1231" y="3368"/>
                  <a:pt x="1303" y="3267"/>
                  <a:pt x="1365" y="3157"/>
                </a:cubicBezTo>
                <a:cubicBezTo>
                  <a:pt x="1394" y="3104"/>
                  <a:pt x="1423" y="3041"/>
                  <a:pt x="1446" y="2973"/>
                </a:cubicBezTo>
                <a:cubicBezTo>
                  <a:pt x="1474" y="3073"/>
                  <a:pt x="1503" y="3174"/>
                  <a:pt x="1533" y="3274"/>
                </a:cubicBezTo>
                <a:cubicBezTo>
                  <a:pt x="1533" y="3284"/>
                  <a:pt x="1537" y="3297"/>
                  <a:pt x="1545" y="3306"/>
                </a:cubicBezTo>
                <a:cubicBezTo>
                  <a:pt x="1620" y="3548"/>
                  <a:pt x="1707" y="3785"/>
                  <a:pt x="1817" y="4018"/>
                </a:cubicBezTo>
                <a:cubicBezTo>
                  <a:pt x="1982" y="4362"/>
                  <a:pt x="2266" y="4809"/>
                  <a:pt x="2719" y="5133"/>
                </a:cubicBezTo>
                <a:cubicBezTo>
                  <a:pt x="2646" y="5242"/>
                  <a:pt x="2628" y="5382"/>
                  <a:pt x="2681" y="5512"/>
                </a:cubicBezTo>
                <a:cubicBezTo>
                  <a:pt x="2745" y="5672"/>
                  <a:pt x="2900" y="5770"/>
                  <a:pt x="3063" y="5770"/>
                </a:cubicBezTo>
                <a:cubicBezTo>
                  <a:pt x="3114" y="5770"/>
                  <a:pt x="3166" y="5760"/>
                  <a:pt x="3217" y="5740"/>
                </a:cubicBezTo>
                <a:cubicBezTo>
                  <a:pt x="3427" y="5656"/>
                  <a:pt x="3529" y="5414"/>
                  <a:pt x="3444" y="5205"/>
                </a:cubicBezTo>
                <a:cubicBezTo>
                  <a:pt x="3379" y="5045"/>
                  <a:pt x="3224" y="4947"/>
                  <a:pt x="3061" y="4947"/>
                </a:cubicBezTo>
                <a:cubicBezTo>
                  <a:pt x="3010" y="4947"/>
                  <a:pt x="2958" y="4956"/>
                  <a:pt x="2908" y="4977"/>
                </a:cubicBezTo>
                <a:cubicBezTo>
                  <a:pt x="2876" y="4990"/>
                  <a:pt x="2848" y="5007"/>
                  <a:pt x="2820" y="5027"/>
                </a:cubicBezTo>
                <a:cubicBezTo>
                  <a:pt x="2381" y="4721"/>
                  <a:pt x="2106" y="4288"/>
                  <a:pt x="1947" y="3955"/>
                </a:cubicBezTo>
                <a:cubicBezTo>
                  <a:pt x="1870" y="3790"/>
                  <a:pt x="1802" y="3622"/>
                  <a:pt x="1744" y="3451"/>
                </a:cubicBezTo>
                <a:lnTo>
                  <a:pt x="1744" y="3451"/>
                </a:lnTo>
                <a:cubicBezTo>
                  <a:pt x="1921" y="3552"/>
                  <a:pt x="2116" y="3616"/>
                  <a:pt x="2306" y="3677"/>
                </a:cubicBezTo>
                <a:cubicBezTo>
                  <a:pt x="2399" y="3709"/>
                  <a:pt x="2490" y="3738"/>
                  <a:pt x="2581" y="3771"/>
                </a:cubicBezTo>
                <a:cubicBezTo>
                  <a:pt x="2775" y="3846"/>
                  <a:pt x="2958" y="3942"/>
                  <a:pt x="3130" y="4056"/>
                </a:cubicBezTo>
                <a:cubicBezTo>
                  <a:pt x="3081" y="4157"/>
                  <a:pt x="3072" y="4276"/>
                  <a:pt x="3117" y="4389"/>
                </a:cubicBezTo>
                <a:cubicBezTo>
                  <a:pt x="3182" y="4549"/>
                  <a:pt x="3336" y="4646"/>
                  <a:pt x="3499" y="4646"/>
                </a:cubicBezTo>
                <a:cubicBezTo>
                  <a:pt x="3550" y="4646"/>
                  <a:pt x="3602" y="4637"/>
                  <a:pt x="3652" y="4616"/>
                </a:cubicBezTo>
                <a:cubicBezTo>
                  <a:pt x="3862" y="4531"/>
                  <a:pt x="3965" y="4291"/>
                  <a:pt x="3880" y="4081"/>
                </a:cubicBezTo>
                <a:cubicBezTo>
                  <a:pt x="3816" y="3921"/>
                  <a:pt x="3661" y="3823"/>
                  <a:pt x="3498" y="3823"/>
                </a:cubicBezTo>
                <a:cubicBezTo>
                  <a:pt x="3446" y="3823"/>
                  <a:pt x="3394" y="3833"/>
                  <a:pt x="3344" y="3853"/>
                </a:cubicBezTo>
                <a:cubicBezTo>
                  <a:pt x="3293" y="3872"/>
                  <a:pt x="3250" y="3904"/>
                  <a:pt x="3212" y="3940"/>
                </a:cubicBezTo>
                <a:cubicBezTo>
                  <a:pt x="3031" y="3819"/>
                  <a:pt x="2837" y="3716"/>
                  <a:pt x="2632" y="3638"/>
                </a:cubicBezTo>
                <a:cubicBezTo>
                  <a:pt x="2539" y="3603"/>
                  <a:pt x="2444" y="3573"/>
                  <a:pt x="2350" y="3541"/>
                </a:cubicBezTo>
                <a:cubicBezTo>
                  <a:pt x="2099" y="3458"/>
                  <a:pt x="1863" y="3381"/>
                  <a:pt x="1671" y="3227"/>
                </a:cubicBezTo>
                <a:cubicBezTo>
                  <a:pt x="1604" y="3009"/>
                  <a:pt x="1546" y="2791"/>
                  <a:pt x="1490" y="2575"/>
                </a:cubicBezTo>
                <a:cubicBezTo>
                  <a:pt x="1429" y="2341"/>
                  <a:pt x="1365" y="2103"/>
                  <a:pt x="1291" y="1866"/>
                </a:cubicBezTo>
                <a:lnTo>
                  <a:pt x="1291" y="1866"/>
                </a:lnTo>
                <a:cubicBezTo>
                  <a:pt x="1561" y="2042"/>
                  <a:pt x="2009" y="2281"/>
                  <a:pt x="2548" y="2371"/>
                </a:cubicBezTo>
                <a:cubicBezTo>
                  <a:pt x="2551" y="2416"/>
                  <a:pt x="2559" y="2462"/>
                  <a:pt x="2575" y="2506"/>
                </a:cubicBezTo>
                <a:cubicBezTo>
                  <a:pt x="2640" y="2665"/>
                  <a:pt x="2795" y="2763"/>
                  <a:pt x="2958" y="2763"/>
                </a:cubicBezTo>
                <a:cubicBezTo>
                  <a:pt x="3009" y="2763"/>
                  <a:pt x="3061" y="2753"/>
                  <a:pt x="3111" y="2733"/>
                </a:cubicBezTo>
                <a:cubicBezTo>
                  <a:pt x="3321" y="2648"/>
                  <a:pt x="3424" y="2407"/>
                  <a:pt x="3340" y="2197"/>
                </a:cubicBezTo>
                <a:cubicBezTo>
                  <a:pt x="3275" y="2038"/>
                  <a:pt x="3120" y="1940"/>
                  <a:pt x="2957" y="1940"/>
                </a:cubicBezTo>
                <a:cubicBezTo>
                  <a:pt x="2906" y="1940"/>
                  <a:pt x="2854" y="1950"/>
                  <a:pt x="2804" y="1970"/>
                </a:cubicBezTo>
                <a:cubicBezTo>
                  <a:pt x="2685" y="2016"/>
                  <a:pt x="2604" y="2112"/>
                  <a:pt x="2568" y="2225"/>
                </a:cubicBezTo>
                <a:cubicBezTo>
                  <a:pt x="1931" y="2116"/>
                  <a:pt x="1426" y="1793"/>
                  <a:pt x="1216" y="1638"/>
                </a:cubicBezTo>
                <a:cubicBezTo>
                  <a:pt x="1151" y="1452"/>
                  <a:pt x="1076" y="1268"/>
                  <a:pt x="984" y="1088"/>
                </a:cubicBezTo>
                <a:cubicBezTo>
                  <a:pt x="882" y="881"/>
                  <a:pt x="767" y="683"/>
                  <a:pt x="643" y="489"/>
                </a:cubicBezTo>
                <a:cubicBezTo>
                  <a:pt x="585" y="401"/>
                  <a:pt x="527" y="307"/>
                  <a:pt x="459" y="227"/>
                </a:cubicBezTo>
                <a:cubicBezTo>
                  <a:pt x="389" y="149"/>
                  <a:pt x="339" y="69"/>
                  <a:pt x="245" y="16"/>
                </a:cubicBezTo>
                <a:cubicBezTo>
                  <a:pt x="231" y="8"/>
                  <a:pt x="215" y="0"/>
                  <a:pt x="20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590" name="Google Shape;1590;p33"/>
          <p:cNvGrpSpPr/>
          <p:nvPr/>
        </p:nvGrpSpPr>
        <p:grpSpPr>
          <a:xfrm>
            <a:off x="822887" y="-425670"/>
            <a:ext cx="614227" cy="1295723"/>
            <a:chOff x="1118425" y="996600"/>
            <a:chExt cx="244025" cy="514775"/>
          </a:xfrm>
        </p:grpSpPr>
        <p:sp>
          <p:nvSpPr>
            <p:cNvPr id="1591" name="Google Shape;1591;p33"/>
            <p:cNvSpPr/>
            <p:nvPr/>
          </p:nvSpPr>
          <p:spPr>
            <a:xfrm>
              <a:off x="1118425" y="1061350"/>
              <a:ext cx="244025" cy="450025"/>
            </a:xfrm>
            <a:custGeom>
              <a:avLst/>
              <a:gdLst/>
              <a:ahLst/>
              <a:cxnLst/>
              <a:rect l="l" t="t" r="r" b="b"/>
              <a:pathLst>
                <a:path w="9761" h="18001" extrusionOk="0">
                  <a:moveTo>
                    <a:pt x="5856" y="0"/>
                  </a:moveTo>
                  <a:cubicBezTo>
                    <a:pt x="5707" y="0"/>
                    <a:pt x="5541" y="52"/>
                    <a:pt x="5348" y="168"/>
                  </a:cubicBezTo>
                  <a:cubicBezTo>
                    <a:pt x="3967" y="999"/>
                    <a:pt x="2758" y="2108"/>
                    <a:pt x="1832" y="3431"/>
                  </a:cubicBezTo>
                  <a:cubicBezTo>
                    <a:pt x="1849" y="3407"/>
                    <a:pt x="1891" y="3397"/>
                    <a:pt x="1950" y="3397"/>
                  </a:cubicBezTo>
                  <a:cubicBezTo>
                    <a:pt x="2218" y="3397"/>
                    <a:pt x="2823" y="3609"/>
                    <a:pt x="2928" y="3651"/>
                  </a:cubicBezTo>
                  <a:cubicBezTo>
                    <a:pt x="3153" y="3744"/>
                    <a:pt x="3447" y="4026"/>
                    <a:pt x="3200" y="4207"/>
                  </a:cubicBezTo>
                  <a:cubicBezTo>
                    <a:pt x="3068" y="4304"/>
                    <a:pt x="2800" y="4333"/>
                    <a:pt x="2550" y="4333"/>
                  </a:cubicBezTo>
                  <a:cubicBezTo>
                    <a:pt x="2370" y="4333"/>
                    <a:pt x="2198" y="4318"/>
                    <a:pt x="2092" y="4303"/>
                  </a:cubicBezTo>
                  <a:cubicBezTo>
                    <a:pt x="1903" y="4276"/>
                    <a:pt x="1703" y="4245"/>
                    <a:pt x="1511" y="4245"/>
                  </a:cubicBezTo>
                  <a:cubicBezTo>
                    <a:pt x="1186" y="4245"/>
                    <a:pt x="884" y="4333"/>
                    <a:pt x="701" y="4676"/>
                  </a:cubicBezTo>
                  <a:cubicBezTo>
                    <a:pt x="390" y="5257"/>
                    <a:pt x="235" y="6024"/>
                    <a:pt x="96" y="6662"/>
                  </a:cubicBezTo>
                  <a:cubicBezTo>
                    <a:pt x="0" y="7101"/>
                    <a:pt x="0" y="7570"/>
                    <a:pt x="73" y="8006"/>
                  </a:cubicBezTo>
                  <a:cubicBezTo>
                    <a:pt x="109" y="8239"/>
                    <a:pt x="206" y="8724"/>
                    <a:pt x="445" y="8825"/>
                  </a:cubicBezTo>
                  <a:cubicBezTo>
                    <a:pt x="488" y="8844"/>
                    <a:pt x="533" y="8851"/>
                    <a:pt x="579" y="8851"/>
                  </a:cubicBezTo>
                  <a:cubicBezTo>
                    <a:pt x="651" y="8851"/>
                    <a:pt x="726" y="8833"/>
                    <a:pt x="797" y="8812"/>
                  </a:cubicBezTo>
                  <a:cubicBezTo>
                    <a:pt x="1251" y="8686"/>
                    <a:pt x="1702" y="8484"/>
                    <a:pt x="2168" y="8484"/>
                  </a:cubicBezTo>
                  <a:cubicBezTo>
                    <a:pt x="2220" y="8484"/>
                    <a:pt x="2272" y="8487"/>
                    <a:pt x="2324" y="8492"/>
                  </a:cubicBezTo>
                  <a:cubicBezTo>
                    <a:pt x="2428" y="8504"/>
                    <a:pt x="2548" y="8536"/>
                    <a:pt x="2595" y="8631"/>
                  </a:cubicBezTo>
                  <a:cubicBezTo>
                    <a:pt x="2619" y="8680"/>
                    <a:pt x="2619" y="8740"/>
                    <a:pt x="2606" y="8793"/>
                  </a:cubicBezTo>
                  <a:cubicBezTo>
                    <a:pt x="2569" y="8945"/>
                    <a:pt x="2434" y="9050"/>
                    <a:pt x="2302" y="9134"/>
                  </a:cubicBezTo>
                  <a:cubicBezTo>
                    <a:pt x="1769" y="9467"/>
                    <a:pt x="1102" y="9666"/>
                    <a:pt x="484" y="9758"/>
                  </a:cubicBezTo>
                  <a:cubicBezTo>
                    <a:pt x="346" y="9778"/>
                    <a:pt x="190" y="9797"/>
                    <a:pt x="105" y="9908"/>
                  </a:cubicBezTo>
                  <a:cubicBezTo>
                    <a:pt x="38" y="9995"/>
                    <a:pt x="35" y="10112"/>
                    <a:pt x="32" y="10221"/>
                  </a:cubicBezTo>
                  <a:cubicBezTo>
                    <a:pt x="28" y="10881"/>
                    <a:pt x="60" y="11541"/>
                    <a:pt x="131" y="12197"/>
                  </a:cubicBezTo>
                  <a:cubicBezTo>
                    <a:pt x="141" y="12289"/>
                    <a:pt x="158" y="12392"/>
                    <a:pt x="232" y="12449"/>
                  </a:cubicBezTo>
                  <a:cubicBezTo>
                    <a:pt x="275" y="12482"/>
                    <a:pt x="331" y="12491"/>
                    <a:pt x="387" y="12491"/>
                  </a:cubicBezTo>
                  <a:cubicBezTo>
                    <a:pt x="404" y="12491"/>
                    <a:pt x="421" y="12491"/>
                    <a:pt x="438" y="12489"/>
                  </a:cubicBezTo>
                  <a:cubicBezTo>
                    <a:pt x="980" y="12453"/>
                    <a:pt x="1551" y="12152"/>
                    <a:pt x="2078" y="12010"/>
                  </a:cubicBezTo>
                  <a:cubicBezTo>
                    <a:pt x="2124" y="11998"/>
                    <a:pt x="2165" y="11992"/>
                    <a:pt x="2201" y="11992"/>
                  </a:cubicBezTo>
                  <a:cubicBezTo>
                    <a:pt x="2368" y="11992"/>
                    <a:pt x="2428" y="12115"/>
                    <a:pt x="2312" y="12304"/>
                  </a:cubicBezTo>
                  <a:cubicBezTo>
                    <a:pt x="2208" y="12479"/>
                    <a:pt x="2058" y="12495"/>
                    <a:pt x="1885" y="12544"/>
                  </a:cubicBezTo>
                  <a:cubicBezTo>
                    <a:pt x="1393" y="12682"/>
                    <a:pt x="944" y="12974"/>
                    <a:pt x="493" y="13213"/>
                  </a:cubicBezTo>
                  <a:cubicBezTo>
                    <a:pt x="420" y="13252"/>
                    <a:pt x="344" y="13296"/>
                    <a:pt x="312" y="13369"/>
                  </a:cubicBezTo>
                  <a:cubicBezTo>
                    <a:pt x="281" y="13437"/>
                    <a:pt x="297" y="13517"/>
                    <a:pt x="313" y="13589"/>
                  </a:cubicBezTo>
                  <a:cubicBezTo>
                    <a:pt x="608" y="14885"/>
                    <a:pt x="1147" y="16085"/>
                    <a:pt x="1710" y="17279"/>
                  </a:cubicBezTo>
                  <a:cubicBezTo>
                    <a:pt x="1816" y="17502"/>
                    <a:pt x="1933" y="17932"/>
                    <a:pt x="2214" y="17993"/>
                  </a:cubicBezTo>
                  <a:cubicBezTo>
                    <a:pt x="2238" y="17998"/>
                    <a:pt x="2264" y="18001"/>
                    <a:pt x="2290" y="18001"/>
                  </a:cubicBezTo>
                  <a:cubicBezTo>
                    <a:pt x="2573" y="18001"/>
                    <a:pt x="2969" y="17730"/>
                    <a:pt x="3191" y="17621"/>
                  </a:cubicBezTo>
                  <a:cubicBezTo>
                    <a:pt x="3557" y="17446"/>
                    <a:pt x="3918" y="17255"/>
                    <a:pt x="4267" y="17045"/>
                  </a:cubicBezTo>
                  <a:cubicBezTo>
                    <a:pt x="4697" y="16786"/>
                    <a:pt x="5118" y="16485"/>
                    <a:pt x="5374" y="16058"/>
                  </a:cubicBezTo>
                  <a:cubicBezTo>
                    <a:pt x="5988" y="15037"/>
                    <a:pt x="5174" y="14035"/>
                    <a:pt x="5200" y="12977"/>
                  </a:cubicBezTo>
                  <a:cubicBezTo>
                    <a:pt x="5203" y="12897"/>
                    <a:pt x="5213" y="12813"/>
                    <a:pt x="5266" y="12756"/>
                  </a:cubicBezTo>
                  <a:cubicBezTo>
                    <a:pt x="5307" y="12710"/>
                    <a:pt x="5365" y="12690"/>
                    <a:pt x="5426" y="12690"/>
                  </a:cubicBezTo>
                  <a:cubicBezTo>
                    <a:pt x="5490" y="12690"/>
                    <a:pt x="5555" y="12712"/>
                    <a:pt x="5606" y="12750"/>
                  </a:cubicBezTo>
                  <a:cubicBezTo>
                    <a:pt x="5706" y="12825"/>
                    <a:pt x="5762" y="12942"/>
                    <a:pt x="5816" y="13054"/>
                  </a:cubicBezTo>
                  <a:cubicBezTo>
                    <a:pt x="5988" y="13416"/>
                    <a:pt x="6160" y="13781"/>
                    <a:pt x="6332" y="14142"/>
                  </a:cubicBezTo>
                  <a:cubicBezTo>
                    <a:pt x="6393" y="14270"/>
                    <a:pt x="6458" y="14404"/>
                    <a:pt x="6573" y="14491"/>
                  </a:cubicBezTo>
                  <a:cubicBezTo>
                    <a:pt x="6634" y="14538"/>
                    <a:pt x="6713" y="14565"/>
                    <a:pt x="6789" y="14565"/>
                  </a:cubicBezTo>
                  <a:cubicBezTo>
                    <a:pt x="6855" y="14565"/>
                    <a:pt x="6918" y="14545"/>
                    <a:pt x="6965" y="14499"/>
                  </a:cubicBezTo>
                  <a:cubicBezTo>
                    <a:pt x="7001" y="14462"/>
                    <a:pt x="7024" y="14415"/>
                    <a:pt x="7046" y="14368"/>
                  </a:cubicBezTo>
                  <a:cubicBezTo>
                    <a:pt x="7233" y="13980"/>
                    <a:pt x="7420" y="13595"/>
                    <a:pt x="7606" y="13210"/>
                  </a:cubicBezTo>
                  <a:cubicBezTo>
                    <a:pt x="7955" y="12486"/>
                    <a:pt x="8308" y="11755"/>
                    <a:pt x="8494" y="10974"/>
                  </a:cubicBezTo>
                  <a:cubicBezTo>
                    <a:pt x="8543" y="10764"/>
                    <a:pt x="8581" y="10546"/>
                    <a:pt x="8542" y="10335"/>
                  </a:cubicBezTo>
                  <a:cubicBezTo>
                    <a:pt x="8424" y="9717"/>
                    <a:pt x="7709" y="9381"/>
                    <a:pt x="7499" y="8788"/>
                  </a:cubicBezTo>
                  <a:cubicBezTo>
                    <a:pt x="7472" y="8711"/>
                    <a:pt x="7454" y="8624"/>
                    <a:pt x="7491" y="8552"/>
                  </a:cubicBezTo>
                  <a:cubicBezTo>
                    <a:pt x="7528" y="8475"/>
                    <a:pt x="7616" y="8437"/>
                    <a:pt x="7703" y="8437"/>
                  </a:cubicBezTo>
                  <a:cubicBezTo>
                    <a:pt x="7717" y="8437"/>
                    <a:pt x="7731" y="8438"/>
                    <a:pt x="7745" y="8440"/>
                  </a:cubicBezTo>
                  <a:cubicBezTo>
                    <a:pt x="7842" y="8456"/>
                    <a:pt x="7929" y="8513"/>
                    <a:pt x="8012" y="8569"/>
                  </a:cubicBezTo>
                  <a:cubicBezTo>
                    <a:pt x="8255" y="8738"/>
                    <a:pt x="8487" y="8927"/>
                    <a:pt x="8704" y="9131"/>
                  </a:cubicBezTo>
                  <a:cubicBezTo>
                    <a:pt x="8804" y="9225"/>
                    <a:pt x="8912" y="9329"/>
                    <a:pt x="9048" y="9333"/>
                  </a:cubicBezTo>
                  <a:cubicBezTo>
                    <a:pt x="9051" y="9333"/>
                    <a:pt x="9054" y="9334"/>
                    <a:pt x="9056" y="9334"/>
                  </a:cubicBezTo>
                  <a:cubicBezTo>
                    <a:pt x="9761" y="9334"/>
                    <a:pt x="8836" y="4957"/>
                    <a:pt x="8686" y="4462"/>
                  </a:cubicBezTo>
                  <a:cubicBezTo>
                    <a:pt x="8436" y="3640"/>
                    <a:pt x="8117" y="2836"/>
                    <a:pt x="7738" y="2063"/>
                  </a:cubicBezTo>
                  <a:cubicBezTo>
                    <a:pt x="7444" y="1465"/>
                    <a:pt x="7039" y="952"/>
                    <a:pt x="6602" y="456"/>
                  </a:cubicBezTo>
                  <a:cubicBezTo>
                    <a:pt x="6357" y="180"/>
                    <a:pt x="6134" y="0"/>
                    <a:pt x="585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2" name="Google Shape;1592;p33"/>
            <p:cNvSpPr/>
            <p:nvPr/>
          </p:nvSpPr>
          <p:spPr>
            <a:xfrm>
              <a:off x="1167350" y="996600"/>
              <a:ext cx="163300" cy="471800"/>
            </a:xfrm>
            <a:custGeom>
              <a:avLst/>
              <a:gdLst/>
              <a:ahLst/>
              <a:cxnLst/>
              <a:rect l="l" t="t" r="r" b="b"/>
              <a:pathLst>
                <a:path w="6532" h="18872" extrusionOk="0">
                  <a:moveTo>
                    <a:pt x="3429" y="1"/>
                  </a:moveTo>
                  <a:cubicBezTo>
                    <a:pt x="3363" y="1"/>
                    <a:pt x="3292" y="55"/>
                    <a:pt x="3311" y="140"/>
                  </a:cubicBezTo>
                  <a:cubicBezTo>
                    <a:pt x="3615" y="1547"/>
                    <a:pt x="3770" y="2977"/>
                    <a:pt x="3804" y="4413"/>
                  </a:cubicBezTo>
                  <a:cubicBezTo>
                    <a:pt x="3640" y="4468"/>
                    <a:pt x="3482" y="4584"/>
                    <a:pt x="3340" y="4674"/>
                  </a:cubicBezTo>
                  <a:cubicBezTo>
                    <a:pt x="3164" y="4782"/>
                    <a:pt x="2994" y="4895"/>
                    <a:pt x="2826" y="5015"/>
                  </a:cubicBezTo>
                  <a:cubicBezTo>
                    <a:pt x="2483" y="5260"/>
                    <a:pt x="2158" y="5528"/>
                    <a:pt x="1849" y="5813"/>
                  </a:cubicBezTo>
                  <a:cubicBezTo>
                    <a:pt x="1767" y="5890"/>
                    <a:pt x="1844" y="6003"/>
                    <a:pt x="1933" y="6003"/>
                  </a:cubicBezTo>
                  <a:cubicBezTo>
                    <a:pt x="1959" y="6003"/>
                    <a:pt x="1985" y="5994"/>
                    <a:pt x="2009" y="5972"/>
                  </a:cubicBezTo>
                  <a:cubicBezTo>
                    <a:pt x="2540" y="5478"/>
                    <a:pt x="3126" y="5043"/>
                    <a:pt x="3760" y="4685"/>
                  </a:cubicBezTo>
                  <a:cubicBezTo>
                    <a:pt x="3776" y="4676"/>
                    <a:pt x="3792" y="4668"/>
                    <a:pt x="3808" y="4661"/>
                  </a:cubicBezTo>
                  <a:lnTo>
                    <a:pt x="3808" y="4661"/>
                  </a:lnTo>
                  <a:cubicBezTo>
                    <a:pt x="3815" y="5263"/>
                    <a:pt x="3801" y="5865"/>
                    <a:pt x="3767" y="6469"/>
                  </a:cubicBezTo>
                  <a:cubicBezTo>
                    <a:pt x="3720" y="6501"/>
                    <a:pt x="3678" y="6542"/>
                    <a:pt x="3639" y="6580"/>
                  </a:cubicBezTo>
                  <a:cubicBezTo>
                    <a:pt x="3516" y="6694"/>
                    <a:pt x="3394" y="6810"/>
                    <a:pt x="3272" y="6926"/>
                  </a:cubicBezTo>
                  <a:cubicBezTo>
                    <a:pt x="2813" y="7363"/>
                    <a:pt x="2363" y="7811"/>
                    <a:pt x="1922" y="8267"/>
                  </a:cubicBezTo>
                  <a:cubicBezTo>
                    <a:pt x="1419" y="8782"/>
                    <a:pt x="931" y="9307"/>
                    <a:pt x="452" y="9843"/>
                  </a:cubicBezTo>
                  <a:cubicBezTo>
                    <a:pt x="378" y="9925"/>
                    <a:pt x="453" y="10038"/>
                    <a:pt x="537" y="10038"/>
                  </a:cubicBezTo>
                  <a:cubicBezTo>
                    <a:pt x="562" y="10038"/>
                    <a:pt x="589" y="10027"/>
                    <a:pt x="612" y="10002"/>
                  </a:cubicBezTo>
                  <a:cubicBezTo>
                    <a:pt x="1600" y="8896"/>
                    <a:pt x="2638" y="7831"/>
                    <a:pt x="3720" y="6813"/>
                  </a:cubicBezTo>
                  <a:cubicBezTo>
                    <a:pt x="3727" y="6806"/>
                    <a:pt x="3738" y="6796"/>
                    <a:pt x="3747" y="6784"/>
                  </a:cubicBezTo>
                  <a:lnTo>
                    <a:pt x="3747" y="6784"/>
                  </a:lnTo>
                  <a:cubicBezTo>
                    <a:pt x="3728" y="7052"/>
                    <a:pt x="3707" y="7318"/>
                    <a:pt x="3682" y="7586"/>
                  </a:cubicBezTo>
                  <a:cubicBezTo>
                    <a:pt x="3618" y="8225"/>
                    <a:pt x="3533" y="8862"/>
                    <a:pt x="3430" y="9496"/>
                  </a:cubicBezTo>
                  <a:cubicBezTo>
                    <a:pt x="2660" y="10004"/>
                    <a:pt x="1936" y="10580"/>
                    <a:pt x="1267" y="11218"/>
                  </a:cubicBezTo>
                  <a:cubicBezTo>
                    <a:pt x="1186" y="11296"/>
                    <a:pt x="1264" y="11409"/>
                    <a:pt x="1352" y="11409"/>
                  </a:cubicBezTo>
                  <a:cubicBezTo>
                    <a:pt x="1377" y="11409"/>
                    <a:pt x="1403" y="11400"/>
                    <a:pt x="1427" y="11378"/>
                  </a:cubicBezTo>
                  <a:cubicBezTo>
                    <a:pt x="2032" y="10799"/>
                    <a:pt x="2683" y="10272"/>
                    <a:pt x="3377" y="9803"/>
                  </a:cubicBezTo>
                  <a:lnTo>
                    <a:pt x="3377" y="9803"/>
                  </a:lnTo>
                  <a:cubicBezTo>
                    <a:pt x="3243" y="10563"/>
                    <a:pt x="3087" y="11320"/>
                    <a:pt x="2903" y="12071"/>
                  </a:cubicBezTo>
                  <a:cubicBezTo>
                    <a:pt x="2221" y="12705"/>
                    <a:pt x="1612" y="13412"/>
                    <a:pt x="1079" y="14177"/>
                  </a:cubicBezTo>
                  <a:cubicBezTo>
                    <a:pt x="1022" y="14260"/>
                    <a:pt x="1099" y="14340"/>
                    <a:pt x="1179" y="14340"/>
                  </a:cubicBezTo>
                  <a:cubicBezTo>
                    <a:pt x="1214" y="14340"/>
                    <a:pt x="1249" y="14325"/>
                    <a:pt x="1273" y="14289"/>
                  </a:cubicBezTo>
                  <a:cubicBezTo>
                    <a:pt x="1723" y="13639"/>
                    <a:pt x="2236" y="13035"/>
                    <a:pt x="2799" y="12479"/>
                  </a:cubicBezTo>
                  <a:lnTo>
                    <a:pt x="2799" y="12479"/>
                  </a:lnTo>
                  <a:cubicBezTo>
                    <a:pt x="2598" y="13265"/>
                    <a:pt x="2375" y="14044"/>
                    <a:pt x="2129" y="14817"/>
                  </a:cubicBezTo>
                  <a:cubicBezTo>
                    <a:pt x="2049" y="15071"/>
                    <a:pt x="1965" y="15322"/>
                    <a:pt x="1880" y="15574"/>
                  </a:cubicBezTo>
                  <a:cubicBezTo>
                    <a:pt x="1275" y="15959"/>
                    <a:pt x="684" y="16363"/>
                    <a:pt x="102" y="16785"/>
                  </a:cubicBezTo>
                  <a:cubicBezTo>
                    <a:pt x="0" y="16855"/>
                    <a:pt x="60" y="17001"/>
                    <a:pt x="150" y="17001"/>
                  </a:cubicBezTo>
                  <a:cubicBezTo>
                    <a:pt x="169" y="17001"/>
                    <a:pt x="189" y="16995"/>
                    <a:pt x="209" y="16980"/>
                  </a:cubicBezTo>
                  <a:cubicBezTo>
                    <a:pt x="714" y="16612"/>
                    <a:pt x="1231" y="16262"/>
                    <a:pt x="1757" y="15919"/>
                  </a:cubicBezTo>
                  <a:lnTo>
                    <a:pt x="1757" y="15919"/>
                  </a:lnTo>
                  <a:cubicBezTo>
                    <a:pt x="1429" y="16867"/>
                    <a:pt x="1076" y="17807"/>
                    <a:pt x="703" y="18737"/>
                  </a:cubicBezTo>
                  <a:cubicBezTo>
                    <a:pt x="670" y="18818"/>
                    <a:pt x="737" y="18872"/>
                    <a:pt x="807" y="18872"/>
                  </a:cubicBezTo>
                  <a:cubicBezTo>
                    <a:pt x="852" y="18872"/>
                    <a:pt x="899" y="18849"/>
                    <a:pt x="920" y="18797"/>
                  </a:cubicBezTo>
                  <a:cubicBezTo>
                    <a:pt x="1308" y="17833"/>
                    <a:pt x="1673" y="16857"/>
                    <a:pt x="2010" y="15873"/>
                  </a:cubicBezTo>
                  <a:cubicBezTo>
                    <a:pt x="2182" y="16117"/>
                    <a:pt x="2263" y="16436"/>
                    <a:pt x="2360" y="16708"/>
                  </a:cubicBezTo>
                  <a:cubicBezTo>
                    <a:pt x="2498" y="17084"/>
                    <a:pt x="2634" y="17461"/>
                    <a:pt x="2771" y="17837"/>
                  </a:cubicBezTo>
                  <a:cubicBezTo>
                    <a:pt x="2791" y="17891"/>
                    <a:pt x="2837" y="17914"/>
                    <a:pt x="2883" y="17914"/>
                  </a:cubicBezTo>
                  <a:cubicBezTo>
                    <a:pt x="2951" y="17914"/>
                    <a:pt x="3018" y="17861"/>
                    <a:pt x="2989" y="17779"/>
                  </a:cubicBezTo>
                  <a:cubicBezTo>
                    <a:pt x="2841" y="17374"/>
                    <a:pt x="2693" y="16967"/>
                    <a:pt x="2546" y="16562"/>
                  </a:cubicBezTo>
                  <a:cubicBezTo>
                    <a:pt x="2427" y="16237"/>
                    <a:pt x="2330" y="15880"/>
                    <a:pt x="2094" y="15619"/>
                  </a:cubicBezTo>
                  <a:cubicBezTo>
                    <a:pt x="2459" y="14536"/>
                    <a:pt x="2784" y="13442"/>
                    <a:pt x="3061" y="12333"/>
                  </a:cubicBezTo>
                  <a:cubicBezTo>
                    <a:pt x="3446" y="13084"/>
                    <a:pt x="3775" y="13862"/>
                    <a:pt x="4040" y="14664"/>
                  </a:cubicBezTo>
                  <a:cubicBezTo>
                    <a:pt x="4058" y="14718"/>
                    <a:pt x="4103" y="14742"/>
                    <a:pt x="4148" y="14742"/>
                  </a:cubicBezTo>
                  <a:cubicBezTo>
                    <a:pt x="4216" y="14742"/>
                    <a:pt x="4284" y="14688"/>
                    <a:pt x="4257" y="14606"/>
                  </a:cubicBezTo>
                  <a:cubicBezTo>
                    <a:pt x="3960" y="13714"/>
                    <a:pt x="3591" y="12847"/>
                    <a:pt x="3151" y="12015"/>
                  </a:cubicBezTo>
                  <a:cubicBezTo>
                    <a:pt x="3148" y="12009"/>
                    <a:pt x="3143" y="12007"/>
                    <a:pt x="3141" y="12002"/>
                  </a:cubicBezTo>
                  <a:cubicBezTo>
                    <a:pt x="3164" y="11906"/>
                    <a:pt x="3187" y="11812"/>
                    <a:pt x="3212" y="11716"/>
                  </a:cubicBezTo>
                  <a:cubicBezTo>
                    <a:pt x="3372" y="11024"/>
                    <a:pt x="3510" y="10328"/>
                    <a:pt x="3627" y="9626"/>
                  </a:cubicBezTo>
                  <a:cubicBezTo>
                    <a:pt x="3649" y="9611"/>
                    <a:pt x="3670" y="9597"/>
                    <a:pt x="3692" y="9584"/>
                  </a:cubicBezTo>
                  <a:cubicBezTo>
                    <a:pt x="4132" y="10225"/>
                    <a:pt x="4572" y="10864"/>
                    <a:pt x="5014" y="11504"/>
                  </a:cubicBezTo>
                  <a:cubicBezTo>
                    <a:pt x="5038" y="11539"/>
                    <a:pt x="5073" y="11554"/>
                    <a:pt x="5108" y="11554"/>
                  </a:cubicBezTo>
                  <a:cubicBezTo>
                    <a:pt x="5187" y="11554"/>
                    <a:pt x="5265" y="11475"/>
                    <a:pt x="5206" y="11392"/>
                  </a:cubicBezTo>
                  <a:cubicBezTo>
                    <a:pt x="4746" y="10720"/>
                    <a:pt x="4283" y="10047"/>
                    <a:pt x="3821" y="9376"/>
                  </a:cubicBezTo>
                  <a:cubicBezTo>
                    <a:pt x="3799" y="9343"/>
                    <a:pt x="3761" y="9321"/>
                    <a:pt x="3722" y="9321"/>
                  </a:cubicBezTo>
                  <a:cubicBezTo>
                    <a:pt x="3706" y="9321"/>
                    <a:pt x="3691" y="9325"/>
                    <a:pt x="3676" y="9332"/>
                  </a:cubicBezTo>
                  <a:cubicBezTo>
                    <a:pt x="3812" y="8471"/>
                    <a:pt x="3911" y="7602"/>
                    <a:pt x="3969" y="6734"/>
                  </a:cubicBezTo>
                  <a:cubicBezTo>
                    <a:pt x="4012" y="6790"/>
                    <a:pt x="4061" y="6862"/>
                    <a:pt x="4076" y="6881"/>
                  </a:cubicBezTo>
                  <a:cubicBezTo>
                    <a:pt x="4181" y="7007"/>
                    <a:pt x="4283" y="7135"/>
                    <a:pt x="4386" y="7262"/>
                  </a:cubicBezTo>
                  <a:cubicBezTo>
                    <a:pt x="4626" y="7566"/>
                    <a:pt x="4859" y="7877"/>
                    <a:pt x="5088" y="8193"/>
                  </a:cubicBezTo>
                  <a:cubicBezTo>
                    <a:pt x="5512" y="8782"/>
                    <a:pt x="5911" y="9389"/>
                    <a:pt x="6285" y="10011"/>
                  </a:cubicBezTo>
                  <a:cubicBezTo>
                    <a:pt x="6308" y="10049"/>
                    <a:pt x="6342" y="10065"/>
                    <a:pt x="6377" y="10065"/>
                  </a:cubicBezTo>
                  <a:cubicBezTo>
                    <a:pt x="6455" y="10065"/>
                    <a:pt x="6532" y="9985"/>
                    <a:pt x="6479" y="9900"/>
                  </a:cubicBezTo>
                  <a:cubicBezTo>
                    <a:pt x="5846" y="8847"/>
                    <a:pt x="5141" y="7840"/>
                    <a:pt x="4370" y="6886"/>
                  </a:cubicBezTo>
                  <a:cubicBezTo>
                    <a:pt x="4273" y="6768"/>
                    <a:pt x="4179" y="6650"/>
                    <a:pt x="4080" y="6534"/>
                  </a:cubicBezTo>
                  <a:cubicBezTo>
                    <a:pt x="4051" y="6501"/>
                    <a:pt x="4022" y="6470"/>
                    <a:pt x="3989" y="6450"/>
                  </a:cubicBezTo>
                  <a:cubicBezTo>
                    <a:pt x="4024" y="5856"/>
                    <a:pt x="4038" y="5263"/>
                    <a:pt x="4031" y="4668"/>
                  </a:cubicBezTo>
                  <a:lnTo>
                    <a:pt x="4031" y="4668"/>
                  </a:lnTo>
                  <a:cubicBezTo>
                    <a:pt x="4037" y="4671"/>
                    <a:pt x="4040" y="4674"/>
                    <a:pt x="4045" y="4676"/>
                  </a:cubicBezTo>
                  <a:cubicBezTo>
                    <a:pt x="4124" y="4727"/>
                    <a:pt x="4190" y="4807"/>
                    <a:pt x="4260" y="4869"/>
                  </a:cubicBezTo>
                  <a:lnTo>
                    <a:pt x="4688" y="5254"/>
                  </a:lnTo>
                  <a:cubicBezTo>
                    <a:pt x="4992" y="5528"/>
                    <a:pt x="5295" y="5800"/>
                    <a:pt x="5599" y="6072"/>
                  </a:cubicBezTo>
                  <a:cubicBezTo>
                    <a:pt x="5622" y="6093"/>
                    <a:pt x="5647" y="6102"/>
                    <a:pt x="5672" y="6102"/>
                  </a:cubicBezTo>
                  <a:cubicBezTo>
                    <a:pt x="5761" y="6102"/>
                    <a:pt x="5841" y="5989"/>
                    <a:pt x="5758" y="5913"/>
                  </a:cubicBezTo>
                  <a:cubicBezTo>
                    <a:pt x="5410" y="5600"/>
                    <a:pt x="5060" y="5286"/>
                    <a:pt x="4713" y="4973"/>
                  </a:cubicBezTo>
                  <a:cubicBezTo>
                    <a:pt x="4543" y="4821"/>
                    <a:pt x="4377" y="4663"/>
                    <a:pt x="4205" y="4516"/>
                  </a:cubicBezTo>
                  <a:cubicBezTo>
                    <a:pt x="4147" y="4467"/>
                    <a:pt x="4089" y="4425"/>
                    <a:pt x="4028" y="4403"/>
                  </a:cubicBezTo>
                  <a:cubicBezTo>
                    <a:pt x="4025" y="4357"/>
                    <a:pt x="4025" y="4312"/>
                    <a:pt x="4025" y="4264"/>
                  </a:cubicBezTo>
                  <a:cubicBezTo>
                    <a:pt x="3986" y="2858"/>
                    <a:pt x="3825" y="1457"/>
                    <a:pt x="3529" y="82"/>
                  </a:cubicBezTo>
                  <a:cubicBezTo>
                    <a:pt x="3516" y="25"/>
                    <a:pt x="3473" y="1"/>
                    <a:pt x="342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593" name="Google Shape;1593;p33"/>
          <p:cNvGrpSpPr/>
          <p:nvPr/>
        </p:nvGrpSpPr>
        <p:grpSpPr>
          <a:xfrm>
            <a:off x="10937656" y="-202773"/>
            <a:ext cx="843784" cy="1531761"/>
            <a:chOff x="1981825" y="1045200"/>
            <a:chExt cx="335225" cy="608550"/>
          </a:xfrm>
        </p:grpSpPr>
        <p:sp>
          <p:nvSpPr>
            <p:cNvPr id="1594" name="Google Shape;1594;p33"/>
            <p:cNvSpPr/>
            <p:nvPr/>
          </p:nvSpPr>
          <p:spPr>
            <a:xfrm>
              <a:off x="1981825" y="1104225"/>
              <a:ext cx="335225" cy="549525"/>
            </a:xfrm>
            <a:custGeom>
              <a:avLst/>
              <a:gdLst/>
              <a:ahLst/>
              <a:cxnLst/>
              <a:rect l="l" t="t" r="r" b="b"/>
              <a:pathLst>
                <a:path w="13409" h="21981" extrusionOk="0">
                  <a:moveTo>
                    <a:pt x="10473" y="1"/>
                  </a:moveTo>
                  <a:cubicBezTo>
                    <a:pt x="10281" y="1"/>
                    <a:pt x="10067" y="47"/>
                    <a:pt x="9829" y="118"/>
                  </a:cubicBezTo>
                  <a:cubicBezTo>
                    <a:pt x="9024" y="358"/>
                    <a:pt x="8244" y="641"/>
                    <a:pt x="7526" y="1087"/>
                  </a:cubicBezTo>
                  <a:cubicBezTo>
                    <a:pt x="6598" y="1664"/>
                    <a:pt x="5715" y="2316"/>
                    <a:pt x="4892" y="3035"/>
                  </a:cubicBezTo>
                  <a:cubicBezTo>
                    <a:pt x="4399" y="3469"/>
                    <a:pt x="438" y="7594"/>
                    <a:pt x="1234" y="8041"/>
                  </a:cubicBezTo>
                  <a:cubicBezTo>
                    <a:pt x="1301" y="8079"/>
                    <a:pt x="1375" y="8092"/>
                    <a:pt x="1452" y="8092"/>
                  </a:cubicBezTo>
                  <a:cubicBezTo>
                    <a:pt x="1547" y="8092"/>
                    <a:pt x="1645" y="8072"/>
                    <a:pt x="1738" y="8053"/>
                  </a:cubicBezTo>
                  <a:cubicBezTo>
                    <a:pt x="2110" y="7977"/>
                    <a:pt x="2486" y="7930"/>
                    <a:pt x="2864" y="7912"/>
                  </a:cubicBezTo>
                  <a:cubicBezTo>
                    <a:pt x="2900" y="7911"/>
                    <a:pt x="2937" y="7909"/>
                    <a:pt x="2973" y="7909"/>
                  </a:cubicBezTo>
                  <a:cubicBezTo>
                    <a:pt x="3063" y="7909"/>
                    <a:pt x="3154" y="7918"/>
                    <a:pt x="3236" y="7954"/>
                  </a:cubicBezTo>
                  <a:cubicBezTo>
                    <a:pt x="3352" y="8005"/>
                    <a:pt x="3451" y="8121"/>
                    <a:pt x="3436" y="8245"/>
                  </a:cubicBezTo>
                  <a:cubicBezTo>
                    <a:pt x="3425" y="8347"/>
                    <a:pt x="3349" y="8428"/>
                    <a:pt x="3270" y="8493"/>
                  </a:cubicBezTo>
                  <a:cubicBezTo>
                    <a:pt x="2646" y="8992"/>
                    <a:pt x="1650" y="8873"/>
                    <a:pt x="1108" y="9461"/>
                  </a:cubicBezTo>
                  <a:cubicBezTo>
                    <a:pt x="924" y="9662"/>
                    <a:pt x="817" y="9923"/>
                    <a:pt x="732" y="10181"/>
                  </a:cubicBezTo>
                  <a:cubicBezTo>
                    <a:pt x="409" y="11149"/>
                    <a:pt x="298" y="12174"/>
                    <a:pt x="189" y="13189"/>
                  </a:cubicBezTo>
                  <a:lnTo>
                    <a:pt x="15" y="14812"/>
                  </a:lnTo>
                  <a:cubicBezTo>
                    <a:pt x="8" y="14877"/>
                    <a:pt x="1" y="14943"/>
                    <a:pt x="18" y="15007"/>
                  </a:cubicBezTo>
                  <a:cubicBezTo>
                    <a:pt x="55" y="15168"/>
                    <a:pt x="233" y="15264"/>
                    <a:pt x="402" y="15264"/>
                  </a:cubicBezTo>
                  <a:cubicBezTo>
                    <a:pt x="417" y="15264"/>
                    <a:pt x="432" y="15263"/>
                    <a:pt x="447" y="15262"/>
                  </a:cubicBezTo>
                  <a:cubicBezTo>
                    <a:pt x="628" y="15246"/>
                    <a:pt x="787" y="15145"/>
                    <a:pt x="940" y="15048"/>
                  </a:cubicBezTo>
                  <a:cubicBezTo>
                    <a:pt x="1369" y="14773"/>
                    <a:pt x="1799" y="14498"/>
                    <a:pt x="2227" y="14220"/>
                  </a:cubicBezTo>
                  <a:cubicBezTo>
                    <a:pt x="2360" y="14136"/>
                    <a:pt x="2501" y="14046"/>
                    <a:pt x="2657" y="14034"/>
                  </a:cubicBezTo>
                  <a:cubicBezTo>
                    <a:pt x="2667" y="14033"/>
                    <a:pt x="2677" y="14033"/>
                    <a:pt x="2687" y="14033"/>
                  </a:cubicBezTo>
                  <a:cubicBezTo>
                    <a:pt x="2837" y="14033"/>
                    <a:pt x="2995" y="14124"/>
                    <a:pt x="3019" y="14269"/>
                  </a:cubicBezTo>
                  <a:cubicBezTo>
                    <a:pt x="3037" y="14367"/>
                    <a:pt x="2993" y="14464"/>
                    <a:pt x="2942" y="14550"/>
                  </a:cubicBezTo>
                  <a:cubicBezTo>
                    <a:pt x="2259" y="15708"/>
                    <a:pt x="710" y="16242"/>
                    <a:pt x="687" y="17752"/>
                  </a:cubicBezTo>
                  <a:cubicBezTo>
                    <a:pt x="677" y="18386"/>
                    <a:pt x="932" y="18992"/>
                    <a:pt x="1217" y="19557"/>
                  </a:cubicBezTo>
                  <a:cubicBezTo>
                    <a:pt x="1453" y="20017"/>
                    <a:pt x="1713" y="20465"/>
                    <a:pt x="1990" y="20900"/>
                  </a:cubicBezTo>
                  <a:cubicBezTo>
                    <a:pt x="2175" y="21190"/>
                    <a:pt x="2447" y="21831"/>
                    <a:pt x="2793" y="21956"/>
                  </a:cubicBezTo>
                  <a:cubicBezTo>
                    <a:pt x="2840" y="21973"/>
                    <a:pt x="2887" y="21980"/>
                    <a:pt x="2935" y="21980"/>
                  </a:cubicBezTo>
                  <a:cubicBezTo>
                    <a:pt x="3245" y="21980"/>
                    <a:pt x="3587" y="21672"/>
                    <a:pt x="3814" y="21526"/>
                  </a:cubicBezTo>
                  <a:cubicBezTo>
                    <a:pt x="5222" y="20615"/>
                    <a:pt x="6608" y="19684"/>
                    <a:pt x="7793" y="18487"/>
                  </a:cubicBezTo>
                  <a:cubicBezTo>
                    <a:pt x="7860" y="18421"/>
                    <a:pt x="7930" y="18345"/>
                    <a:pt x="7944" y="18251"/>
                  </a:cubicBezTo>
                  <a:cubicBezTo>
                    <a:pt x="7960" y="18150"/>
                    <a:pt x="7905" y="18051"/>
                    <a:pt x="7853" y="17962"/>
                  </a:cubicBezTo>
                  <a:cubicBezTo>
                    <a:pt x="7527" y="17402"/>
                    <a:pt x="7239" y="16785"/>
                    <a:pt x="6802" y="16307"/>
                  </a:cubicBezTo>
                  <a:cubicBezTo>
                    <a:pt x="6650" y="16141"/>
                    <a:pt x="6499" y="16020"/>
                    <a:pt x="6504" y="15760"/>
                  </a:cubicBezTo>
                  <a:cubicBezTo>
                    <a:pt x="6506" y="15558"/>
                    <a:pt x="6583" y="15453"/>
                    <a:pt x="6694" y="15453"/>
                  </a:cubicBezTo>
                  <a:cubicBezTo>
                    <a:pt x="6769" y="15453"/>
                    <a:pt x="6860" y="15502"/>
                    <a:pt x="6954" y="15602"/>
                  </a:cubicBezTo>
                  <a:cubicBezTo>
                    <a:pt x="7426" y="16109"/>
                    <a:pt x="7838" y="16815"/>
                    <a:pt x="8397" y="17221"/>
                  </a:cubicBezTo>
                  <a:cubicBezTo>
                    <a:pt x="8467" y="17270"/>
                    <a:pt x="8548" y="17315"/>
                    <a:pt x="8631" y="17315"/>
                  </a:cubicBezTo>
                  <a:cubicBezTo>
                    <a:pt x="8637" y="17315"/>
                    <a:pt x="8643" y="17315"/>
                    <a:pt x="8649" y="17315"/>
                  </a:cubicBezTo>
                  <a:cubicBezTo>
                    <a:pt x="8766" y="17303"/>
                    <a:pt x="8853" y="17205"/>
                    <a:pt x="8926" y="17112"/>
                  </a:cubicBezTo>
                  <a:cubicBezTo>
                    <a:pt x="9444" y="16453"/>
                    <a:pt x="9922" y="15764"/>
                    <a:pt x="10357" y="15049"/>
                  </a:cubicBezTo>
                  <a:cubicBezTo>
                    <a:pt x="10430" y="14932"/>
                    <a:pt x="10502" y="14802"/>
                    <a:pt x="10488" y="14664"/>
                  </a:cubicBezTo>
                  <a:cubicBezTo>
                    <a:pt x="10470" y="14487"/>
                    <a:pt x="10315" y="14361"/>
                    <a:pt x="10182" y="14247"/>
                  </a:cubicBezTo>
                  <a:cubicBezTo>
                    <a:pt x="9577" y="13735"/>
                    <a:pt x="8991" y="13069"/>
                    <a:pt x="8642" y="12355"/>
                  </a:cubicBezTo>
                  <a:cubicBezTo>
                    <a:pt x="8555" y="12177"/>
                    <a:pt x="8483" y="11973"/>
                    <a:pt x="8542" y="11785"/>
                  </a:cubicBezTo>
                  <a:cubicBezTo>
                    <a:pt x="8564" y="11718"/>
                    <a:pt x="8604" y="11654"/>
                    <a:pt x="8662" y="11618"/>
                  </a:cubicBezTo>
                  <a:cubicBezTo>
                    <a:pt x="8704" y="11592"/>
                    <a:pt x="8751" y="11581"/>
                    <a:pt x="8800" y="11581"/>
                  </a:cubicBezTo>
                  <a:cubicBezTo>
                    <a:pt x="8883" y="11581"/>
                    <a:pt x="8970" y="11613"/>
                    <a:pt x="9047" y="11650"/>
                  </a:cubicBezTo>
                  <a:cubicBezTo>
                    <a:pt x="9645" y="11942"/>
                    <a:pt x="10029" y="12530"/>
                    <a:pt x="10477" y="13021"/>
                  </a:cubicBezTo>
                  <a:cubicBezTo>
                    <a:pt x="10579" y="13132"/>
                    <a:pt x="10696" y="13245"/>
                    <a:pt x="10847" y="13268"/>
                  </a:cubicBezTo>
                  <a:cubicBezTo>
                    <a:pt x="10863" y="13271"/>
                    <a:pt x="10881" y="13272"/>
                    <a:pt x="10898" y="13272"/>
                  </a:cubicBezTo>
                  <a:cubicBezTo>
                    <a:pt x="11216" y="13272"/>
                    <a:pt x="11612" y="12851"/>
                    <a:pt x="11798" y="12634"/>
                  </a:cubicBezTo>
                  <a:cubicBezTo>
                    <a:pt x="12173" y="12206"/>
                    <a:pt x="12487" y="11704"/>
                    <a:pt x="12678" y="11168"/>
                  </a:cubicBezTo>
                  <a:cubicBezTo>
                    <a:pt x="12954" y="10386"/>
                    <a:pt x="13303" y="9455"/>
                    <a:pt x="13358" y="8620"/>
                  </a:cubicBezTo>
                  <a:cubicBezTo>
                    <a:pt x="13409" y="7837"/>
                    <a:pt x="12711" y="7546"/>
                    <a:pt x="12107" y="7284"/>
                  </a:cubicBezTo>
                  <a:cubicBezTo>
                    <a:pt x="11809" y="7154"/>
                    <a:pt x="11110" y="6770"/>
                    <a:pt x="10978" y="6439"/>
                  </a:cubicBezTo>
                  <a:cubicBezTo>
                    <a:pt x="10857" y="6134"/>
                    <a:pt x="11194" y="6010"/>
                    <a:pt x="11487" y="6010"/>
                  </a:cubicBezTo>
                  <a:cubicBezTo>
                    <a:pt x="11542" y="6010"/>
                    <a:pt x="11596" y="6015"/>
                    <a:pt x="11644" y="6023"/>
                  </a:cubicBezTo>
                  <a:cubicBezTo>
                    <a:pt x="11819" y="6052"/>
                    <a:pt x="12963" y="6311"/>
                    <a:pt x="12975" y="6521"/>
                  </a:cubicBezTo>
                  <a:cubicBezTo>
                    <a:pt x="12863" y="4474"/>
                    <a:pt x="12306" y="2468"/>
                    <a:pt x="11375" y="648"/>
                  </a:cubicBezTo>
                  <a:cubicBezTo>
                    <a:pt x="11130" y="168"/>
                    <a:pt x="10839" y="1"/>
                    <a:pt x="104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5" name="Google Shape;1595;p33"/>
            <p:cNvSpPr/>
            <p:nvPr/>
          </p:nvSpPr>
          <p:spPr>
            <a:xfrm>
              <a:off x="2022275" y="1045200"/>
              <a:ext cx="292425" cy="553250"/>
            </a:xfrm>
            <a:custGeom>
              <a:avLst/>
              <a:gdLst/>
              <a:ahLst/>
              <a:cxnLst/>
              <a:rect l="l" t="t" r="r" b="b"/>
              <a:pathLst>
                <a:path w="11697" h="22130" extrusionOk="0">
                  <a:moveTo>
                    <a:pt x="11495" y="1"/>
                  </a:moveTo>
                  <a:cubicBezTo>
                    <a:pt x="11464" y="1"/>
                    <a:pt x="11432" y="13"/>
                    <a:pt x="11403" y="43"/>
                  </a:cubicBezTo>
                  <a:cubicBezTo>
                    <a:pt x="10159" y="1324"/>
                    <a:pt x="9045" y="2727"/>
                    <a:pt x="8060" y="4215"/>
                  </a:cubicBezTo>
                  <a:cubicBezTo>
                    <a:pt x="8028" y="4263"/>
                    <a:pt x="7997" y="4313"/>
                    <a:pt x="7965" y="4363"/>
                  </a:cubicBezTo>
                  <a:cubicBezTo>
                    <a:pt x="7930" y="4355"/>
                    <a:pt x="7893" y="4352"/>
                    <a:pt x="7854" y="4352"/>
                  </a:cubicBezTo>
                  <a:cubicBezTo>
                    <a:pt x="7804" y="4352"/>
                    <a:pt x="7752" y="4357"/>
                    <a:pt x="7698" y="4365"/>
                  </a:cubicBezTo>
                  <a:cubicBezTo>
                    <a:pt x="7413" y="4410"/>
                    <a:pt x="7127" y="4467"/>
                    <a:pt x="6843" y="4516"/>
                  </a:cubicBezTo>
                  <a:cubicBezTo>
                    <a:pt x="6258" y="4620"/>
                    <a:pt x="5672" y="4724"/>
                    <a:pt x="5087" y="4829"/>
                  </a:cubicBezTo>
                  <a:cubicBezTo>
                    <a:pt x="4914" y="4857"/>
                    <a:pt x="4965" y="5108"/>
                    <a:pt x="5122" y="5108"/>
                  </a:cubicBezTo>
                  <a:cubicBezTo>
                    <a:pt x="5131" y="5108"/>
                    <a:pt x="5141" y="5107"/>
                    <a:pt x="5151" y="5105"/>
                  </a:cubicBezTo>
                  <a:lnTo>
                    <a:pt x="6682" y="4833"/>
                  </a:lnTo>
                  <a:cubicBezTo>
                    <a:pt x="6922" y="4792"/>
                    <a:pt x="7161" y="4748"/>
                    <a:pt x="7402" y="4707"/>
                  </a:cubicBezTo>
                  <a:cubicBezTo>
                    <a:pt x="7517" y="4687"/>
                    <a:pt x="7645" y="4648"/>
                    <a:pt x="7762" y="4643"/>
                  </a:cubicBezTo>
                  <a:cubicBezTo>
                    <a:pt x="7765" y="4643"/>
                    <a:pt x="7768" y="4643"/>
                    <a:pt x="7770" y="4643"/>
                  </a:cubicBezTo>
                  <a:cubicBezTo>
                    <a:pt x="7775" y="4643"/>
                    <a:pt x="7779" y="4643"/>
                    <a:pt x="7784" y="4643"/>
                  </a:cubicBezTo>
                  <a:cubicBezTo>
                    <a:pt x="7378" y="5280"/>
                    <a:pt x="6995" y="5930"/>
                    <a:pt x="6633" y="6592"/>
                  </a:cubicBezTo>
                  <a:cubicBezTo>
                    <a:pt x="6584" y="6592"/>
                    <a:pt x="6532" y="6605"/>
                    <a:pt x="6479" y="6621"/>
                  </a:cubicBezTo>
                  <a:cubicBezTo>
                    <a:pt x="6296" y="6677"/>
                    <a:pt x="6113" y="6742"/>
                    <a:pt x="5931" y="6806"/>
                  </a:cubicBezTo>
                  <a:cubicBezTo>
                    <a:pt x="4460" y="7316"/>
                    <a:pt x="3024" y="7930"/>
                    <a:pt x="1637" y="8637"/>
                  </a:cubicBezTo>
                  <a:cubicBezTo>
                    <a:pt x="1496" y="8709"/>
                    <a:pt x="1577" y="8906"/>
                    <a:pt x="1706" y="8906"/>
                  </a:cubicBezTo>
                  <a:cubicBezTo>
                    <a:pt x="1726" y="8906"/>
                    <a:pt x="1748" y="8901"/>
                    <a:pt x="1770" y="8889"/>
                  </a:cubicBezTo>
                  <a:cubicBezTo>
                    <a:pt x="2593" y="8469"/>
                    <a:pt x="3428" y="8083"/>
                    <a:pt x="4281" y="7733"/>
                  </a:cubicBezTo>
                  <a:cubicBezTo>
                    <a:pt x="4737" y="7546"/>
                    <a:pt x="5198" y="7369"/>
                    <a:pt x="5662" y="7203"/>
                  </a:cubicBezTo>
                  <a:cubicBezTo>
                    <a:pt x="5858" y="7133"/>
                    <a:pt x="6054" y="7065"/>
                    <a:pt x="6251" y="6997"/>
                  </a:cubicBezTo>
                  <a:cubicBezTo>
                    <a:pt x="6280" y="6987"/>
                    <a:pt x="6380" y="6942"/>
                    <a:pt x="6465" y="6910"/>
                  </a:cubicBezTo>
                  <a:lnTo>
                    <a:pt x="6465" y="6910"/>
                  </a:lnTo>
                  <a:cubicBezTo>
                    <a:pt x="5944" y="7888"/>
                    <a:pt x="5469" y="8889"/>
                    <a:pt x="5036" y="9907"/>
                  </a:cubicBezTo>
                  <a:cubicBezTo>
                    <a:pt x="5011" y="9865"/>
                    <a:pt x="4966" y="9845"/>
                    <a:pt x="4919" y="9845"/>
                  </a:cubicBezTo>
                  <a:cubicBezTo>
                    <a:pt x="4897" y="9845"/>
                    <a:pt x="4874" y="9850"/>
                    <a:pt x="4852" y="9859"/>
                  </a:cubicBezTo>
                  <a:cubicBezTo>
                    <a:pt x="3904" y="10270"/>
                    <a:pt x="2954" y="10686"/>
                    <a:pt x="2006" y="11100"/>
                  </a:cubicBezTo>
                  <a:cubicBezTo>
                    <a:pt x="1858" y="11163"/>
                    <a:pt x="1944" y="11365"/>
                    <a:pt x="2080" y="11365"/>
                  </a:cubicBezTo>
                  <a:cubicBezTo>
                    <a:pt x="2099" y="11365"/>
                    <a:pt x="2119" y="11361"/>
                    <a:pt x="2139" y="11352"/>
                  </a:cubicBezTo>
                  <a:cubicBezTo>
                    <a:pt x="3044" y="10958"/>
                    <a:pt x="3948" y="10564"/>
                    <a:pt x="4851" y="10170"/>
                  </a:cubicBezTo>
                  <a:cubicBezTo>
                    <a:pt x="4865" y="10199"/>
                    <a:pt x="4877" y="10230"/>
                    <a:pt x="4893" y="10259"/>
                  </a:cubicBezTo>
                  <a:cubicBezTo>
                    <a:pt x="4548" y="11091"/>
                    <a:pt x="4230" y="11937"/>
                    <a:pt x="3939" y="12788"/>
                  </a:cubicBezTo>
                  <a:cubicBezTo>
                    <a:pt x="3898" y="12906"/>
                    <a:pt x="3862" y="13025"/>
                    <a:pt x="3823" y="13142"/>
                  </a:cubicBezTo>
                  <a:cubicBezTo>
                    <a:pt x="3816" y="13145"/>
                    <a:pt x="3810" y="13145"/>
                    <a:pt x="3803" y="13148"/>
                  </a:cubicBezTo>
                  <a:cubicBezTo>
                    <a:pt x="2772" y="13748"/>
                    <a:pt x="1792" y="14434"/>
                    <a:pt x="876" y="15197"/>
                  </a:cubicBezTo>
                  <a:cubicBezTo>
                    <a:pt x="763" y="15290"/>
                    <a:pt x="863" y="15440"/>
                    <a:pt x="979" y="15440"/>
                  </a:cubicBezTo>
                  <a:cubicBezTo>
                    <a:pt x="1010" y="15440"/>
                    <a:pt x="1042" y="15429"/>
                    <a:pt x="1071" y="15405"/>
                  </a:cubicBezTo>
                  <a:cubicBezTo>
                    <a:pt x="1893" y="14719"/>
                    <a:pt x="2769" y="14102"/>
                    <a:pt x="3688" y="13551"/>
                  </a:cubicBezTo>
                  <a:lnTo>
                    <a:pt x="3688" y="13551"/>
                  </a:lnTo>
                  <a:cubicBezTo>
                    <a:pt x="3244" y="14929"/>
                    <a:pt x="2862" y="16327"/>
                    <a:pt x="2527" y="17737"/>
                  </a:cubicBezTo>
                  <a:cubicBezTo>
                    <a:pt x="2099" y="17859"/>
                    <a:pt x="1753" y="18179"/>
                    <a:pt x="1408" y="18448"/>
                  </a:cubicBezTo>
                  <a:cubicBezTo>
                    <a:pt x="978" y="18787"/>
                    <a:pt x="546" y="19126"/>
                    <a:pt x="116" y="19464"/>
                  </a:cubicBezTo>
                  <a:cubicBezTo>
                    <a:pt x="0" y="19554"/>
                    <a:pt x="102" y="19704"/>
                    <a:pt x="220" y="19704"/>
                  </a:cubicBezTo>
                  <a:cubicBezTo>
                    <a:pt x="251" y="19704"/>
                    <a:pt x="282" y="19694"/>
                    <a:pt x="311" y="19671"/>
                  </a:cubicBezTo>
                  <a:cubicBezTo>
                    <a:pt x="711" y="19359"/>
                    <a:pt x="1110" y="19044"/>
                    <a:pt x="1510" y="18730"/>
                  </a:cubicBezTo>
                  <a:cubicBezTo>
                    <a:pt x="1799" y="18503"/>
                    <a:pt x="2100" y="18215"/>
                    <a:pt x="2449" y="18067"/>
                  </a:cubicBezTo>
                  <a:lnTo>
                    <a:pt x="2449" y="18067"/>
                  </a:lnTo>
                  <a:cubicBezTo>
                    <a:pt x="2152" y="19353"/>
                    <a:pt x="1892" y="20648"/>
                    <a:pt x="1662" y="21948"/>
                  </a:cubicBezTo>
                  <a:cubicBezTo>
                    <a:pt x="1642" y="22056"/>
                    <a:pt x="1736" y="22129"/>
                    <a:pt x="1820" y="22129"/>
                  </a:cubicBezTo>
                  <a:cubicBezTo>
                    <a:pt x="1873" y="22129"/>
                    <a:pt x="1923" y="22099"/>
                    <a:pt x="1935" y="22028"/>
                  </a:cubicBezTo>
                  <a:cubicBezTo>
                    <a:pt x="2158" y="20774"/>
                    <a:pt x="2406" y="19525"/>
                    <a:pt x="2690" y="18286"/>
                  </a:cubicBezTo>
                  <a:cubicBezTo>
                    <a:pt x="3027" y="19004"/>
                    <a:pt x="3347" y="19729"/>
                    <a:pt x="3645" y="20465"/>
                  </a:cubicBezTo>
                  <a:cubicBezTo>
                    <a:pt x="3668" y="20520"/>
                    <a:pt x="3710" y="20543"/>
                    <a:pt x="3754" y="20543"/>
                  </a:cubicBezTo>
                  <a:cubicBezTo>
                    <a:pt x="3844" y="20543"/>
                    <a:pt x="3942" y="20445"/>
                    <a:pt x="3893" y="20334"/>
                  </a:cubicBezTo>
                  <a:cubicBezTo>
                    <a:pt x="3551" y="19490"/>
                    <a:pt x="3183" y="18658"/>
                    <a:pt x="2791" y="17837"/>
                  </a:cubicBezTo>
                  <a:cubicBezTo>
                    <a:pt x="2869" y="17509"/>
                    <a:pt x="2947" y="17181"/>
                    <a:pt x="3030" y="16856"/>
                  </a:cubicBezTo>
                  <a:cubicBezTo>
                    <a:pt x="3283" y="15860"/>
                    <a:pt x="3565" y="14869"/>
                    <a:pt x="3877" y="13888"/>
                  </a:cubicBezTo>
                  <a:cubicBezTo>
                    <a:pt x="4110" y="14864"/>
                    <a:pt x="4257" y="15858"/>
                    <a:pt x="4305" y="16861"/>
                  </a:cubicBezTo>
                  <a:cubicBezTo>
                    <a:pt x="4310" y="16955"/>
                    <a:pt x="4387" y="17003"/>
                    <a:pt x="4460" y="17003"/>
                  </a:cubicBezTo>
                  <a:cubicBezTo>
                    <a:pt x="4529" y="17003"/>
                    <a:pt x="4595" y="16959"/>
                    <a:pt x="4590" y="16870"/>
                  </a:cubicBezTo>
                  <a:cubicBezTo>
                    <a:pt x="4532" y="15690"/>
                    <a:pt x="4349" y="14519"/>
                    <a:pt x="4040" y="13378"/>
                  </a:cubicBezTo>
                  <a:cubicBezTo>
                    <a:pt x="4346" y="12448"/>
                    <a:pt x="4684" y="11527"/>
                    <a:pt x="5051" y="10618"/>
                  </a:cubicBezTo>
                  <a:cubicBezTo>
                    <a:pt x="5482" y="11588"/>
                    <a:pt x="5831" y="12592"/>
                    <a:pt x="6093" y="13622"/>
                  </a:cubicBezTo>
                  <a:cubicBezTo>
                    <a:pt x="6112" y="13696"/>
                    <a:pt x="6171" y="13728"/>
                    <a:pt x="6229" y="13728"/>
                  </a:cubicBezTo>
                  <a:cubicBezTo>
                    <a:pt x="6313" y="13728"/>
                    <a:pt x="6397" y="13663"/>
                    <a:pt x="6371" y="13559"/>
                  </a:cubicBezTo>
                  <a:cubicBezTo>
                    <a:pt x="6078" y="12423"/>
                    <a:pt x="5686" y="11317"/>
                    <a:pt x="5195" y="10253"/>
                  </a:cubicBezTo>
                  <a:cubicBezTo>
                    <a:pt x="5510" y="9500"/>
                    <a:pt x="5844" y="8758"/>
                    <a:pt x="6206" y="8026"/>
                  </a:cubicBezTo>
                  <a:cubicBezTo>
                    <a:pt x="6358" y="7722"/>
                    <a:pt x="6513" y="7421"/>
                    <a:pt x="6672" y="7120"/>
                  </a:cubicBezTo>
                  <a:cubicBezTo>
                    <a:pt x="6676" y="7139"/>
                    <a:pt x="6679" y="7156"/>
                    <a:pt x="6684" y="7169"/>
                  </a:cubicBezTo>
                  <a:cubicBezTo>
                    <a:pt x="7164" y="8989"/>
                    <a:pt x="7567" y="10832"/>
                    <a:pt x="7892" y="12688"/>
                  </a:cubicBezTo>
                  <a:cubicBezTo>
                    <a:pt x="7905" y="12764"/>
                    <a:pt x="7960" y="12797"/>
                    <a:pt x="8018" y="12797"/>
                  </a:cubicBezTo>
                  <a:cubicBezTo>
                    <a:pt x="8099" y="12797"/>
                    <a:pt x="8187" y="12731"/>
                    <a:pt x="8169" y="12626"/>
                  </a:cubicBezTo>
                  <a:cubicBezTo>
                    <a:pt x="8011" y="11728"/>
                    <a:pt x="7836" y="10832"/>
                    <a:pt x="7642" y="9942"/>
                  </a:cubicBezTo>
                  <a:cubicBezTo>
                    <a:pt x="7471" y="9154"/>
                    <a:pt x="7286" y="8371"/>
                    <a:pt x="7085" y="7591"/>
                  </a:cubicBezTo>
                  <a:cubicBezTo>
                    <a:pt x="7032" y="7385"/>
                    <a:pt x="6979" y="7181"/>
                    <a:pt x="6924" y="6974"/>
                  </a:cubicBezTo>
                  <a:cubicBezTo>
                    <a:pt x="6907" y="6907"/>
                    <a:pt x="6889" y="6832"/>
                    <a:pt x="6860" y="6767"/>
                  </a:cubicBezTo>
                  <a:cubicBezTo>
                    <a:pt x="7228" y="6097"/>
                    <a:pt x="7617" y="5435"/>
                    <a:pt x="8030" y="4791"/>
                  </a:cubicBezTo>
                  <a:cubicBezTo>
                    <a:pt x="8040" y="4810"/>
                    <a:pt x="8053" y="4827"/>
                    <a:pt x="8065" y="4849"/>
                  </a:cubicBezTo>
                  <a:cubicBezTo>
                    <a:pt x="8508" y="5658"/>
                    <a:pt x="8848" y="6520"/>
                    <a:pt x="9088" y="7410"/>
                  </a:cubicBezTo>
                  <a:cubicBezTo>
                    <a:pt x="9108" y="7483"/>
                    <a:pt x="9167" y="7516"/>
                    <a:pt x="9226" y="7516"/>
                  </a:cubicBezTo>
                  <a:cubicBezTo>
                    <a:pt x="9309" y="7516"/>
                    <a:pt x="9393" y="7451"/>
                    <a:pt x="9365" y="7346"/>
                  </a:cubicBezTo>
                  <a:cubicBezTo>
                    <a:pt x="9226" y="6831"/>
                    <a:pt x="9053" y="6324"/>
                    <a:pt x="8849" y="5830"/>
                  </a:cubicBezTo>
                  <a:cubicBezTo>
                    <a:pt x="8749" y="5587"/>
                    <a:pt x="8641" y="5351"/>
                    <a:pt x="8525" y="5117"/>
                  </a:cubicBezTo>
                  <a:cubicBezTo>
                    <a:pt x="8431" y="4924"/>
                    <a:pt x="8340" y="4694"/>
                    <a:pt x="8202" y="4523"/>
                  </a:cubicBezTo>
                  <a:cubicBezTo>
                    <a:pt x="9198" y="2999"/>
                    <a:pt x="10327" y="1561"/>
                    <a:pt x="11598" y="251"/>
                  </a:cubicBezTo>
                  <a:cubicBezTo>
                    <a:pt x="11696" y="149"/>
                    <a:pt x="11602" y="1"/>
                    <a:pt x="1149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596" name="Google Shape;1596;p33"/>
          <p:cNvGrpSpPr/>
          <p:nvPr/>
        </p:nvGrpSpPr>
        <p:grpSpPr>
          <a:xfrm>
            <a:off x="-48627" y="334354"/>
            <a:ext cx="819116" cy="1399363"/>
            <a:chOff x="916650" y="1440625"/>
            <a:chExt cx="325425" cy="555950"/>
          </a:xfrm>
        </p:grpSpPr>
        <p:sp>
          <p:nvSpPr>
            <p:cNvPr id="1597" name="Google Shape;1597;p33"/>
            <p:cNvSpPr/>
            <p:nvPr/>
          </p:nvSpPr>
          <p:spPr>
            <a:xfrm>
              <a:off x="916650" y="1440625"/>
              <a:ext cx="325425" cy="555950"/>
            </a:xfrm>
            <a:custGeom>
              <a:avLst/>
              <a:gdLst/>
              <a:ahLst/>
              <a:cxnLst/>
              <a:rect l="l" t="t" r="r" b="b"/>
              <a:pathLst>
                <a:path w="13017" h="22238" extrusionOk="0">
                  <a:moveTo>
                    <a:pt x="2784" y="1"/>
                  </a:moveTo>
                  <a:cubicBezTo>
                    <a:pt x="2784" y="1"/>
                    <a:pt x="2783" y="1"/>
                    <a:pt x="2783" y="1"/>
                  </a:cubicBezTo>
                  <a:cubicBezTo>
                    <a:pt x="2772" y="43"/>
                    <a:pt x="2759" y="83"/>
                    <a:pt x="2744" y="125"/>
                  </a:cubicBezTo>
                  <a:cubicBezTo>
                    <a:pt x="2023" y="2449"/>
                    <a:pt x="1166" y="4720"/>
                    <a:pt x="390" y="7010"/>
                  </a:cubicBezTo>
                  <a:cubicBezTo>
                    <a:pt x="227" y="7494"/>
                    <a:pt x="1" y="8109"/>
                    <a:pt x="153" y="8621"/>
                  </a:cubicBezTo>
                  <a:cubicBezTo>
                    <a:pt x="270" y="9017"/>
                    <a:pt x="533" y="9388"/>
                    <a:pt x="880" y="9388"/>
                  </a:cubicBezTo>
                  <a:cubicBezTo>
                    <a:pt x="1005" y="9388"/>
                    <a:pt x="1140" y="9340"/>
                    <a:pt x="1283" y="9229"/>
                  </a:cubicBezTo>
                  <a:cubicBezTo>
                    <a:pt x="1614" y="8975"/>
                    <a:pt x="1839" y="8608"/>
                    <a:pt x="2058" y="8254"/>
                  </a:cubicBezTo>
                  <a:lnTo>
                    <a:pt x="2058" y="8254"/>
                  </a:lnTo>
                  <a:cubicBezTo>
                    <a:pt x="2135" y="8491"/>
                    <a:pt x="1802" y="9189"/>
                    <a:pt x="1732" y="9438"/>
                  </a:cubicBezTo>
                  <a:cubicBezTo>
                    <a:pt x="1609" y="9890"/>
                    <a:pt x="1454" y="10344"/>
                    <a:pt x="1357" y="10802"/>
                  </a:cubicBezTo>
                  <a:cubicBezTo>
                    <a:pt x="1208" y="11541"/>
                    <a:pt x="945" y="12265"/>
                    <a:pt x="804" y="13016"/>
                  </a:cubicBezTo>
                  <a:cubicBezTo>
                    <a:pt x="674" y="13710"/>
                    <a:pt x="573" y="15425"/>
                    <a:pt x="1519" y="15641"/>
                  </a:cubicBezTo>
                  <a:cubicBezTo>
                    <a:pt x="1565" y="15651"/>
                    <a:pt x="1610" y="15656"/>
                    <a:pt x="1654" y="15656"/>
                  </a:cubicBezTo>
                  <a:cubicBezTo>
                    <a:pt x="2170" y="15656"/>
                    <a:pt x="2608" y="15003"/>
                    <a:pt x="2895" y="14654"/>
                  </a:cubicBezTo>
                  <a:cubicBezTo>
                    <a:pt x="3411" y="14021"/>
                    <a:pt x="3757" y="13268"/>
                    <a:pt x="4093" y="12530"/>
                  </a:cubicBezTo>
                  <a:lnTo>
                    <a:pt x="4093" y="12530"/>
                  </a:lnTo>
                  <a:cubicBezTo>
                    <a:pt x="3836" y="13513"/>
                    <a:pt x="3577" y="14502"/>
                    <a:pt x="3482" y="15514"/>
                  </a:cubicBezTo>
                  <a:cubicBezTo>
                    <a:pt x="3384" y="16527"/>
                    <a:pt x="3459" y="17574"/>
                    <a:pt x="3844" y="18515"/>
                  </a:cubicBezTo>
                  <a:cubicBezTo>
                    <a:pt x="4021" y="18946"/>
                    <a:pt x="4358" y="19406"/>
                    <a:pt x="4817" y="19406"/>
                  </a:cubicBezTo>
                  <a:cubicBezTo>
                    <a:pt x="4833" y="19406"/>
                    <a:pt x="4849" y="19406"/>
                    <a:pt x="4865" y="19405"/>
                  </a:cubicBezTo>
                  <a:cubicBezTo>
                    <a:pt x="5277" y="19376"/>
                    <a:pt x="5558" y="18982"/>
                    <a:pt x="5747" y="18616"/>
                  </a:cubicBezTo>
                  <a:cubicBezTo>
                    <a:pt x="6282" y="17562"/>
                    <a:pt x="6553" y="16376"/>
                    <a:pt x="6525" y="15197"/>
                  </a:cubicBezTo>
                  <a:lnTo>
                    <a:pt x="6525" y="15197"/>
                  </a:lnTo>
                  <a:cubicBezTo>
                    <a:pt x="6674" y="17358"/>
                    <a:pt x="6851" y="19610"/>
                    <a:pt x="7970" y="21468"/>
                  </a:cubicBezTo>
                  <a:cubicBezTo>
                    <a:pt x="8106" y="21694"/>
                    <a:pt x="8261" y="21916"/>
                    <a:pt x="8478" y="22070"/>
                  </a:cubicBezTo>
                  <a:cubicBezTo>
                    <a:pt x="8624" y="22172"/>
                    <a:pt x="8803" y="22238"/>
                    <a:pt x="8979" y="22238"/>
                  </a:cubicBezTo>
                  <a:cubicBezTo>
                    <a:pt x="9064" y="22238"/>
                    <a:pt x="9149" y="22223"/>
                    <a:pt x="9228" y="22189"/>
                  </a:cubicBezTo>
                  <a:cubicBezTo>
                    <a:pt x="9620" y="22025"/>
                    <a:pt x="9725" y="21520"/>
                    <a:pt x="9738" y="21094"/>
                  </a:cubicBezTo>
                  <a:cubicBezTo>
                    <a:pt x="9809" y="19065"/>
                    <a:pt x="9057" y="17245"/>
                    <a:pt x="8552" y="15325"/>
                  </a:cubicBezTo>
                  <a:lnTo>
                    <a:pt x="8552" y="15325"/>
                  </a:lnTo>
                  <a:cubicBezTo>
                    <a:pt x="9070" y="16133"/>
                    <a:pt x="9684" y="16879"/>
                    <a:pt x="10379" y="17540"/>
                  </a:cubicBezTo>
                  <a:cubicBezTo>
                    <a:pt x="10965" y="18102"/>
                    <a:pt x="11678" y="18627"/>
                    <a:pt x="12490" y="18630"/>
                  </a:cubicBezTo>
                  <a:cubicBezTo>
                    <a:pt x="12590" y="18630"/>
                    <a:pt x="12697" y="18619"/>
                    <a:pt x="12775" y="18558"/>
                  </a:cubicBezTo>
                  <a:cubicBezTo>
                    <a:pt x="12894" y="18461"/>
                    <a:pt x="12901" y="18284"/>
                    <a:pt x="12888" y="18132"/>
                  </a:cubicBezTo>
                  <a:cubicBezTo>
                    <a:pt x="12804" y="17112"/>
                    <a:pt x="12275" y="16184"/>
                    <a:pt x="11704" y="15334"/>
                  </a:cubicBezTo>
                  <a:cubicBezTo>
                    <a:pt x="11046" y="14357"/>
                    <a:pt x="10315" y="13435"/>
                    <a:pt x="9515" y="12573"/>
                  </a:cubicBezTo>
                  <a:lnTo>
                    <a:pt x="9515" y="12573"/>
                  </a:lnTo>
                  <a:cubicBezTo>
                    <a:pt x="9969" y="13054"/>
                    <a:pt x="10405" y="13491"/>
                    <a:pt x="11062" y="13814"/>
                  </a:cubicBezTo>
                  <a:cubicBezTo>
                    <a:pt x="11374" y="13967"/>
                    <a:pt x="11839" y="14181"/>
                    <a:pt x="12241" y="14181"/>
                  </a:cubicBezTo>
                  <a:cubicBezTo>
                    <a:pt x="12511" y="14181"/>
                    <a:pt x="12752" y="14085"/>
                    <a:pt x="12901" y="13811"/>
                  </a:cubicBezTo>
                  <a:cubicBezTo>
                    <a:pt x="13001" y="13630"/>
                    <a:pt x="13017" y="13419"/>
                    <a:pt x="12979" y="13194"/>
                  </a:cubicBezTo>
                  <a:cubicBezTo>
                    <a:pt x="12857" y="12495"/>
                    <a:pt x="12213" y="11674"/>
                    <a:pt x="11909" y="11223"/>
                  </a:cubicBezTo>
                  <a:cubicBezTo>
                    <a:pt x="11298" y="10311"/>
                    <a:pt x="10572" y="9484"/>
                    <a:pt x="9836" y="8673"/>
                  </a:cubicBezTo>
                  <a:cubicBezTo>
                    <a:pt x="9454" y="8252"/>
                    <a:pt x="9066" y="7835"/>
                    <a:pt x="8687" y="7413"/>
                  </a:cubicBezTo>
                  <a:cubicBezTo>
                    <a:pt x="8383" y="7074"/>
                    <a:pt x="8060" y="6509"/>
                    <a:pt x="7694" y="6254"/>
                  </a:cubicBezTo>
                  <a:lnTo>
                    <a:pt x="7694" y="6254"/>
                  </a:lnTo>
                  <a:cubicBezTo>
                    <a:pt x="8108" y="6540"/>
                    <a:pt x="8536" y="6834"/>
                    <a:pt x="9033" y="6922"/>
                  </a:cubicBezTo>
                  <a:cubicBezTo>
                    <a:pt x="9116" y="6937"/>
                    <a:pt x="9203" y="6944"/>
                    <a:pt x="9290" y="6944"/>
                  </a:cubicBezTo>
                  <a:cubicBezTo>
                    <a:pt x="9712" y="6944"/>
                    <a:pt x="10145" y="6765"/>
                    <a:pt x="10336" y="6393"/>
                  </a:cubicBezTo>
                  <a:cubicBezTo>
                    <a:pt x="11054" y="5012"/>
                    <a:pt x="8260" y="3456"/>
                    <a:pt x="7413" y="2789"/>
                  </a:cubicBezTo>
                  <a:cubicBezTo>
                    <a:pt x="6692" y="2221"/>
                    <a:pt x="5936" y="1697"/>
                    <a:pt x="5149" y="1227"/>
                  </a:cubicBezTo>
                  <a:cubicBezTo>
                    <a:pt x="4975" y="1123"/>
                    <a:pt x="3210" y="205"/>
                    <a:pt x="2848" y="30"/>
                  </a:cubicBezTo>
                  <a:cubicBezTo>
                    <a:pt x="2812" y="11"/>
                    <a:pt x="2789" y="1"/>
                    <a:pt x="278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8" name="Google Shape;1598;p33"/>
            <p:cNvSpPr/>
            <p:nvPr/>
          </p:nvSpPr>
          <p:spPr>
            <a:xfrm>
              <a:off x="946525" y="1440625"/>
              <a:ext cx="262150" cy="503600"/>
            </a:xfrm>
            <a:custGeom>
              <a:avLst/>
              <a:gdLst/>
              <a:ahLst/>
              <a:cxnLst/>
              <a:rect l="l" t="t" r="r" b="b"/>
              <a:pathLst>
                <a:path w="10486" h="20144" extrusionOk="0">
                  <a:moveTo>
                    <a:pt x="1589" y="1"/>
                  </a:moveTo>
                  <a:cubicBezTo>
                    <a:pt x="1589" y="1"/>
                    <a:pt x="1588" y="1"/>
                    <a:pt x="1588" y="1"/>
                  </a:cubicBezTo>
                  <a:cubicBezTo>
                    <a:pt x="1577" y="43"/>
                    <a:pt x="1564" y="83"/>
                    <a:pt x="1549" y="125"/>
                  </a:cubicBezTo>
                  <a:cubicBezTo>
                    <a:pt x="1789" y="766"/>
                    <a:pt x="2022" y="1412"/>
                    <a:pt x="2251" y="2055"/>
                  </a:cubicBezTo>
                  <a:cubicBezTo>
                    <a:pt x="2244" y="2062"/>
                    <a:pt x="2240" y="2071"/>
                    <a:pt x="2238" y="2081"/>
                  </a:cubicBezTo>
                  <a:cubicBezTo>
                    <a:pt x="1931" y="4132"/>
                    <a:pt x="1163" y="6131"/>
                    <a:pt x="22" y="7860"/>
                  </a:cubicBezTo>
                  <a:cubicBezTo>
                    <a:pt x="0" y="7890"/>
                    <a:pt x="9" y="7932"/>
                    <a:pt x="39" y="7954"/>
                  </a:cubicBezTo>
                  <a:cubicBezTo>
                    <a:pt x="51" y="7961"/>
                    <a:pt x="64" y="7964"/>
                    <a:pt x="77" y="7964"/>
                  </a:cubicBezTo>
                  <a:cubicBezTo>
                    <a:pt x="98" y="7964"/>
                    <a:pt x="120" y="7954"/>
                    <a:pt x="133" y="7935"/>
                  </a:cubicBezTo>
                  <a:cubicBezTo>
                    <a:pt x="1248" y="6246"/>
                    <a:pt x="2011" y="4300"/>
                    <a:pt x="2338" y="2302"/>
                  </a:cubicBezTo>
                  <a:cubicBezTo>
                    <a:pt x="2872" y="3822"/>
                    <a:pt x="3340" y="5382"/>
                    <a:pt x="3792" y="6899"/>
                  </a:cubicBezTo>
                  <a:cubicBezTo>
                    <a:pt x="3781" y="8002"/>
                    <a:pt x="3309" y="9064"/>
                    <a:pt x="2783" y="10147"/>
                  </a:cubicBezTo>
                  <a:cubicBezTo>
                    <a:pt x="2215" y="11314"/>
                    <a:pt x="1637" y="12442"/>
                    <a:pt x="856" y="13433"/>
                  </a:cubicBezTo>
                  <a:cubicBezTo>
                    <a:pt x="833" y="13459"/>
                    <a:pt x="840" y="13503"/>
                    <a:pt x="866" y="13527"/>
                  </a:cubicBezTo>
                  <a:cubicBezTo>
                    <a:pt x="878" y="13536"/>
                    <a:pt x="892" y="13540"/>
                    <a:pt x="907" y="13540"/>
                  </a:cubicBezTo>
                  <a:cubicBezTo>
                    <a:pt x="927" y="13540"/>
                    <a:pt x="946" y="13532"/>
                    <a:pt x="960" y="13516"/>
                  </a:cubicBezTo>
                  <a:cubicBezTo>
                    <a:pt x="1752" y="12516"/>
                    <a:pt x="2331" y="11379"/>
                    <a:pt x="2903" y="10207"/>
                  </a:cubicBezTo>
                  <a:cubicBezTo>
                    <a:pt x="3377" y="9232"/>
                    <a:pt x="3807" y="8271"/>
                    <a:pt x="3903" y="7281"/>
                  </a:cubicBezTo>
                  <a:cubicBezTo>
                    <a:pt x="4109" y="7973"/>
                    <a:pt x="4321" y="8678"/>
                    <a:pt x="4540" y="9384"/>
                  </a:cubicBezTo>
                  <a:cubicBezTo>
                    <a:pt x="4578" y="12220"/>
                    <a:pt x="4214" y="15045"/>
                    <a:pt x="3457" y="17781"/>
                  </a:cubicBezTo>
                  <a:cubicBezTo>
                    <a:pt x="3448" y="17815"/>
                    <a:pt x="3469" y="17852"/>
                    <a:pt x="3505" y="17862"/>
                  </a:cubicBezTo>
                  <a:cubicBezTo>
                    <a:pt x="3512" y="17864"/>
                    <a:pt x="3519" y="17865"/>
                    <a:pt x="3525" y="17865"/>
                  </a:cubicBezTo>
                  <a:cubicBezTo>
                    <a:pt x="3555" y="17865"/>
                    <a:pt x="3580" y="17845"/>
                    <a:pt x="3587" y="17817"/>
                  </a:cubicBezTo>
                  <a:cubicBezTo>
                    <a:pt x="4308" y="15210"/>
                    <a:pt x="4672" y="12521"/>
                    <a:pt x="4676" y="9817"/>
                  </a:cubicBezTo>
                  <a:cubicBezTo>
                    <a:pt x="4795" y="10195"/>
                    <a:pt x="4915" y="10570"/>
                    <a:pt x="5039" y="10946"/>
                  </a:cubicBezTo>
                  <a:cubicBezTo>
                    <a:pt x="5924" y="13604"/>
                    <a:pt x="6885" y="16767"/>
                    <a:pt x="7312" y="20085"/>
                  </a:cubicBezTo>
                  <a:cubicBezTo>
                    <a:pt x="7315" y="20119"/>
                    <a:pt x="7345" y="20144"/>
                    <a:pt x="7378" y="20144"/>
                  </a:cubicBezTo>
                  <a:cubicBezTo>
                    <a:pt x="7381" y="20144"/>
                    <a:pt x="7383" y="20143"/>
                    <a:pt x="7386" y="20143"/>
                  </a:cubicBezTo>
                  <a:cubicBezTo>
                    <a:pt x="7422" y="20137"/>
                    <a:pt x="7450" y="20104"/>
                    <a:pt x="7444" y="20068"/>
                  </a:cubicBezTo>
                  <a:cubicBezTo>
                    <a:pt x="7015" y="16738"/>
                    <a:pt x="6051" y="13568"/>
                    <a:pt x="5164" y="10904"/>
                  </a:cubicBezTo>
                  <a:cubicBezTo>
                    <a:pt x="5070" y="10622"/>
                    <a:pt x="4980" y="10338"/>
                    <a:pt x="4887" y="10053"/>
                  </a:cubicBezTo>
                  <a:lnTo>
                    <a:pt x="4887" y="10053"/>
                  </a:lnTo>
                  <a:cubicBezTo>
                    <a:pt x="5737" y="11601"/>
                    <a:pt x="8050" y="15543"/>
                    <a:pt x="10372" y="17138"/>
                  </a:cubicBezTo>
                  <a:cubicBezTo>
                    <a:pt x="10384" y="17146"/>
                    <a:pt x="10397" y="17149"/>
                    <a:pt x="10410" y="17149"/>
                  </a:cubicBezTo>
                  <a:cubicBezTo>
                    <a:pt x="10431" y="17149"/>
                    <a:pt x="10452" y="17140"/>
                    <a:pt x="10464" y="17122"/>
                  </a:cubicBezTo>
                  <a:cubicBezTo>
                    <a:pt x="10485" y="17092"/>
                    <a:pt x="10478" y="17048"/>
                    <a:pt x="10448" y="17028"/>
                  </a:cubicBezTo>
                  <a:cubicBezTo>
                    <a:pt x="7626" y="15088"/>
                    <a:pt x="4809" y="9630"/>
                    <a:pt x="4672" y="9365"/>
                  </a:cubicBezTo>
                  <a:cubicBezTo>
                    <a:pt x="4431" y="8588"/>
                    <a:pt x="4198" y="7812"/>
                    <a:pt x="3971" y="7049"/>
                  </a:cubicBezTo>
                  <a:cubicBezTo>
                    <a:pt x="3959" y="7009"/>
                    <a:pt x="3948" y="6968"/>
                    <a:pt x="3935" y="6929"/>
                  </a:cubicBezTo>
                  <a:lnTo>
                    <a:pt x="3935" y="6929"/>
                  </a:lnTo>
                  <a:cubicBezTo>
                    <a:pt x="5766" y="8750"/>
                    <a:pt x="7665" y="10613"/>
                    <a:pt x="10018" y="11802"/>
                  </a:cubicBezTo>
                  <a:cubicBezTo>
                    <a:pt x="10028" y="11808"/>
                    <a:pt x="10039" y="11810"/>
                    <a:pt x="10049" y="11810"/>
                  </a:cubicBezTo>
                  <a:cubicBezTo>
                    <a:pt x="10073" y="11810"/>
                    <a:pt x="10096" y="11796"/>
                    <a:pt x="10108" y="11773"/>
                  </a:cubicBezTo>
                  <a:cubicBezTo>
                    <a:pt x="10126" y="11740"/>
                    <a:pt x="10109" y="11699"/>
                    <a:pt x="10079" y="11683"/>
                  </a:cubicBezTo>
                  <a:cubicBezTo>
                    <a:pt x="7693" y="10470"/>
                    <a:pt x="5768" y="8555"/>
                    <a:pt x="3904" y="6702"/>
                  </a:cubicBezTo>
                  <a:cubicBezTo>
                    <a:pt x="3894" y="6692"/>
                    <a:pt x="3881" y="6687"/>
                    <a:pt x="3867" y="6683"/>
                  </a:cubicBezTo>
                  <a:cubicBezTo>
                    <a:pt x="3438" y="5240"/>
                    <a:pt x="2991" y="3757"/>
                    <a:pt x="2483" y="2308"/>
                  </a:cubicBezTo>
                  <a:lnTo>
                    <a:pt x="2483" y="2308"/>
                  </a:lnTo>
                  <a:cubicBezTo>
                    <a:pt x="4124" y="3558"/>
                    <a:pt x="5859" y="4714"/>
                    <a:pt x="7649" y="5742"/>
                  </a:cubicBezTo>
                  <a:cubicBezTo>
                    <a:pt x="7660" y="5748"/>
                    <a:pt x="7671" y="5751"/>
                    <a:pt x="7682" y="5751"/>
                  </a:cubicBezTo>
                  <a:cubicBezTo>
                    <a:pt x="7705" y="5751"/>
                    <a:pt x="7728" y="5739"/>
                    <a:pt x="7739" y="5717"/>
                  </a:cubicBezTo>
                  <a:cubicBezTo>
                    <a:pt x="7758" y="5684"/>
                    <a:pt x="7746" y="5645"/>
                    <a:pt x="7715" y="5626"/>
                  </a:cubicBezTo>
                  <a:cubicBezTo>
                    <a:pt x="5873" y="4568"/>
                    <a:pt x="4085" y="3375"/>
                    <a:pt x="2402" y="2079"/>
                  </a:cubicBezTo>
                  <a:cubicBezTo>
                    <a:pt x="2159" y="1396"/>
                    <a:pt x="1911" y="711"/>
                    <a:pt x="1653" y="30"/>
                  </a:cubicBezTo>
                  <a:cubicBezTo>
                    <a:pt x="1617" y="11"/>
                    <a:pt x="1594" y="1"/>
                    <a:pt x="158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599" name="Google Shape;1599;p33"/>
          <p:cNvSpPr/>
          <p:nvPr/>
        </p:nvSpPr>
        <p:spPr>
          <a:xfrm>
            <a:off x="1521528" y="710649"/>
            <a:ext cx="287827" cy="247931"/>
          </a:xfrm>
          <a:custGeom>
            <a:avLst/>
            <a:gdLst/>
            <a:ahLst/>
            <a:cxnLst/>
            <a:rect l="l" t="t" r="r" b="b"/>
            <a:pathLst>
              <a:path w="4574" h="3940" extrusionOk="0">
                <a:moveTo>
                  <a:pt x="1749" y="0"/>
                </a:moveTo>
                <a:cubicBezTo>
                  <a:pt x="1486" y="0"/>
                  <a:pt x="1232" y="53"/>
                  <a:pt x="1002" y="235"/>
                </a:cubicBezTo>
                <a:cubicBezTo>
                  <a:pt x="932" y="291"/>
                  <a:pt x="869" y="364"/>
                  <a:pt x="850" y="452"/>
                </a:cubicBezTo>
                <a:cubicBezTo>
                  <a:pt x="825" y="572"/>
                  <a:pt x="890" y="695"/>
                  <a:pt x="986" y="769"/>
                </a:cubicBezTo>
                <a:cubicBezTo>
                  <a:pt x="1081" y="843"/>
                  <a:pt x="1202" y="879"/>
                  <a:pt x="1320" y="903"/>
                </a:cubicBezTo>
                <a:cubicBezTo>
                  <a:pt x="1481" y="936"/>
                  <a:pt x="1645" y="953"/>
                  <a:pt x="1808" y="953"/>
                </a:cubicBezTo>
                <a:cubicBezTo>
                  <a:pt x="1942" y="953"/>
                  <a:pt x="2075" y="942"/>
                  <a:pt x="2208" y="919"/>
                </a:cubicBezTo>
                <a:lnTo>
                  <a:pt x="2208" y="919"/>
                </a:lnTo>
                <a:cubicBezTo>
                  <a:pt x="1791" y="1021"/>
                  <a:pt x="1375" y="1122"/>
                  <a:pt x="968" y="1255"/>
                </a:cubicBezTo>
                <a:cubicBezTo>
                  <a:pt x="789" y="1316"/>
                  <a:pt x="604" y="1384"/>
                  <a:pt x="466" y="1513"/>
                </a:cubicBezTo>
                <a:cubicBezTo>
                  <a:pt x="347" y="1623"/>
                  <a:pt x="269" y="1813"/>
                  <a:pt x="362" y="1949"/>
                </a:cubicBezTo>
                <a:cubicBezTo>
                  <a:pt x="437" y="2059"/>
                  <a:pt x="592" y="2079"/>
                  <a:pt x="725" y="2083"/>
                </a:cubicBezTo>
                <a:cubicBezTo>
                  <a:pt x="755" y="2084"/>
                  <a:pt x="784" y="2084"/>
                  <a:pt x="813" y="2084"/>
                </a:cubicBezTo>
                <a:cubicBezTo>
                  <a:pt x="1124" y="2084"/>
                  <a:pt x="1434" y="2049"/>
                  <a:pt x="1737" y="1978"/>
                </a:cubicBezTo>
                <a:lnTo>
                  <a:pt x="1737" y="1978"/>
                </a:lnTo>
                <a:cubicBezTo>
                  <a:pt x="1194" y="2124"/>
                  <a:pt x="695" y="2431"/>
                  <a:pt x="320" y="2848"/>
                </a:cubicBezTo>
                <a:cubicBezTo>
                  <a:pt x="177" y="3007"/>
                  <a:pt x="46" y="3194"/>
                  <a:pt x="23" y="3408"/>
                </a:cubicBezTo>
                <a:cubicBezTo>
                  <a:pt x="0" y="3626"/>
                  <a:pt x="83" y="3873"/>
                  <a:pt x="323" y="3930"/>
                </a:cubicBezTo>
                <a:cubicBezTo>
                  <a:pt x="349" y="3937"/>
                  <a:pt x="377" y="3940"/>
                  <a:pt x="406" y="3940"/>
                </a:cubicBezTo>
                <a:cubicBezTo>
                  <a:pt x="613" y="3940"/>
                  <a:pt x="864" y="3788"/>
                  <a:pt x="1026" y="3699"/>
                </a:cubicBezTo>
                <a:cubicBezTo>
                  <a:pt x="1549" y="3411"/>
                  <a:pt x="1979" y="2969"/>
                  <a:pt x="2308" y="2474"/>
                </a:cubicBezTo>
                <a:lnTo>
                  <a:pt x="2308" y="2474"/>
                </a:lnTo>
                <a:cubicBezTo>
                  <a:pt x="2232" y="2754"/>
                  <a:pt x="2192" y="3043"/>
                  <a:pt x="2187" y="3333"/>
                </a:cubicBezTo>
                <a:cubicBezTo>
                  <a:pt x="2186" y="3514"/>
                  <a:pt x="2229" y="3741"/>
                  <a:pt x="2403" y="3792"/>
                </a:cubicBezTo>
                <a:cubicBezTo>
                  <a:pt x="2424" y="3798"/>
                  <a:pt x="2445" y="3800"/>
                  <a:pt x="2466" y="3800"/>
                </a:cubicBezTo>
                <a:cubicBezTo>
                  <a:pt x="2551" y="3800"/>
                  <a:pt x="2636" y="3754"/>
                  <a:pt x="2696" y="3690"/>
                </a:cubicBezTo>
                <a:cubicBezTo>
                  <a:pt x="2771" y="3608"/>
                  <a:pt x="2810" y="3503"/>
                  <a:pt x="2845" y="3401"/>
                </a:cubicBezTo>
                <a:cubicBezTo>
                  <a:pt x="2966" y="3050"/>
                  <a:pt x="3057" y="2691"/>
                  <a:pt x="3120" y="2327"/>
                </a:cubicBezTo>
                <a:cubicBezTo>
                  <a:pt x="3121" y="2549"/>
                  <a:pt x="3121" y="2774"/>
                  <a:pt x="3185" y="2985"/>
                </a:cubicBezTo>
                <a:cubicBezTo>
                  <a:pt x="3249" y="3198"/>
                  <a:pt x="3382" y="3401"/>
                  <a:pt x="3583" y="3492"/>
                </a:cubicBezTo>
                <a:cubicBezTo>
                  <a:pt x="3633" y="3516"/>
                  <a:pt x="3689" y="3532"/>
                  <a:pt x="3745" y="3532"/>
                </a:cubicBezTo>
                <a:cubicBezTo>
                  <a:pt x="3761" y="3532"/>
                  <a:pt x="3778" y="3531"/>
                  <a:pt x="3794" y="3528"/>
                </a:cubicBezTo>
                <a:cubicBezTo>
                  <a:pt x="3969" y="3499"/>
                  <a:pt x="4065" y="3311"/>
                  <a:pt x="4111" y="3140"/>
                </a:cubicBezTo>
                <a:cubicBezTo>
                  <a:pt x="4146" y="3007"/>
                  <a:pt x="4272" y="2260"/>
                  <a:pt x="4379" y="1540"/>
                </a:cubicBezTo>
                <a:cubicBezTo>
                  <a:pt x="4487" y="809"/>
                  <a:pt x="4574" y="109"/>
                  <a:pt x="4523" y="109"/>
                </a:cubicBezTo>
                <a:cubicBezTo>
                  <a:pt x="4523" y="109"/>
                  <a:pt x="4523" y="109"/>
                  <a:pt x="4522" y="109"/>
                </a:cubicBezTo>
                <a:cubicBezTo>
                  <a:pt x="4267" y="132"/>
                  <a:pt x="4010" y="142"/>
                  <a:pt x="3751" y="142"/>
                </a:cubicBezTo>
                <a:cubicBezTo>
                  <a:pt x="3391" y="142"/>
                  <a:pt x="3030" y="123"/>
                  <a:pt x="2672" y="94"/>
                </a:cubicBezTo>
                <a:cubicBezTo>
                  <a:pt x="2369" y="71"/>
                  <a:pt x="2053" y="0"/>
                  <a:pt x="17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600" name="Google Shape;1600;p33"/>
          <p:cNvGrpSpPr/>
          <p:nvPr/>
        </p:nvGrpSpPr>
        <p:grpSpPr>
          <a:xfrm rot="3783035">
            <a:off x="-185124" y="3958694"/>
            <a:ext cx="1147899" cy="1768351"/>
            <a:chOff x="6143129" y="4365294"/>
            <a:chExt cx="860931" cy="1326274"/>
          </a:xfrm>
        </p:grpSpPr>
        <p:grpSp>
          <p:nvGrpSpPr>
            <p:cNvPr id="1601" name="Google Shape;1601;p33"/>
            <p:cNvGrpSpPr/>
            <p:nvPr/>
          </p:nvGrpSpPr>
          <p:grpSpPr>
            <a:xfrm>
              <a:off x="6143129" y="4365294"/>
              <a:ext cx="860931" cy="1326274"/>
              <a:chOff x="2488625" y="2827850"/>
              <a:chExt cx="456050" cy="702550"/>
            </a:xfrm>
          </p:grpSpPr>
          <p:sp>
            <p:nvSpPr>
              <p:cNvPr id="1602" name="Google Shape;1602;p33"/>
              <p:cNvSpPr/>
              <p:nvPr/>
            </p:nvSpPr>
            <p:spPr>
              <a:xfrm>
                <a:off x="2488625" y="2904950"/>
                <a:ext cx="199400" cy="572200"/>
              </a:xfrm>
              <a:custGeom>
                <a:avLst/>
                <a:gdLst/>
                <a:ahLst/>
                <a:cxnLst/>
                <a:rect l="l" t="t" r="r" b="b"/>
                <a:pathLst>
                  <a:path w="7976" h="22888" extrusionOk="0">
                    <a:moveTo>
                      <a:pt x="2293" y="1"/>
                    </a:moveTo>
                    <a:cubicBezTo>
                      <a:pt x="2157" y="1"/>
                      <a:pt x="2019" y="29"/>
                      <a:pt x="1889" y="70"/>
                    </a:cubicBezTo>
                    <a:cubicBezTo>
                      <a:pt x="1113" y="318"/>
                      <a:pt x="546" y="1034"/>
                      <a:pt x="327" y="1819"/>
                    </a:cubicBezTo>
                    <a:cubicBezTo>
                      <a:pt x="0" y="2997"/>
                      <a:pt x="110" y="4048"/>
                      <a:pt x="442" y="5047"/>
                    </a:cubicBezTo>
                    <a:cubicBezTo>
                      <a:pt x="834" y="6231"/>
                      <a:pt x="1458" y="6721"/>
                      <a:pt x="2160" y="7635"/>
                    </a:cubicBezTo>
                    <a:cubicBezTo>
                      <a:pt x="2945" y="8657"/>
                      <a:pt x="3360" y="10102"/>
                      <a:pt x="3489" y="11365"/>
                    </a:cubicBezTo>
                    <a:cubicBezTo>
                      <a:pt x="3629" y="12753"/>
                      <a:pt x="3422" y="14163"/>
                      <a:pt x="3599" y="15548"/>
                    </a:cubicBezTo>
                    <a:cubicBezTo>
                      <a:pt x="3958" y="18355"/>
                      <a:pt x="5825" y="20702"/>
                      <a:pt x="7621" y="22888"/>
                    </a:cubicBezTo>
                    <a:cubicBezTo>
                      <a:pt x="7086" y="20629"/>
                      <a:pt x="6177" y="17736"/>
                      <a:pt x="6985" y="15474"/>
                    </a:cubicBezTo>
                    <a:cubicBezTo>
                      <a:pt x="7975" y="12701"/>
                      <a:pt x="6477" y="9889"/>
                      <a:pt x="4870" y="7714"/>
                    </a:cubicBezTo>
                    <a:cubicBezTo>
                      <a:pt x="3285" y="5564"/>
                      <a:pt x="4677" y="2557"/>
                      <a:pt x="3094" y="473"/>
                    </a:cubicBezTo>
                    <a:cubicBezTo>
                      <a:pt x="2955" y="289"/>
                      <a:pt x="2783" y="116"/>
                      <a:pt x="2562" y="43"/>
                    </a:cubicBezTo>
                    <a:cubicBezTo>
                      <a:pt x="2475" y="13"/>
                      <a:pt x="2384" y="1"/>
                      <a:pt x="229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3" name="Google Shape;1603;p33"/>
              <p:cNvSpPr/>
              <p:nvPr/>
            </p:nvSpPr>
            <p:spPr>
              <a:xfrm>
                <a:off x="2596975" y="2827850"/>
                <a:ext cx="256500" cy="702550"/>
              </a:xfrm>
              <a:custGeom>
                <a:avLst/>
                <a:gdLst/>
                <a:ahLst/>
                <a:cxnLst/>
                <a:rect l="l" t="t" r="r" b="b"/>
                <a:pathLst>
                  <a:path w="10260" h="28102" extrusionOk="0">
                    <a:moveTo>
                      <a:pt x="7786" y="0"/>
                    </a:moveTo>
                    <a:cubicBezTo>
                      <a:pt x="7253" y="0"/>
                      <a:pt x="6703" y="200"/>
                      <a:pt x="6288" y="543"/>
                    </a:cubicBezTo>
                    <a:cubicBezTo>
                      <a:pt x="5569" y="1133"/>
                      <a:pt x="5197" y="2057"/>
                      <a:pt x="5032" y="2972"/>
                    </a:cubicBezTo>
                    <a:cubicBezTo>
                      <a:pt x="4867" y="3889"/>
                      <a:pt x="4880" y="4828"/>
                      <a:pt x="4782" y="5754"/>
                    </a:cubicBezTo>
                    <a:cubicBezTo>
                      <a:pt x="4521" y="8208"/>
                      <a:pt x="3326" y="10136"/>
                      <a:pt x="2212" y="12264"/>
                    </a:cubicBezTo>
                    <a:cubicBezTo>
                      <a:pt x="1059" y="14472"/>
                      <a:pt x="0" y="18068"/>
                      <a:pt x="930" y="20520"/>
                    </a:cubicBezTo>
                    <a:cubicBezTo>
                      <a:pt x="1383" y="21710"/>
                      <a:pt x="1767" y="22909"/>
                      <a:pt x="2188" y="24120"/>
                    </a:cubicBezTo>
                    <a:cubicBezTo>
                      <a:pt x="2435" y="24835"/>
                      <a:pt x="2716" y="25537"/>
                      <a:pt x="3029" y="26225"/>
                    </a:cubicBezTo>
                    <a:cubicBezTo>
                      <a:pt x="3279" y="26774"/>
                      <a:pt x="3883" y="27522"/>
                      <a:pt x="3979" y="28101"/>
                    </a:cubicBezTo>
                    <a:cubicBezTo>
                      <a:pt x="3311" y="24028"/>
                      <a:pt x="3201" y="19601"/>
                      <a:pt x="5306" y="16050"/>
                    </a:cubicBezTo>
                    <a:cubicBezTo>
                      <a:pt x="6078" y="14745"/>
                      <a:pt x="7118" y="13618"/>
                      <a:pt x="7909" y="12325"/>
                    </a:cubicBezTo>
                    <a:cubicBezTo>
                      <a:pt x="9064" y="10436"/>
                      <a:pt x="9630" y="8258"/>
                      <a:pt x="9891" y="6074"/>
                    </a:cubicBezTo>
                    <a:cubicBezTo>
                      <a:pt x="10027" y="4949"/>
                      <a:pt x="10260" y="3468"/>
                      <a:pt x="9989" y="2210"/>
                    </a:cubicBezTo>
                    <a:cubicBezTo>
                      <a:pt x="9831" y="1472"/>
                      <a:pt x="9498" y="812"/>
                      <a:pt x="8870" y="343"/>
                    </a:cubicBezTo>
                    <a:cubicBezTo>
                      <a:pt x="8556" y="107"/>
                      <a:pt x="8175" y="0"/>
                      <a:pt x="778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4" name="Google Shape;1604;p33"/>
              <p:cNvSpPr/>
              <p:nvPr/>
            </p:nvSpPr>
            <p:spPr>
              <a:xfrm>
                <a:off x="2672325" y="3053725"/>
                <a:ext cx="272350" cy="461275"/>
              </a:xfrm>
              <a:custGeom>
                <a:avLst/>
                <a:gdLst/>
                <a:ahLst/>
                <a:cxnLst/>
                <a:rect l="l" t="t" r="r" b="b"/>
                <a:pathLst>
                  <a:path w="10894" h="18451" extrusionOk="0">
                    <a:moveTo>
                      <a:pt x="8915" y="1"/>
                    </a:moveTo>
                    <a:cubicBezTo>
                      <a:pt x="8533" y="1"/>
                      <a:pt x="8168" y="248"/>
                      <a:pt x="7939" y="564"/>
                    </a:cubicBezTo>
                    <a:cubicBezTo>
                      <a:pt x="7680" y="919"/>
                      <a:pt x="7557" y="1349"/>
                      <a:pt x="7417" y="1764"/>
                    </a:cubicBezTo>
                    <a:cubicBezTo>
                      <a:pt x="6819" y="3527"/>
                      <a:pt x="5853" y="5163"/>
                      <a:pt x="4598" y="6538"/>
                    </a:cubicBezTo>
                    <a:cubicBezTo>
                      <a:pt x="3837" y="7374"/>
                      <a:pt x="2969" y="8113"/>
                      <a:pt x="2259" y="8991"/>
                    </a:cubicBezTo>
                    <a:cubicBezTo>
                      <a:pt x="187" y="11547"/>
                      <a:pt x="0" y="15307"/>
                      <a:pt x="514" y="18451"/>
                    </a:cubicBezTo>
                    <a:cubicBezTo>
                      <a:pt x="352" y="17456"/>
                      <a:pt x="1066" y="15832"/>
                      <a:pt x="1402" y="14907"/>
                    </a:cubicBezTo>
                    <a:cubicBezTo>
                      <a:pt x="1816" y="13759"/>
                      <a:pt x="2021" y="12882"/>
                      <a:pt x="2977" y="12058"/>
                    </a:cubicBezTo>
                    <a:cubicBezTo>
                      <a:pt x="3979" y="11195"/>
                      <a:pt x="5163" y="10571"/>
                      <a:pt x="6215" y="9771"/>
                    </a:cubicBezTo>
                    <a:cubicBezTo>
                      <a:pt x="7674" y="8665"/>
                      <a:pt x="8879" y="7223"/>
                      <a:pt x="9705" y="5589"/>
                    </a:cubicBezTo>
                    <a:cubicBezTo>
                      <a:pt x="10487" y="4044"/>
                      <a:pt x="10894" y="2077"/>
                      <a:pt x="9914" y="649"/>
                    </a:cubicBezTo>
                    <a:cubicBezTo>
                      <a:pt x="9707" y="348"/>
                      <a:pt x="9419" y="70"/>
                      <a:pt x="9057" y="12"/>
                    </a:cubicBezTo>
                    <a:cubicBezTo>
                      <a:pt x="9010" y="5"/>
                      <a:pt x="8962" y="1"/>
                      <a:pt x="891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5" name="Google Shape;1605;p33"/>
              <p:cNvSpPr/>
              <p:nvPr/>
            </p:nvSpPr>
            <p:spPr>
              <a:xfrm>
                <a:off x="2639525" y="2857600"/>
                <a:ext cx="168175" cy="646625"/>
              </a:xfrm>
              <a:custGeom>
                <a:avLst/>
                <a:gdLst/>
                <a:ahLst/>
                <a:cxnLst/>
                <a:rect l="l" t="t" r="r" b="b"/>
                <a:pathLst>
                  <a:path w="6727" h="25865" extrusionOk="0">
                    <a:moveTo>
                      <a:pt x="6609" y="1"/>
                    </a:moveTo>
                    <a:cubicBezTo>
                      <a:pt x="6580" y="1"/>
                      <a:pt x="6551" y="13"/>
                      <a:pt x="6531" y="36"/>
                    </a:cubicBezTo>
                    <a:cubicBezTo>
                      <a:pt x="5469" y="1236"/>
                      <a:pt x="5005" y="2763"/>
                      <a:pt x="4665" y="4234"/>
                    </a:cubicBezTo>
                    <a:cubicBezTo>
                      <a:pt x="4497" y="4965"/>
                      <a:pt x="4423" y="5722"/>
                      <a:pt x="4351" y="6453"/>
                    </a:cubicBezTo>
                    <a:cubicBezTo>
                      <a:pt x="4316" y="6805"/>
                      <a:pt x="4280" y="7171"/>
                      <a:pt x="4235" y="7527"/>
                    </a:cubicBezTo>
                    <a:cubicBezTo>
                      <a:pt x="4074" y="8780"/>
                      <a:pt x="3705" y="9971"/>
                      <a:pt x="3165" y="10971"/>
                    </a:cubicBezTo>
                    <a:cubicBezTo>
                      <a:pt x="2880" y="11501"/>
                      <a:pt x="2511" y="11992"/>
                      <a:pt x="2152" y="12467"/>
                    </a:cubicBezTo>
                    <a:cubicBezTo>
                      <a:pt x="1725" y="13031"/>
                      <a:pt x="1285" y="13613"/>
                      <a:pt x="972" y="14279"/>
                    </a:cubicBezTo>
                    <a:cubicBezTo>
                      <a:pt x="218" y="15883"/>
                      <a:pt x="1" y="17878"/>
                      <a:pt x="341" y="20052"/>
                    </a:cubicBezTo>
                    <a:cubicBezTo>
                      <a:pt x="424" y="20581"/>
                      <a:pt x="561" y="21102"/>
                      <a:pt x="694" y="21606"/>
                    </a:cubicBezTo>
                    <a:cubicBezTo>
                      <a:pt x="804" y="22030"/>
                      <a:pt x="919" y="22467"/>
                      <a:pt x="1000" y="22901"/>
                    </a:cubicBezTo>
                    <a:cubicBezTo>
                      <a:pt x="1175" y="23845"/>
                      <a:pt x="1405" y="24847"/>
                      <a:pt x="1904" y="25808"/>
                    </a:cubicBezTo>
                    <a:cubicBezTo>
                      <a:pt x="1922" y="25844"/>
                      <a:pt x="1958" y="25865"/>
                      <a:pt x="1997" y="25865"/>
                    </a:cubicBezTo>
                    <a:cubicBezTo>
                      <a:pt x="2013" y="25865"/>
                      <a:pt x="2029" y="25860"/>
                      <a:pt x="2043" y="25853"/>
                    </a:cubicBezTo>
                    <a:cubicBezTo>
                      <a:pt x="2096" y="25825"/>
                      <a:pt x="2116" y="25763"/>
                      <a:pt x="2088" y="25713"/>
                    </a:cubicBezTo>
                    <a:cubicBezTo>
                      <a:pt x="1603" y="24776"/>
                      <a:pt x="1378" y="23790"/>
                      <a:pt x="1205" y="22865"/>
                    </a:cubicBezTo>
                    <a:cubicBezTo>
                      <a:pt x="1124" y="22424"/>
                      <a:pt x="1008" y="21982"/>
                      <a:pt x="897" y="21555"/>
                    </a:cubicBezTo>
                    <a:cubicBezTo>
                      <a:pt x="767" y="21056"/>
                      <a:pt x="631" y="20539"/>
                      <a:pt x="549" y="20020"/>
                    </a:cubicBezTo>
                    <a:cubicBezTo>
                      <a:pt x="214" y="17890"/>
                      <a:pt x="426" y="15935"/>
                      <a:pt x="1162" y="14370"/>
                    </a:cubicBezTo>
                    <a:cubicBezTo>
                      <a:pt x="1464" y="13723"/>
                      <a:pt x="1899" y="13149"/>
                      <a:pt x="2318" y="12593"/>
                    </a:cubicBezTo>
                    <a:cubicBezTo>
                      <a:pt x="2680" y="12112"/>
                      <a:pt x="3055" y="11614"/>
                      <a:pt x="3348" y="11071"/>
                    </a:cubicBezTo>
                    <a:cubicBezTo>
                      <a:pt x="3898" y="10048"/>
                      <a:pt x="4277" y="8832"/>
                      <a:pt x="4441" y="7555"/>
                    </a:cubicBezTo>
                    <a:cubicBezTo>
                      <a:pt x="4489" y="7194"/>
                      <a:pt x="4525" y="6830"/>
                      <a:pt x="4559" y="6475"/>
                    </a:cubicBezTo>
                    <a:cubicBezTo>
                      <a:pt x="4632" y="5748"/>
                      <a:pt x="4704" y="5000"/>
                      <a:pt x="4871" y="4283"/>
                    </a:cubicBezTo>
                    <a:cubicBezTo>
                      <a:pt x="5205" y="2837"/>
                      <a:pt x="5657" y="1340"/>
                      <a:pt x="6689" y="175"/>
                    </a:cubicBezTo>
                    <a:cubicBezTo>
                      <a:pt x="6727" y="131"/>
                      <a:pt x="6722" y="65"/>
                      <a:pt x="6680" y="27"/>
                    </a:cubicBezTo>
                    <a:cubicBezTo>
                      <a:pt x="6660" y="10"/>
                      <a:pt x="6635" y="1"/>
                      <a:pt x="660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6" name="Google Shape;1606;p33"/>
              <p:cNvSpPr/>
              <p:nvPr/>
            </p:nvSpPr>
            <p:spPr>
              <a:xfrm>
                <a:off x="2675000" y="3092300"/>
                <a:ext cx="231475" cy="411675"/>
              </a:xfrm>
              <a:custGeom>
                <a:avLst/>
                <a:gdLst/>
                <a:ahLst/>
                <a:cxnLst/>
                <a:rect l="l" t="t" r="r" b="b"/>
                <a:pathLst>
                  <a:path w="9259" h="16467" extrusionOk="0">
                    <a:moveTo>
                      <a:pt x="9146" y="1"/>
                    </a:moveTo>
                    <a:cubicBezTo>
                      <a:pt x="9097" y="1"/>
                      <a:pt x="9053" y="37"/>
                      <a:pt x="9042" y="86"/>
                    </a:cubicBezTo>
                    <a:cubicBezTo>
                      <a:pt x="8660" y="2181"/>
                      <a:pt x="7674" y="4175"/>
                      <a:pt x="6264" y="5702"/>
                    </a:cubicBezTo>
                    <a:cubicBezTo>
                      <a:pt x="5654" y="6366"/>
                      <a:pt x="4940" y="6968"/>
                      <a:pt x="4252" y="7552"/>
                    </a:cubicBezTo>
                    <a:cubicBezTo>
                      <a:pt x="3078" y="8546"/>
                      <a:pt x="1864" y="9574"/>
                      <a:pt x="1104" y="10941"/>
                    </a:cubicBezTo>
                    <a:cubicBezTo>
                      <a:pt x="261" y="12455"/>
                      <a:pt x="1" y="14388"/>
                      <a:pt x="370" y="16382"/>
                    </a:cubicBezTo>
                    <a:cubicBezTo>
                      <a:pt x="378" y="16433"/>
                      <a:pt x="423" y="16466"/>
                      <a:pt x="472" y="16466"/>
                    </a:cubicBezTo>
                    <a:cubicBezTo>
                      <a:pt x="478" y="16466"/>
                      <a:pt x="485" y="16466"/>
                      <a:pt x="491" y="16464"/>
                    </a:cubicBezTo>
                    <a:cubicBezTo>
                      <a:pt x="546" y="16455"/>
                      <a:pt x="585" y="16398"/>
                      <a:pt x="574" y="16342"/>
                    </a:cubicBezTo>
                    <a:cubicBezTo>
                      <a:pt x="213" y="14395"/>
                      <a:pt x="465" y="12513"/>
                      <a:pt x="1285" y="11042"/>
                    </a:cubicBezTo>
                    <a:cubicBezTo>
                      <a:pt x="2027" y="9709"/>
                      <a:pt x="3227" y="8693"/>
                      <a:pt x="4387" y="7711"/>
                    </a:cubicBezTo>
                    <a:cubicBezTo>
                      <a:pt x="5080" y="7125"/>
                      <a:pt x="5797" y="6517"/>
                      <a:pt x="6419" y="5844"/>
                    </a:cubicBezTo>
                    <a:cubicBezTo>
                      <a:pt x="7855" y="4287"/>
                      <a:pt x="8860" y="2255"/>
                      <a:pt x="9249" y="123"/>
                    </a:cubicBezTo>
                    <a:cubicBezTo>
                      <a:pt x="9258" y="68"/>
                      <a:pt x="9221" y="13"/>
                      <a:pt x="9164" y="2"/>
                    </a:cubicBezTo>
                    <a:cubicBezTo>
                      <a:pt x="9158" y="1"/>
                      <a:pt x="9152" y="1"/>
                      <a:pt x="914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607" name="Google Shape;1607;p33"/>
            <p:cNvSpPr/>
            <p:nvPr/>
          </p:nvSpPr>
          <p:spPr>
            <a:xfrm>
              <a:off x="6234152" y="4604873"/>
              <a:ext cx="243762" cy="879054"/>
            </a:xfrm>
            <a:custGeom>
              <a:avLst/>
              <a:gdLst/>
              <a:ahLst/>
              <a:cxnLst/>
              <a:rect l="l" t="t" r="r" b="b"/>
              <a:pathLst>
                <a:path w="5165" h="18626" extrusionOk="0">
                  <a:moveTo>
                    <a:pt x="158" y="1"/>
                  </a:moveTo>
                  <a:cubicBezTo>
                    <a:pt x="105" y="1"/>
                    <a:pt x="63" y="45"/>
                    <a:pt x="60" y="99"/>
                  </a:cubicBezTo>
                  <a:cubicBezTo>
                    <a:pt x="1" y="1124"/>
                    <a:pt x="77" y="2010"/>
                    <a:pt x="297" y="2816"/>
                  </a:cubicBezTo>
                  <a:cubicBezTo>
                    <a:pt x="580" y="3848"/>
                    <a:pt x="1115" y="4795"/>
                    <a:pt x="1632" y="5711"/>
                  </a:cubicBezTo>
                  <a:cubicBezTo>
                    <a:pt x="2137" y="6603"/>
                    <a:pt x="2660" y="7525"/>
                    <a:pt x="2936" y="8520"/>
                  </a:cubicBezTo>
                  <a:cubicBezTo>
                    <a:pt x="3232" y="9573"/>
                    <a:pt x="3249" y="10700"/>
                    <a:pt x="3265" y="11788"/>
                  </a:cubicBezTo>
                  <a:cubicBezTo>
                    <a:pt x="3278" y="12648"/>
                    <a:pt x="3290" y="13539"/>
                    <a:pt x="3439" y="14400"/>
                  </a:cubicBezTo>
                  <a:cubicBezTo>
                    <a:pt x="3692" y="15875"/>
                    <a:pt x="4332" y="17243"/>
                    <a:pt x="4951" y="18566"/>
                  </a:cubicBezTo>
                  <a:cubicBezTo>
                    <a:pt x="4967" y="18604"/>
                    <a:pt x="5005" y="18626"/>
                    <a:pt x="5046" y="18626"/>
                  </a:cubicBezTo>
                  <a:cubicBezTo>
                    <a:pt x="5060" y="18626"/>
                    <a:pt x="5075" y="18621"/>
                    <a:pt x="5089" y="18617"/>
                  </a:cubicBezTo>
                  <a:cubicBezTo>
                    <a:pt x="5141" y="18591"/>
                    <a:pt x="5164" y="18530"/>
                    <a:pt x="5140" y="18476"/>
                  </a:cubicBezTo>
                  <a:cubicBezTo>
                    <a:pt x="4526" y="17166"/>
                    <a:pt x="3892" y="15811"/>
                    <a:pt x="3643" y="14364"/>
                  </a:cubicBezTo>
                  <a:cubicBezTo>
                    <a:pt x="3498" y="13518"/>
                    <a:pt x="3485" y="12638"/>
                    <a:pt x="3472" y="11785"/>
                  </a:cubicBezTo>
                  <a:cubicBezTo>
                    <a:pt x="3456" y="10684"/>
                    <a:pt x="3440" y="9543"/>
                    <a:pt x="3138" y="8462"/>
                  </a:cubicBezTo>
                  <a:cubicBezTo>
                    <a:pt x="2854" y="7444"/>
                    <a:pt x="2325" y="6509"/>
                    <a:pt x="1813" y="5605"/>
                  </a:cubicBezTo>
                  <a:cubicBezTo>
                    <a:pt x="1301" y="4702"/>
                    <a:pt x="772" y="3767"/>
                    <a:pt x="497" y="2759"/>
                  </a:cubicBezTo>
                  <a:cubicBezTo>
                    <a:pt x="286" y="1978"/>
                    <a:pt x="210" y="1111"/>
                    <a:pt x="268" y="112"/>
                  </a:cubicBezTo>
                  <a:cubicBezTo>
                    <a:pt x="271" y="54"/>
                    <a:pt x="228" y="5"/>
                    <a:pt x="170" y="2"/>
                  </a:cubicBezTo>
                  <a:cubicBezTo>
                    <a:pt x="166" y="1"/>
                    <a:pt x="162" y="1"/>
                    <a:pt x="15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3979164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608"/>
        <p:cNvGrpSpPr/>
        <p:nvPr/>
      </p:nvGrpSpPr>
      <p:grpSpPr>
        <a:xfrm>
          <a:off x="0" y="0"/>
          <a:ext cx="0" cy="0"/>
          <a:chOff x="0" y="0"/>
          <a:chExt cx="0" cy="0"/>
        </a:xfrm>
      </p:grpSpPr>
      <p:grpSp>
        <p:nvGrpSpPr>
          <p:cNvPr id="1609" name="Google Shape;1609;p34"/>
          <p:cNvGrpSpPr/>
          <p:nvPr/>
        </p:nvGrpSpPr>
        <p:grpSpPr>
          <a:xfrm>
            <a:off x="2" y="-115029"/>
            <a:ext cx="12242012" cy="7048257"/>
            <a:chOff x="0" y="-86272"/>
            <a:chExt cx="9181509" cy="5286193"/>
          </a:xfrm>
        </p:grpSpPr>
        <p:sp>
          <p:nvSpPr>
            <p:cNvPr id="1610" name="Google Shape;1610;p34"/>
            <p:cNvSpPr/>
            <p:nvPr/>
          </p:nvSpPr>
          <p:spPr>
            <a:xfrm>
              <a:off x="1740472" y="1"/>
              <a:ext cx="7441036" cy="2065095"/>
            </a:xfrm>
            <a:custGeom>
              <a:avLst/>
              <a:gdLst/>
              <a:ahLst/>
              <a:cxnLst/>
              <a:rect l="l" t="t" r="r" b="b"/>
              <a:pathLst>
                <a:path w="86031" h="23876" extrusionOk="0">
                  <a:moveTo>
                    <a:pt x="763" y="1"/>
                  </a:moveTo>
                  <a:cubicBezTo>
                    <a:pt x="0" y="4481"/>
                    <a:pt x="1517" y="9326"/>
                    <a:pt x="4785" y="12504"/>
                  </a:cubicBezTo>
                  <a:cubicBezTo>
                    <a:pt x="7881" y="15513"/>
                    <a:pt x="12173" y="16841"/>
                    <a:pt x="16536" y="16841"/>
                  </a:cubicBezTo>
                  <a:cubicBezTo>
                    <a:pt x="18933" y="16841"/>
                    <a:pt x="21353" y="16439"/>
                    <a:pt x="23607" y="15696"/>
                  </a:cubicBezTo>
                  <a:cubicBezTo>
                    <a:pt x="27714" y="14341"/>
                    <a:pt x="31452" y="12009"/>
                    <a:pt x="35563" y="10670"/>
                  </a:cubicBezTo>
                  <a:cubicBezTo>
                    <a:pt x="38192" y="9814"/>
                    <a:pt x="40957" y="9390"/>
                    <a:pt x="43721" y="9390"/>
                  </a:cubicBezTo>
                  <a:cubicBezTo>
                    <a:pt x="47426" y="9390"/>
                    <a:pt x="51131" y="10152"/>
                    <a:pt x="54515" y="11659"/>
                  </a:cubicBezTo>
                  <a:cubicBezTo>
                    <a:pt x="59368" y="13823"/>
                    <a:pt x="63446" y="17384"/>
                    <a:pt x="67993" y="20134"/>
                  </a:cubicBezTo>
                  <a:cubicBezTo>
                    <a:pt x="71458" y="22233"/>
                    <a:pt x="75473" y="23875"/>
                    <a:pt x="79444" y="23875"/>
                  </a:cubicBezTo>
                  <a:cubicBezTo>
                    <a:pt x="80684" y="23875"/>
                    <a:pt x="81920" y="23715"/>
                    <a:pt x="83134" y="23358"/>
                  </a:cubicBezTo>
                  <a:cubicBezTo>
                    <a:pt x="84165" y="23054"/>
                    <a:pt x="85177" y="22594"/>
                    <a:pt x="86031" y="21948"/>
                  </a:cubicBezTo>
                  <a:lnTo>
                    <a:pt x="86031"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1" name="Google Shape;1611;p34"/>
            <p:cNvSpPr/>
            <p:nvPr/>
          </p:nvSpPr>
          <p:spPr>
            <a:xfrm>
              <a:off x="0" y="3811302"/>
              <a:ext cx="8479944" cy="1332149"/>
            </a:xfrm>
            <a:custGeom>
              <a:avLst/>
              <a:gdLst/>
              <a:ahLst/>
              <a:cxnLst/>
              <a:rect l="l" t="t" r="r" b="b"/>
              <a:pathLst>
                <a:path w="74392" h="25314" extrusionOk="0">
                  <a:moveTo>
                    <a:pt x="6415" y="0"/>
                  </a:moveTo>
                  <a:cubicBezTo>
                    <a:pt x="5511" y="0"/>
                    <a:pt x="4607" y="72"/>
                    <a:pt x="3713" y="218"/>
                  </a:cubicBezTo>
                  <a:cubicBezTo>
                    <a:pt x="2439" y="428"/>
                    <a:pt x="1193" y="786"/>
                    <a:pt x="0" y="1281"/>
                  </a:cubicBezTo>
                  <a:lnTo>
                    <a:pt x="0" y="25313"/>
                  </a:lnTo>
                  <a:lnTo>
                    <a:pt x="74392" y="25313"/>
                  </a:lnTo>
                  <a:cubicBezTo>
                    <a:pt x="73335" y="21817"/>
                    <a:pt x="70786" y="18680"/>
                    <a:pt x="67305" y="17638"/>
                  </a:cubicBezTo>
                  <a:cubicBezTo>
                    <a:pt x="66185" y="17301"/>
                    <a:pt x="65018" y="17188"/>
                    <a:pt x="63844" y="17188"/>
                  </a:cubicBezTo>
                  <a:cubicBezTo>
                    <a:pt x="63125" y="17188"/>
                    <a:pt x="62403" y="17230"/>
                    <a:pt x="61689" y="17290"/>
                  </a:cubicBezTo>
                  <a:cubicBezTo>
                    <a:pt x="58043" y="17597"/>
                    <a:pt x="54436" y="18333"/>
                    <a:pt x="50962" y="19476"/>
                  </a:cubicBezTo>
                  <a:cubicBezTo>
                    <a:pt x="47904" y="20484"/>
                    <a:pt x="44892" y="21821"/>
                    <a:pt x="41681" y="22007"/>
                  </a:cubicBezTo>
                  <a:cubicBezTo>
                    <a:pt x="41436" y="22021"/>
                    <a:pt x="41192" y="22028"/>
                    <a:pt x="40947" y="22028"/>
                  </a:cubicBezTo>
                  <a:cubicBezTo>
                    <a:pt x="38042" y="22028"/>
                    <a:pt x="35147" y="21031"/>
                    <a:pt x="32836" y="19276"/>
                  </a:cubicBezTo>
                  <a:cubicBezTo>
                    <a:pt x="30521" y="17522"/>
                    <a:pt x="27990" y="15966"/>
                    <a:pt x="26000" y="13791"/>
                  </a:cubicBezTo>
                  <a:cubicBezTo>
                    <a:pt x="22931" y="10439"/>
                    <a:pt x="20597" y="6369"/>
                    <a:pt x="17006" y="3585"/>
                  </a:cubicBezTo>
                  <a:cubicBezTo>
                    <a:pt x="14003" y="1263"/>
                    <a:pt x="10208" y="0"/>
                    <a:pt x="6415"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612" name="Google Shape;1612;p34"/>
            <p:cNvGrpSpPr/>
            <p:nvPr/>
          </p:nvGrpSpPr>
          <p:grpSpPr>
            <a:xfrm>
              <a:off x="1523087" y="4603490"/>
              <a:ext cx="210920" cy="196006"/>
              <a:chOff x="2294687" y="652640"/>
              <a:chExt cx="210920" cy="196006"/>
            </a:xfrm>
          </p:grpSpPr>
          <p:sp>
            <p:nvSpPr>
              <p:cNvPr id="1613" name="Google Shape;1613;p34"/>
              <p:cNvSpPr/>
              <p:nvPr/>
            </p:nvSpPr>
            <p:spPr>
              <a:xfrm>
                <a:off x="2358638" y="652640"/>
                <a:ext cx="50876" cy="50782"/>
              </a:xfrm>
              <a:custGeom>
                <a:avLst/>
                <a:gdLst/>
                <a:ahLst/>
                <a:cxnLst/>
                <a:rect l="l" t="t" r="r" b="b"/>
                <a:pathLst>
                  <a:path w="1078" h="1076" extrusionOk="0">
                    <a:moveTo>
                      <a:pt x="536" y="0"/>
                    </a:moveTo>
                    <a:cubicBezTo>
                      <a:pt x="239" y="2"/>
                      <a:pt x="0" y="245"/>
                      <a:pt x="2" y="540"/>
                    </a:cubicBezTo>
                    <a:cubicBezTo>
                      <a:pt x="2" y="678"/>
                      <a:pt x="54" y="808"/>
                      <a:pt x="148" y="906"/>
                    </a:cubicBezTo>
                    <a:lnTo>
                      <a:pt x="161" y="919"/>
                    </a:lnTo>
                    <a:cubicBezTo>
                      <a:pt x="262" y="1021"/>
                      <a:pt x="398" y="1076"/>
                      <a:pt x="540" y="1076"/>
                    </a:cubicBezTo>
                    <a:cubicBezTo>
                      <a:pt x="683" y="1076"/>
                      <a:pt x="819" y="1018"/>
                      <a:pt x="921" y="917"/>
                    </a:cubicBezTo>
                    <a:cubicBezTo>
                      <a:pt x="1021" y="815"/>
                      <a:pt x="1077" y="679"/>
                      <a:pt x="1074" y="536"/>
                    </a:cubicBezTo>
                    <a:cubicBezTo>
                      <a:pt x="1074" y="392"/>
                      <a:pt x="1019" y="261"/>
                      <a:pt x="915" y="157"/>
                    </a:cubicBezTo>
                    <a:cubicBezTo>
                      <a:pt x="814" y="55"/>
                      <a:pt x="679" y="0"/>
                      <a:pt x="5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4" name="Google Shape;1614;p34"/>
              <p:cNvSpPr/>
              <p:nvPr/>
            </p:nvSpPr>
            <p:spPr>
              <a:xfrm>
                <a:off x="2454731" y="797818"/>
                <a:ext cx="50876" cy="50829"/>
              </a:xfrm>
              <a:custGeom>
                <a:avLst/>
                <a:gdLst/>
                <a:ahLst/>
                <a:cxnLst/>
                <a:rect l="l" t="t" r="r" b="b"/>
                <a:pathLst>
                  <a:path w="1078" h="1077" extrusionOk="0">
                    <a:moveTo>
                      <a:pt x="537" y="0"/>
                    </a:moveTo>
                    <a:cubicBezTo>
                      <a:pt x="240" y="2"/>
                      <a:pt x="1" y="245"/>
                      <a:pt x="1" y="540"/>
                    </a:cubicBezTo>
                    <a:cubicBezTo>
                      <a:pt x="1" y="678"/>
                      <a:pt x="54" y="808"/>
                      <a:pt x="149" y="907"/>
                    </a:cubicBezTo>
                    <a:lnTo>
                      <a:pt x="160" y="920"/>
                    </a:lnTo>
                    <a:cubicBezTo>
                      <a:pt x="261" y="1021"/>
                      <a:pt x="398" y="1076"/>
                      <a:pt x="541" y="1076"/>
                    </a:cubicBezTo>
                    <a:cubicBezTo>
                      <a:pt x="684" y="1076"/>
                      <a:pt x="819" y="1018"/>
                      <a:pt x="920" y="915"/>
                    </a:cubicBezTo>
                    <a:cubicBezTo>
                      <a:pt x="1021" y="815"/>
                      <a:pt x="1078" y="679"/>
                      <a:pt x="1077" y="536"/>
                    </a:cubicBezTo>
                    <a:cubicBezTo>
                      <a:pt x="1077" y="393"/>
                      <a:pt x="1020" y="260"/>
                      <a:pt x="917" y="155"/>
                    </a:cubicBezTo>
                    <a:cubicBezTo>
                      <a:pt x="816" y="55"/>
                      <a:pt x="680" y="0"/>
                      <a:pt x="53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5" name="Google Shape;1615;p34"/>
              <p:cNvSpPr/>
              <p:nvPr/>
            </p:nvSpPr>
            <p:spPr>
              <a:xfrm>
                <a:off x="2294687" y="772473"/>
                <a:ext cx="50735" cy="50735"/>
              </a:xfrm>
              <a:custGeom>
                <a:avLst/>
                <a:gdLst/>
                <a:ahLst/>
                <a:cxnLst/>
                <a:rect l="l" t="t" r="r" b="b"/>
                <a:pathLst>
                  <a:path w="1075" h="1075" extrusionOk="0">
                    <a:moveTo>
                      <a:pt x="536" y="0"/>
                    </a:moveTo>
                    <a:cubicBezTo>
                      <a:pt x="239" y="2"/>
                      <a:pt x="0" y="245"/>
                      <a:pt x="0" y="539"/>
                    </a:cubicBezTo>
                    <a:cubicBezTo>
                      <a:pt x="0" y="676"/>
                      <a:pt x="52" y="807"/>
                      <a:pt x="146" y="907"/>
                    </a:cubicBezTo>
                    <a:lnTo>
                      <a:pt x="158" y="920"/>
                    </a:lnTo>
                    <a:cubicBezTo>
                      <a:pt x="259" y="1021"/>
                      <a:pt x="395" y="1074"/>
                      <a:pt x="539" y="1074"/>
                    </a:cubicBezTo>
                    <a:cubicBezTo>
                      <a:pt x="682" y="1074"/>
                      <a:pt x="818" y="1017"/>
                      <a:pt x="918" y="915"/>
                    </a:cubicBezTo>
                    <a:cubicBezTo>
                      <a:pt x="1019" y="814"/>
                      <a:pt x="1074" y="679"/>
                      <a:pt x="1074" y="536"/>
                    </a:cubicBezTo>
                    <a:cubicBezTo>
                      <a:pt x="1073" y="391"/>
                      <a:pt x="1016" y="261"/>
                      <a:pt x="915" y="155"/>
                    </a:cubicBezTo>
                    <a:cubicBezTo>
                      <a:pt x="814" y="54"/>
                      <a:pt x="678" y="0"/>
                      <a:pt x="5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616" name="Google Shape;1616;p34"/>
            <p:cNvSpPr/>
            <p:nvPr/>
          </p:nvSpPr>
          <p:spPr>
            <a:xfrm>
              <a:off x="8631119" y="451745"/>
              <a:ext cx="243904" cy="326117"/>
            </a:xfrm>
            <a:custGeom>
              <a:avLst/>
              <a:gdLst/>
              <a:ahLst/>
              <a:cxnLst/>
              <a:rect l="l" t="t" r="r" b="b"/>
              <a:pathLst>
                <a:path w="5168" h="6910" extrusionOk="0">
                  <a:moveTo>
                    <a:pt x="1000" y="1"/>
                  </a:moveTo>
                  <a:cubicBezTo>
                    <a:pt x="990" y="1"/>
                    <a:pt x="980" y="3"/>
                    <a:pt x="971" y="9"/>
                  </a:cubicBezTo>
                  <a:cubicBezTo>
                    <a:pt x="930" y="34"/>
                    <a:pt x="937" y="96"/>
                    <a:pt x="952" y="142"/>
                  </a:cubicBezTo>
                  <a:cubicBezTo>
                    <a:pt x="1063" y="525"/>
                    <a:pt x="1191" y="902"/>
                    <a:pt x="1325" y="1277"/>
                  </a:cubicBezTo>
                  <a:cubicBezTo>
                    <a:pt x="1461" y="1648"/>
                    <a:pt x="1648" y="2008"/>
                    <a:pt x="1770" y="2383"/>
                  </a:cubicBezTo>
                  <a:cubicBezTo>
                    <a:pt x="1699" y="2392"/>
                    <a:pt x="1248" y="2524"/>
                    <a:pt x="1088" y="2524"/>
                  </a:cubicBezTo>
                  <a:cubicBezTo>
                    <a:pt x="1057" y="2524"/>
                    <a:pt x="1038" y="2519"/>
                    <a:pt x="1033" y="2508"/>
                  </a:cubicBezTo>
                  <a:cubicBezTo>
                    <a:pt x="969" y="2357"/>
                    <a:pt x="822" y="2253"/>
                    <a:pt x="654" y="2253"/>
                  </a:cubicBezTo>
                  <a:cubicBezTo>
                    <a:pt x="638" y="2253"/>
                    <a:pt x="622" y="2254"/>
                    <a:pt x="606" y="2256"/>
                  </a:cubicBezTo>
                  <a:cubicBezTo>
                    <a:pt x="380" y="2283"/>
                    <a:pt x="218" y="2488"/>
                    <a:pt x="245" y="2712"/>
                  </a:cubicBezTo>
                  <a:cubicBezTo>
                    <a:pt x="247" y="2724"/>
                    <a:pt x="251" y="2732"/>
                    <a:pt x="251" y="2745"/>
                  </a:cubicBezTo>
                  <a:cubicBezTo>
                    <a:pt x="251" y="2748"/>
                    <a:pt x="253" y="2752"/>
                    <a:pt x="253" y="2755"/>
                  </a:cubicBezTo>
                  <a:cubicBezTo>
                    <a:pt x="253" y="2757"/>
                    <a:pt x="254" y="2760"/>
                    <a:pt x="254" y="2761"/>
                  </a:cubicBezTo>
                  <a:cubicBezTo>
                    <a:pt x="300" y="2945"/>
                    <a:pt x="464" y="3075"/>
                    <a:pt x="654" y="3075"/>
                  </a:cubicBezTo>
                  <a:cubicBezTo>
                    <a:pt x="669" y="3075"/>
                    <a:pt x="684" y="3074"/>
                    <a:pt x="700" y="3072"/>
                  </a:cubicBezTo>
                  <a:cubicBezTo>
                    <a:pt x="916" y="3046"/>
                    <a:pt x="1069" y="2861"/>
                    <a:pt x="1062" y="2647"/>
                  </a:cubicBezTo>
                  <a:cubicBezTo>
                    <a:pt x="1324" y="2603"/>
                    <a:pt x="1590" y="2576"/>
                    <a:pt x="1857" y="2566"/>
                  </a:cubicBezTo>
                  <a:cubicBezTo>
                    <a:pt x="2061" y="2842"/>
                    <a:pt x="2191" y="3210"/>
                    <a:pt x="2260" y="3709"/>
                  </a:cubicBezTo>
                  <a:cubicBezTo>
                    <a:pt x="2233" y="3715"/>
                    <a:pt x="2205" y="3717"/>
                    <a:pt x="2176" y="3717"/>
                  </a:cubicBezTo>
                  <a:cubicBezTo>
                    <a:pt x="2124" y="3717"/>
                    <a:pt x="2071" y="3710"/>
                    <a:pt x="2019" y="3701"/>
                  </a:cubicBezTo>
                  <a:cubicBezTo>
                    <a:pt x="1929" y="3683"/>
                    <a:pt x="1839" y="3666"/>
                    <a:pt x="1749" y="3650"/>
                  </a:cubicBezTo>
                  <a:cubicBezTo>
                    <a:pt x="1541" y="3608"/>
                    <a:pt x="1328" y="3566"/>
                    <a:pt x="1111" y="3549"/>
                  </a:cubicBezTo>
                  <a:cubicBezTo>
                    <a:pt x="1053" y="3543"/>
                    <a:pt x="997" y="3541"/>
                    <a:pt x="942" y="3541"/>
                  </a:cubicBezTo>
                  <a:cubicBezTo>
                    <a:pt x="895" y="3541"/>
                    <a:pt x="849" y="3542"/>
                    <a:pt x="804" y="3546"/>
                  </a:cubicBezTo>
                  <a:cubicBezTo>
                    <a:pt x="737" y="3407"/>
                    <a:pt x="594" y="3316"/>
                    <a:pt x="436" y="3316"/>
                  </a:cubicBezTo>
                  <a:cubicBezTo>
                    <a:pt x="420" y="3316"/>
                    <a:pt x="405" y="3317"/>
                    <a:pt x="389" y="3319"/>
                  </a:cubicBezTo>
                  <a:cubicBezTo>
                    <a:pt x="163" y="3346"/>
                    <a:pt x="1" y="3550"/>
                    <a:pt x="28" y="3775"/>
                  </a:cubicBezTo>
                  <a:cubicBezTo>
                    <a:pt x="54" y="3984"/>
                    <a:pt x="232" y="4138"/>
                    <a:pt x="437" y="4138"/>
                  </a:cubicBezTo>
                  <a:cubicBezTo>
                    <a:pt x="452" y="4138"/>
                    <a:pt x="468" y="4137"/>
                    <a:pt x="484" y="4135"/>
                  </a:cubicBezTo>
                  <a:cubicBezTo>
                    <a:pt x="707" y="4109"/>
                    <a:pt x="866" y="3908"/>
                    <a:pt x="845" y="3688"/>
                  </a:cubicBezTo>
                  <a:cubicBezTo>
                    <a:pt x="880" y="3686"/>
                    <a:pt x="916" y="3685"/>
                    <a:pt x="953" y="3685"/>
                  </a:cubicBezTo>
                  <a:cubicBezTo>
                    <a:pt x="1001" y="3685"/>
                    <a:pt x="1050" y="3686"/>
                    <a:pt x="1099" y="3691"/>
                  </a:cubicBezTo>
                  <a:cubicBezTo>
                    <a:pt x="1308" y="3708"/>
                    <a:pt x="1518" y="3748"/>
                    <a:pt x="1721" y="3789"/>
                  </a:cubicBezTo>
                  <a:cubicBezTo>
                    <a:pt x="1810" y="3806"/>
                    <a:pt x="1901" y="3825"/>
                    <a:pt x="1991" y="3841"/>
                  </a:cubicBezTo>
                  <a:cubicBezTo>
                    <a:pt x="2054" y="3853"/>
                    <a:pt x="2119" y="3862"/>
                    <a:pt x="2183" y="3862"/>
                  </a:cubicBezTo>
                  <a:cubicBezTo>
                    <a:pt x="2188" y="3862"/>
                    <a:pt x="2193" y="3861"/>
                    <a:pt x="2198" y="3861"/>
                  </a:cubicBezTo>
                  <a:lnTo>
                    <a:pt x="2198" y="3861"/>
                  </a:lnTo>
                  <a:cubicBezTo>
                    <a:pt x="2075" y="4132"/>
                    <a:pt x="1907" y="4388"/>
                    <a:pt x="1741" y="4634"/>
                  </a:cubicBezTo>
                  <a:cubicBezTo>
                    <a:pt x="1637" y="4786"/>
                    <a:pt x="1532" y="4943"/>
                    <a:pt x="1438" y="5105"/>
                  </a:cubicBezTo>
                  <a:cubicBezTo>
                    <a:pt x="1230" y="5457"/>
                    <a:pt x="1113" y="5795"/>
                    <a:pt x="1085" y="6107"/>
                  </a:cubicBezTo>
                  <a:cubicBezTo>
                    <a:pt x="881" y="6152"/>
                    <a:pt x="739" y="6343"/>
                    <a:pt x="764" y="6555"/>
                  </a:cubicBezTo>
                  <a:cubicBezTo>
                    <a:pt x="791" y="6756"/>
                    <a:pt x="969" y="6910"/>
                    <a:pt x="1175" y="6910"/>
                  </a:cubicBezTo>
                  <a:cubicBezTo>
                    <a:pt x="1191" y="6910"/>
                    <a:pt x="1206" y="6909"/>
                    <a:pt x="1223" y="6907"/>
                  </a:cubicBezTo>
                  <a:cubicBezTo>
                    <a:pt x="1448" y="6880"/>
                    <a:pt x="1611" y="6676"/>
                    <a:pt x="1583" y="6451"/>
                  </a:cubicBezTo>
                  <a:cubicBezTo>
                    <a:pt x="1561" y="6260"/>
                    <a:pt x="1412" y="6120"/>
                    <a:pt x="1234" y="6092"/>
                  </a:cubicBezTo>
                  <a:cubicBezTo>
                    <a:pt x="1267" y="5749"/>
                    <a:pt x="1418" y="5419"/>
                    <a:pt x="1566" y="5167"/>
                  </a:cubicBezTo>
                  <a:cubicBezTo>
                    <a:pt x="1657" y="5011"/>
                    <a:pt x="1763" y="4854"/>
                    <a:pt x="1864" y="4704"/>
                  </a:cubicBezTo>
                  <a:cubicBezTo>
                    <a:pt x="2016" y="4478"/>
                    <a:pt x="2169" y="4246"/>
                    <a:pt x="2292" y="3997"/>
                  </a:cubicBezTo>
                  <a:cubicBezTo>
                    <a:pt x="2300" y="4077"/>
                    <a:pt x="2308" y="4154"/>
                    <a:pt x="2316" y="4233"/>
                  </a:cubicBezTo>
                  <a:cubicBezTo>
                    <a:pt x="2343" y="4543"/>
                    <a:pt x="2371" y="4863"/>
                    <a:pt x="2443" y="5173"/>
                  </a:cubicBezTo>
                  <a:cubicBezTo>
                    <a:pt x="2527" y="5532"/>
                    <a:pt x="2676" y="5837"/>
                    <a:pt x="2871" y="6070"/>
                  </a:cubicBezTo>
                  <a:cubicBezTo>
                    <a:pt x="2809" y="6152"/>
                    <a:pt x="2777" y="6257"/>
                    <a:pt x="2790" y="6367"/>
                  </a:cubicBezTo>
                  <a:cubicBezTo>
                    <a:pt x="2814" y="6576"/>
                    <a:pt x="2992" y="6731"/>
                    <a:pt x="3197" y="6731"/>
                  </a:cubicBezTo>
                  <a:cubicBezTo>
                    <a:pt x="3213" y="6731"/>
                    <a:pt x="3230" y="6730"/>
                    <a:pt x="3246" y="6728"/>
                  </a:cubicBezTo>
                  <a:cubicBezTo>
                    <a:pt x="3472" y="6700"/>
                    <a:pt x="3633" y="6496"/>
                    <a:pt x="3605" y="6272"/>
                  </a:cubicBezTo>
                  <a:cubicBezTo>
                    <a:pt x="3581" y="6063"/>
                    <a:pt x="3403" y="5908"/>
                    <a:pt x="3199" y="5908"/>
                  </a:cubicBezTo>
                  <a:cubicBezTo>
                    <a:pt x="3183" y="5908"/>
                    <a:pt x="3166" y="5909"/>
                    <a:pt x="3149" y="5911"/>
                  </a:cubicBezTo>
                  <a:cubicBezTo>
                    <a:pt x="3087" y="5918"/>
                    <a:pt x="3029" y="5942"/>
                    <a:pt x="2979" y="5975"/>
                  </a:cubicBezTo>
                  <a:cubicBezTo>
                    <a:pt x="2799" y="5759"/>
                    <a:pt x="2663" y="5477"/>
                    <a:pt x="2583" y="5143"/>
                  </a:cubicBezTo>
                  <a:cubicBezTo>
                    <a:pt x="2534" y="4936"/>
                    <a:pt x="2508" y="4724"/>
                    <a:pt x="2486" y="4513"/>
                  </a:cubicBezTo>
                  <a:lnTo>
                    <a:pt x="2486" y="4513"/>
                  </a:lnTo>
                  <a:cubicBezTo>
                    <a:pt x="2884" y="4665"/>
                    <a:pt x="3219" y="4957"/>
                    <a:pt x="3516" y="5251"/>
                  </a:cubicBezTo>
                  <a:cubicBezTo>
                    <a:pt x="3504" y="5297"/>
                    <a:pt x="3500" y="5347"/>
                    <a:pt x="3504" y="5397"/>
                  </a:cubicBezTo>
                  <a:cubicBezTo>
                    <a:pt x="3529" y="5606"/>
                    <a:pt x="3708" y="5761"/>
                    <a:pt x="3911" y="5761"/>
                  </a:cubicBezTo>
                  <a:cubicBezTo>
                    <a:pt x="3927" y="5761"/>
                    <a:pt x="3943" y="5760"/>
                    <a:pt x="3960" y="5758"/>
                  </a:cubicBezTo>
                  <a:cubicBezTo>
                    <a:pt x="4187" y="5730"/>
                    <a:pt x="4348" y="5526"/>
                    <a:pt x="4320" y="5302"/>
                  </a:cubicBezTo>
                  <a:cubicBezTo>
                    <a:pt x="4295" y="5093"/>
                    <a:pt x="4118" y="4938"/>
                    <a:pt x="3914" y="4938"/>
                  </a:cubicBezTo>
                  <a:cubicBezTo>
                    <a:pt x="3898" y="4938"/>
                    <a:pt x="3881" y="4939"/>
                    <a:pt x="3864" y="4941"/>
                  </a:cubicBezTo>
                  <a:cubicBezTo>
                    <a:pt x="3746" y="4956"/>
                    <a:pt x="3644" y="5021"/>
                    <a:pt x="3579" y="5114"/>
                  </a:cubicBezTo>
                  <a:cubicBezTo>
                    <a:pt x="3264" y="4805"/>
                    <a:pt x="2909" y="4500"/>
                    <a:pt x="2472" y="4354"/>
                  </a:cubicBezTo>
                  <a:cubicBezTo>
                    <a:pt x="2468" y="4312"/>
                    <a:pt x="2465" y="4268"/>
                    <a:pt x="2460" y="4226"/>
                  </a:cubicBezTo>
                  <a:cubicBezTo>
                    <a:pt x="2449" y="4070"/>
                    <a:pt x="2434" y="3912"/>
                    <a:pt x="2415" y="3756"/>
                  </a:cubicBezTo>
                  <a:cubicBezTo>
                    <a:pt x="2359" y="3298"/>
                    <a:pt x="2255" y="2941"/>
                    <a:pt x="2093" y="2655"/>
                  </a:cubicBezTo>
                  <a:lnTo>
                    <a:pt x="2093" y="2655"/>
                  </a:lnTo>
                  <a:cubicBezTo>
                    <a:pt x="2148" y="2696"/>
                    <a:pt x="2201" y="2735"/>
                    <a:pt x="2255" y="2774"/>
                  </a:cubicBezTo>
                  <a:cubicBezTo>
                    <a:pt x="2924" y="3263"/>
                    <a:pt x="3613" y="3767"/>
                    <a:pt x="4335" y="4187"/>
                  </a:cubicBezTo>
                  <a:cubicBezTo>
                    <a:pt x="4323" y="4233"/>
                    <a:pt x="4319" y="4284"/>
                    <a:pt x="4325" y="4335"/>
                  </a:cubicBezTo>
                  <a:cubicBezTo>
                    <a:pt x="4350" y="4545"/>
                    <a:pt x="4527" y="4698"/>
                    <a:pt x="4731" y="4698"/>
                  </a:cubicBezTo>
                  <a:cubicBezTo>
                    <a:pt x="4747" y="4698"/>
                    <a:pt x="4764" y="4697"/>
                    <a:pt x="4781" y="4695"/>
                  </a:cubicBezTo>
                  <a:cubicBezTo>
                    <a:pt x="5007" y="4668"/>
                    <a:pt x="5167" y="4464"/>
                    <a:pt x="5140" y="4239"/>
                  </a:cubicBezTo>
                  <a:cubicBezTo>
                    <a:pt x="5116" y="4029"/>
                    <a:pt x="4937" y="3876"/>
                    <a:pt x="4733" y="3876"/>
                  </a:cubicBezTo>
                  <a:cubicBezTo>
                    <a:pt x="4717" y="3876"/>
                    <a:pt x="4701" y="3877"/>
                    <a:pt x="4685" y="3879"/>
                  </a:cubicBezTo>
                  <a:cubicBezTo>
                    <a:pt x="4561" y="3893"/>
                    <a:pt x="4461" y="3961"/>
                    <a:pt x="4396" y="4057"/>
                  </a:cubicBezTo>
                  <a:cubicBezTo>
                    <a:pt x="3914" y="3777"/>
                    <a:pt x="3455" y="3463"/>
                    <a:pt x="3002" y="3140"/>
                  </a:cubicBezTo>
                  <a:cubicBezTo>
                    <a:pt x="2779" y="2981"/>
                    <a:pt x="2565" y="2789"/>
                    <a:pt x="2327" y="2651"/>
                  </a:cubicBezTo>
                  <a:cubicBezTo>
                    <a:pt x="2124" y="2532"/>
                    <a:pt x="2032" y="2398"/>
                    <a:pt x="1943" y="2176"/>
                  </a:cubicBezTo>
                  <a:cubicBezTo>
                    <a:pt x="1664" y="1487"/>
                    <a:pt x="1386" y="795"/>
                    <a:pt x="1105" y="106"/>
                  </a:cubicBezTo>
                  <a:cubicBezTo>
                    <a:pt x="1086" y="57"/>
                    <a:pt x="1045" y="1"/>
                    <a:pt x="100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7" name="Google Shape;1617;p34"/>
            <p:cNvSpPr/>
            <p:nvPr/>
          </p:nvSpPr>
          <p:spPr>
            <a:xfrm>
              <a:off x="1335896" y="1059894"/>
              <a:ext cx="187175" cy="272315"/>
            </a:xfrm>
            <a:custGeom>
              <a:avLst/>
              <a:gdLst/>
              <a:ahLst/>
              <a:cxnLst/>
              <a:rect l="l" t="t" r="r" b="b"/>
              <a:pathLst>
                <a:path w="3966" h="5770" extrusionOk="0">
                  <a:moveTo>
                    <a:pt x="200" y="0"/>
                  </a:moveTo>
                  <a:cubicBezTo>
                    <a:pt x="193" y="0"/>
                    <a:pt x="186" y="2"/>
                    <a:pt x="180" y="6"/>
                  </a:cubicBezTo>
                  <a:cubicBezTo>
                    <a:pt x="90" y="62"/>
                    <a:pt x="285" y="265"/>
                    <a:pt x="314" y="305"/>
                  </a:cubicBezTo>
                  <a:cubicBezTo>
                    <a:pt x="420" y="457"/>
                    <a:pt x="528" y="609"/>
                    <a:pt x="634" y="763"/>
                  </a:cubicBezTo>
                  <a:cubicBezTo>
                    <a:pt x="770" y="961"/>
                    <a:pt x="818" y="1229"/>
                    <a:pt x="782" y="1465"/>
                  </a:cubicBezTo>
                  <a:cubicBezTo>
                    <a:pt x="753" y="1653"/>
                    <a:pt x="673" y="1828"/>
                    <a:pt x="589" y="2012"/>
                  </a:cubicBezTo>
                  <a:cubicBezTo>
                    <a:pt x="556" y="2084"/>
                    <a:pt x="524" y="2157"/>
                    <a:pt x="492" y="2232"/>
                  </a:cubicBezTo>
                  <a:cubicBezTo>
                    <a:pt x="463" y="2236"/>
                    <a:pt x="433" y="2244"/>
                    <a:pt x="404" y="2255"/>
                  </a:cubicBezTo>
                  <a:cubicBezTo>
                    <a:pt x="194" y="2341"/>
                    <a:pt x="91" y="2581"/>
                    <a:pt x="177" y="2791"/>
                  </a:cubicBezTo>
                  <a:cubicBezTo>
                    <a:pt x="241" y="2951"/>
                    <a:pt x="396" y="3048"/>
                    <a:pt x="559" y="3048"/>
                  </a:cubicBezTo>
                  <a:cubicBezTo>
                    <a:pt x="610" y="3048"/>
                    <a:pt x="662" y="3039"/>
                    <a:pt x="712" y="3018"/>
                  </a:cubicBezTo>
                  <a:cubicBezTo>
                    <a:pt x="922" y="2934"/>
                    <a:pt x="1025" y="2692"/>
                    <a:pt x="940" y="2482"/>
                  </a:cubicBezTo>
                  <a:cubicBezTo>
                    <a:pt x="887" y="2352"/>
                    <a:pt x="775" y="2264"/>
                    <a:pt x="647" y="2235"/>
                  </a:cubicBezTo>
                  <a:cubicBezTo>
                    <a:pt x="670" y="2181"/>
                    <a:pt x="693" y="2126"/>
                    <a:pt x="720" y="2073"/>
                  </a:cubicBezTo>
                  <a:cubicBezTo>
                    <a:pt x="803" y="1887"/>
                    <a:pt x="893" y="1696"/>
                    <a:pt x="924" y="1486"/>
                  </a:cubicBezTo>
                  <a:cubicBezTo>
                    <a:pt x="932" y="1431"/>
                    <a:pt x="934" y="1378"/>
                    <a:pt x="934" y="1323"/>
                  </a:cubicBezTo>
                  <a:cubicBezTo>
                    <a:pt x="1110" y="1720"/>
                    <a:pt x="1223" y="2135"/>
                    <a:pt x="1330" y="2540"/>
                  </a:cubicBezTo>
                  <a:cubicBezTo>
                    <a:pt x="1329" y="2552"/>
                    <a:pt x="1329" y="2561"/>
                    <a:pt x="1330" y="2572"/>
                  </a:cubicBezTo>
                  <a:cubicBezTo>
                    <a:pt x="1381" y="2760"/>
                    <a:pt x="1307" y="2953"/>
                    <a:pt x="1236" y="3083"/>
                  </a:cubicBezTo>
                  <a:cubicBezTo>
                    <a:pt x="1180" y="3185"/>
                    <a:pt x="1113" y="3279"/>
                    <a:pt x="1041" y="3377"/>
                  </a:cubicBezTo>
                  <a:cubicBezTo>
                    <a:pt x="996" y="3438"/>
                    <a:pt x="951" y="3500"/>
                    <a:pt x="909" y="3565"/>
                  </a:cubicBezTo>
                  <a:cubicBezTo>
                    <a:pt x="705" y="3877"/>
                    <a:pt x="579" y="4238"/>
                    <a:pt x="543" y="4609"/>
                  </a:cubicBezTo>
                  <a:cubicBezTo>
                    <a:pt x="517" y="4604"/>
                    <a:pt x="491" y="4601"/>
                    <a:pt x="465" y="4601"/>
                  </a:cubicBezTo>
                  <a:cubicBezTo>
                    <a:pt x="415" y="4601"/>
                    <a:pt x="364" y="4611"/>
                    <a:pt x="314" y="4631"/>
                  </a:cubicBezTo>
                  <a:cubicBezTo>
                    <a:pt x="104" y="4716"/>
                    <a:pt x="0" y="4956"/>
                    <a:pt x="85" y="5166"/>
                  </a:cubicBezTo>
                  <a:cubicBezTo>
                    <a:pt x="153" y="5330"/>
                    <a:pt x="308" y="5428"/>
                    <a:pt x="471" y="5428"/>
                  </a:cubicBezTo>
                  <a:cubicBezTo>
                    <a:pt x="523" y="5428"/>
                    <a:pt x="575" y="5419"/>
                    <a:pt x="625" y="5398"/>
                  </a:cubicBezTo>
                  <a:cubicBezTo>
                    <a:pt x="835" y="5314"/>
                    <a:pt x="938" y="5072"/>
                    <a:pt x="853" y="4862"/>
                  </a:cubicBezTo>
                  <a:cubicBezTo>
                    <a:pt x="818" y="4778"/>
                    <a:pt x="759" y="4713"/>
                    <a:pt x="688" y="4667"/>
                  </a:cubicBezTo>
                  <a:cubicBezTo>
                    <a:pt x="709" y="4385"/>
                    <a:pt x="788" y="4107"/>
                    <a:pt x="916" y="3853"/>
                  </a:cubicBezTo>
                  <a:cubicBezTo>
                    <a:pt x="1173" y="4021"/>
                    <a:pt x="1351" y="4260"/>
                    <a:pt x="1508" y="4644"/>
                  </a:cubicBezTo>
                  <a:cubicBezTo>
                    <a:pt x="1511" y="4652"/>
                    <a:pt x="1513" y="4658"/>
                    <a:pt x="1516" y="4663"/>
                  </a:cubicBezTo>
                  <a:cubicBezTo>
                    <a:pt x="1503" y="4666"/>
                    <a:pt x="1488" y="4667"/>
                    <a:pt x="1475" y="4673"/>
                  </a:cubicBezTo>
                  <a:cubicBezTo>
                    <a:pt x="1265" y="4758"/>
                    <a:pt x="1162" y="4998"/>
                    <a:pt x="1248" y="5208"/>
                  </a:cubicBezTo>
                  <a:cubicBezTo>
                    <a:pt x="1312" y="5368"/>
                    <a:pt x="1467" y="5466"/>
                    <a:pt x="1630" y="5466"/>
                  </a:cubicBezTo>
                  <a:cubicBezTo>
                    <a:pt x="1681" y="5466"/>
                    <a:pt x="1733" y="5456"/>
                    <a:pt x="1784" y="5436"/>
                  </a:cubicBezTo>
                  <a:cubicBezTo>
                    <a:pt x="1993" y="5352"/>
                    <a:pt x="2096" y="5110"/>
                    <a:pt x="2011" y="4900"/>
                  </a:cubicBezTo>
                  <a:cubicBezTo>
                    <a:pt x="1950" y="4751"/>
                    <a:pt x="1810" y="4657"/>
                    <a:pt x="1658" y="4645"/>
                  </a:cubicBezTo>
                  <a:cubicBezTo>
                    <a:pt x="1655" y="4622"/>
                    <a:pt x="1646" y="4600"/>
                    <a:pt x="1640" y="4587"/>
                  </a:cubicBezTo>
                  <a:cubicBezTo>
                    <a:pt x="1526" y="4309"/>
                    <a:pt x="1346" y="3961"/>
                    <a:pt x="983" y="3725"/>
                  </a:cubicBezTo>
                  <a:cubicBezTo>
                    <a:pt x="999" y="3700"/>
                    <a:pt x="1013" y="3672"/>
                    <a:pt x="1031" y="3646"/>
                  </a:cubicBezTo>
                  <a:cubicBezTo>
                    <a:pt x="1070" y="3586"/>
                    <a:pt x="1115" y="3526"/>
                    <a:pt x="1158" y="3465"/>
                  </a:cubicBezTo>
                  <a:cubicBezTo>
                    <a:pt x="1231" y="3368"/>
                    <a:pt x="1303" y="3267"/>
                    <a:pt x="1365" y="3157"/>
                  </a:cubicBezTo>
                  <a:cubicBezTo>
                    <a:pt x="1394" y="3104"/>
                    <a:pt x="1423" y="3041"/>
                    <a:pt x="1446" y="2973"/>
                  </a:cubicBezTo>
                  <a:cubicBezTo>
                    <a:pt x="1474" y="3073"/>
                    <a:pt x="1503" y="3174"/>
                    <a:pt x="1533" y="3274"/>
                  </a:cubicBezTo>
                  <a:cubicBezTo>
                    <a:pt x="1533" y="3284"/>
                    <a:pt x="1537" y="3297"/>
                    <a:pt x="1545" y="3306"/>
                  </a:cubicBezTo>
                  <a:cubicBezTo>
                    <a:pt x="1620" y="3548"/>
                    <a:pt x="1707" y="3785"/>
                    <a:pt x="1817" y="4018"/>
                  </a:cubicBezTo>
                  <a:cubicBezTo>
                    <a:pt x="1982" y="4362"/>
                    <a:pt x="2266" y="4809"/>
                    <a:pt x="2719" y="5133"/>
                  </a:cubicBezTo>
                  <a:cubicBezTo>
                    <a:pt x="2646" y="5242"/>
                    <a:pt x="2628" y="5382"/>
                    <a:pt x="2681" y="5512"/>
                  </a:cubicBezTo>
                  <a:cubicBezTo>
                    <a:pt x="2745" y="5672"/>
                    <a:pt x="2900" y="5770"/>
                    <a:pt x="3063" y="5770"/>
                  </a:cubicBezTo>
                  <a:cubicBezTo>
                    <a:pt x="3114" y="5770"/>
                    <a:pt x="3166" y="5760"/>
                    <a:pt x="3217" y="5740"/>
                  </a:cubicBezTo>
                  <a:cubicBezTo>
                    <a:pt x="3427" y="5656"/>
                    <a:pt x="3529" y="5414"/>
                    <a:pt x="3444" y="5205"/>
                  </a:cubicBezTo>
                  <a:cubicBezTo>
                    <a:pt x="3379" y="5045"/>
                    <a:pt x="3224" y="4947"/>
                    <a:pt x="3061" y="4947"/>
                  </a:cubicBezTo>
                  <a:cubicBezTo>
                    <a:pt x="3010" y="4947"/>
                    <a:pt x="2958" y="4956"/>
                    <a:pt x="2908" y="4977"/>
                  </a:cubicBezTo>
                  <a:cubicBezTo>
                    <a:pt x="2876" y="4990"/>
                    <a:pt x="2848" y="5007"/>
                    <a:pt x="2820" y="5027"/>
                  </a:cubicBezTo>
                  <a:cubicBezTo>
                    <a:pt x="2381" y="4721"/>
                    <a:pt x="2106" y="4288"/>
                    <a:pt x="1947" y="3955"/>
                  </a:cubicBezTo>
                  <a:cubicBezTo>
                    <a:pt x="1870" y="3790"/>
                    <a:pt x="1802" y="3622"/>
                    <a:pt x="1744" y="3451"/>
                  </a:cubicBezTo>
                  <a:lnTo>
                    <a:pt x="1744" y="3451"/>
                  </a:lnTo>
                  <a:cubicBezTo>
                    <a:pt x="1921" y="3552"/>
                    <a:pt x="2116" y="3616"/>
                    <a:pt x="2306" y="3677"/>
                  </a:cubicBezTo>
                  <a:cubicBezTo>
                    <a:pt x="2399" y="3709"/>
                    <a:pt x="2490" y="3738"/>
                    <a:pt x="2581" y="3771"/>
                  </a:cubicBezTo>
                  <a:cubicBezTo>
                    <a:pt x="2775" y="3846"/>
                    <a:pt x="2958" y="3942"/>
                    <a:pt x="3130" y="4056"/>
                  </a:cubicBezTo>
                  <a:cubicBezTo>
                    <a:pt x="3081" y="4157"/>
                    <a:pt x="3072" y="4276"/>
                    <a:pt x="3117" y="4389"/>
                  </a:cubicBezTo>
                  <a:cubicBezTo>
                    <a:pt x="3182" y="4549"/>
                    <a:pt x="3336" y="4646"/>
                    <a:pt x="3499" y="4646"/>
                  </a:cubicBezTo>
                  <a:cubicBezTo>
                    <a:pt x="3550" y="4646"/>
                    <a:pt x="3602" y="4637"/>
                    <a:pt x="3652" y="4616"/>
                  </a:cubicBezTo>
                  <a:cubicBezTo>
                    <a:pt x="3862" y="4531"/>
                    <a:pt x="3965" y="4291"/>
                    <a:pt x="3880" y="4081"/>
                  </a:cubicBezTo>
                  <a:cubicBezTo>
                    <a:pt x="3816" y="3921"/>
                    <a:pt x="3661" y="3823"/>
                    <a:pt x="3498" y="3823"/>
                  </a:cubicBezTo>
                  <a:cubicBezTo>
                    <a:pt x="3446" y="3823"/>
                    <a:pt x="3394" y="3833"/>
                    <a:pt x="3344" y="3853"/>
                  </a:cubicBezTo>
                  <a:cubicBezTo>
                    <a:pt x="3293" y="3872"/>
                    <a:pt x="3250" y="3904"/>
                    <a:pt x="3212" y="3940"/>
                  </a:cubicBezTo>
                  <a:cubicBezTo>
                    <a:pt x="3031" y="3819"/>
                    <a:pt x="2837" y="3716"/>
                    <a:pt x="2632" y="3638"/>
                  </a:cubicBezTo>
                  <a:cubicBezTo>
                    <a:pt x="2539" y="3603"/>
                    <a:pt x="2444" y="3573"/>
                    <a:pt x="2350" y="3541"/>
                  </a:cubicBezTo>
                  <a:cubicBezTo>
                    <a:pt x="2099" y="3458"/>
                    <a:pt x="1863" y="3381"/>
                    <a:pt x="1671" y="3227"/>
                  </a:cubicBezTo>
                  <a:cubicBezTo>
                    <a:pt x="1604" y="3009"/>
                    <a:pt x="1546" y="2791"/>
                    <a:pt x="1490" y="2575"/>
                  </a:cubicBezTo>
                  <a:cubicBezTo>
                    <a:pt x="1429" y="2341"/>
                    <a:pt x="1365" y="2103"/>
                    <a:pt x="1291" y="1866"/>
                  </a:cubicBezTo>
                  <a:lnTo>
                    <a:pt x="1291" y="1866"/>
                  </a:lnTo>
                  <a:cubicBezTo>
                    <a:pt x="1561" y="2042"/>
                    <a:pt x="2009" y="2281"/>
                    <a:pt x="2548" y="2371"/>
                  </a:cubicBezTo>
                  <a:cubicBezTo>
                    <a:pt x="2551" y="2416"/>
                    <a:pt x="2559" y="2462"/>
                    <a:pt x="2575" y="2506"/>
                  </a:cubicBezTo>
                  <a:cubicBezTo>
                    <a:pt x="2640" y="2665"/>
                    <a:pt x="2795" y="2763"/>
                    <a:pt x="2958" y="2763"/>
                  </a:cubicBezTo>
                  <a:cubicBezTo>
                    <a:pt x="3009" y="2763"/>
                    <a:pt x="3061" y="2753"/>
                    <a:pt x="3111" y="2733"/>
                  </a:cubicBezTo>
                  <a:cubicBezTo>
                    <a:pt x="3321" y="2648"/>
                    <a:pt x="3424" y="2407"/>
                    <a:pt x="3340" y="2197"/>
                  </a:cubicBezTo>
                  <a:cubicBezTo>
                    <a:pt x="3275" y="2038"/>
                    <a:pt x="3120" y="1940"/>
                    <a:pt x="2957" y="1940"/>
                  </a:cubicBezTo>
                  <a:cubicBezTo>
                    <a:pt x="2906" y="1940"/>
                    <a:pt x="2854" y="1950"/>
                    <a:pt x="2804" y="1970"/>
                  </a:cubicBezTo>
                  <a:cubicBezTo>
                    <a:pt x="2685" y="2016"/>
                    <a:pt x="2604" y="2112"/>
                    <a:pt x="2568" y="2225"/>
                  </a:cubicBezTo>
                  <a:cubicBezTo>
                    <a:pt x="1931" y="2116"/>
                    <a:pt x="1426" y="1793"/>
                    <a:pt x="1216" y="1638"/>
                  </a:cubicBezTo>
                  <a:cubicBezTo>
                    <a:pt x="1151" y="1452"/>
                    <a:pt x="1076" y="1268"/>
                    <a:pt x="984" y="1088"/>
                  </a:cubicBezTo>
                  <a:cubicBezTo>
                    <a:pt x="882" y="881"/>
                    <a:pt x="767" y="683"/>
                    <a:pt x="643" y="489"/>
                  </a:cubicBezTo>
                  <a:cubicBezTo>
                    <a:pt x="585" y="401"/>
                    <a:pt x="527" y="307"/>
                    <a:pt x="459" y="227"/>
                  </a:cubicBezTo>
                  <a:cubicBezTo>
                    <a:pt x="389" y="149"/>
                    <a:pt x="339" y="69"/>
                    <a:pt x="245" y="16"/>
                  </a:cubicBezTo>
                  <a:cubicBezTo>
                    <a:pt x="231" y="8"/>
                    <a:pt x="215" y="0"/>
                    <a:pt x="20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618" name="Google Shape;1618;p34"/>
            <p:cNvGrpSpPr/>
            <p:nvPr/>
          </p:nvGrpSpPr>
          <p:grpSpPr>
            <a:xfrm rot="10800000">
              <a:off x="585270" y="3947979"/>
              <a:ext cx="812604" cy="1251942"/>
              <a:chOff x="1411275" y="1061050"/>
              <a:chExt cx="430450" cy="663175"/>
            </a:xfrm>
          </p:grpSpPr>
          <p:sp>
            <p:nvSpPr>
              <p:cNvPr id="1619" name="Google Shape;1619;p34"/>
              <p:cNvSpPr/>
              <p:nvPr/>
            </p:nvSpPr>
            <p:spPr>
              <a:xfrm>
                <a:off x="1653500" y="1111300"/>
                <a:ext cx="188225" cy="540050"/>
              </a:xfrm>
              <a:custGeom>
                <a:avLst/>
                <a:gdLst/>
                <a:ahLst/>
                <a:cxnLst/>
                <a:rect l="l" t="t" r="r" b="b"/>
                <a:pathLst>
                  <a:path w="7529" h="21602" extrusionOk="0">
                    <a:moveTo>
                      <a:pt x="335" y="0"/>
                    </a:moveTo>
                    <a:cubicBezTo>
                      <a:pt x="839" y="2131"/>
                      <a:pt x="1696" y="4863"/>
                      <a:pt x="935" y="6998"/>
                    </a:cubicBezTo>
                    <a:cubicBezTo>
                      <a:pt x="1" y="9614"/>
                      <a:pt x="1414" y="12267"/>
                      <a:pt x="2931" y="14323"/>
                    </a:cubicBezTo>
                    <a:cubicBezTo>
                      <a:pt x="4426" y="16351"/>
                      <a:pt x="3112" y="19189"/>
                      <a:pt x="4606" y="21156"/>
                    </a:cubicBezTo>
                    <a:cubicBezTo>
                      <a:pt x="4738" y="21330"/>
                      <a:pt x="4901" y="21492"/>
                      <a:pt x="5107" y="21563"/>
                    </a:cubicBezTo>
                    <a:cubicBezTo>
                      <a:pt x="5189" y="21590"/>
                      <a:pt x="5275" y="21602"/>
                      <a:pt x="5361" y="21602"/>
                    </a:cubicBezTo>
                    <a:cubicBezTo>
                      <a:pt x="5490" y="21602"/>
                      <a:pt x="5620" y="21576"/>
                      <a:pt x="5742" y="21537"/>
                    </a:cubicBezTo>
                    <a:cubicBezTo>
                      <a:pt x="6475" y="21304"/>
                      <a:pt x="7009" y="20628"/>
                      <a:pt x="7216" y="19885"/>
                    </a:cubicBezTo>
                    <a:cubicBezTo>
                      <a:pt x="7529" y="18776"/>
                      <a:pt x="7423" y="17783"/>
                      <a:pt x="7110" y="16839"/>
                    </a:cubicBezTo>
                    <a:cubicBezTo>
                      <a:pt x="6741" y="15722"/>
                      <a:pt x="6149" y="15260"/>
                      <a:pt x="5487" y="14397"/>
                    </a:cubicBezTo>
                    <a:cubicBezTo>
                      <a:pt x="4748" y="13430"/>
                      <a:pt x="4354" y="12068"/>
                      <a:pt x="4234" y="10875"/>
                    </a:cubicBezTo>
                    <a:cubicBezTo>
                      <a:pt x="4099" y="9565"/>
                      <a:pt x="4296" y="8236"/>
                      <a:pt x="4129" y="6927"/>
                    </a:cubicBezTo>
                    <a:cubicBezTo>
                      <a:pt x="3792" y="4278"/>
                      <a:pt x="2030" y="2063"/>
                      <a:pt x="335"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0" name="Google Shape;1620;p34"/>
              <p:cNvSpPr/>
              <p:nvPr/>
            </p:nvSpPr>
            <p:spPr>
              <a:xfrm>
                <a:off x="1674275" y="1164875"/>
                <a:ext cx="122250" cy="439800"/>
              </a:xfrm>
              <a:custGeom>
                <a:avLst/>
                <a:gdLst/>
                <a:ahLst/>
                <a:cxnLst/>
                <a:rect l="l" t="t" r="r" b="b"/>
                <a:pathLst>
                  <a:path w="4890" h="17592" extrusionOk="0">
                    <a:moveTo>
                      <a:pt x="120" y="1"/>
                    </a:moveTo>
                    <a:cubicBezTo>
                      <a:pt x="105" y="1"/>
                      <a:pt x="90" y="4"/>
                      <a:pt x="76" y="10"/>
                    </a:cubicBezTo>
                    <a:cubicBezTo>
                      <a:pt x="24" y="36"/>
                      <a:pt x="1" y="97"/>
                      <a:pt x="25" y="150"/>
                    </a:cubicBezTo>
                    <a:cubicBezTo>
                      <a:pt x="604" y="1388"/>
                      <a:pt x="1202" y="2666"/>
                      <a:pt x="1437" y="4031"/>
                    </a:cubicBezTo>
                    <a:cubicBezTo>
                      <a:pt x="1574" y="4829"/>
                      <a:pt x="1587" y="5660"/>
                      <a:pt x="1598" y="6465"/>
                    </a:cubicBezTo>
                    <a:cubicBezTo>
                      <a:pt x="1615" y="7506"/>
                      <a:pt x="1629" y="8580"/>
                      <a:pt x="1915" y="9603"/>
                    </a:cubicBezTo>
                    <a:cubicBezTo>
                      <a:pt x="2182" y="10563"/>
                      <a:pt x="2682" y="11445"/>
                      <a:pt x="3165" y="12299"/>
                    </a:cubicBezTo>
                    <a:cubicBezTo>
                      <a:pt x="3649" y="13151"/>
                      <a:pt x="4148" y="14035"/>
                      <a:pt x="4406" y="14984"/>
                    </a:cubicBezTo>
                    <a:cubicBezTo>
                      <a:pt x="4607" y="15722"/>
                      <a:pt x="4678" y="16539"/>
                      <a:pt x="4623" y="17481"/>
                    </a:cubicBezTo>
                    <a:cubicBezTo>
                      <a:pt x="4620" y="17539"/>
                      <a:pt x="4664" y="17588"/>
                      <a:pt x="4722" y="17591"/>
                    </a:cubicBezTo>
                    <a:lnTo>
                      <a:pt x="4727" y="17591"/>
                    </a:lnTo>
                    <a:cubicBezTo>
                      <a:pt x="4781" y="17591"/>
                      <a:pt x="4829" y="17548"/>
                      <a:pt x="4833" y="17494"/>
                    </a:cubicBezTo>
                    <a:cubicBezTo>
                      <a:pt x="4889" y="16530"/>
                      <a:pt x="4816" y="15691"/>
                      <a:pt x="4609" y="14931"/>
                    </a:cubicBezTo>
                    <a:cubicBezTo>
                      <a:pt x="4344" y="13955"/>
                      <a:pt x="3837" y="13060"/>
                      <a:pt x="3348" y="12196"/>
                    </a:cubicBezTo>
                    <a:cubicBezTo>
                      <a:pt x="2870" y="11355"/>
                      <a:pt x="2378" y="10482"/>
                      <a:pt x="2116" y="9547"/>
                    </a:cubicBezTo>
                    <a:cubicBezTo>
                      <a:pt x="1839" y="8551"/>
                      <a:pt x="1822" y="7490"/>
                      <a:pt x="1807" y="6460"/>
                    </a:cubicBezTo>
                    <a:cubicBezTo>
                      <a:pt x="1796" y="5648"/>
                      <a:pt x="1783" y="4809"/>
                      <a:pt x="1644" y="3995"/>
                    </a:cubicBezTo>
                    <a:cubicBezTo>
                      <a:pt x="1405" y="2601"/>
                      <a:pt x="800" y="1310"/>
                      <a:pt x="215" y="60"/>
                    </a:cubicBezTo>
                    <a:cubicBezTo>
                      <a:pt x="197" y="22"/>
                      <a:pt x="159" y="1"/>
                      <a:pt x="1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1" name="Google Shape;1621;p34"/>
              <p:cNvSpPr/>
              <p:nvPr/>
            </p:nvSpPr>
            <p:spPr>
              <a:xfrm>
                <a:off x="1497350" y="1061050"/>
                <a:ext cx="242125" cy="663175"/>
              </a:xfrm>
              <a:custGeom>
                <a:avLst/>
                <a:gdLst/>
                <a:ahLst/>
                <a:cxnLst/>
                <a:rect l="l" t="t" r="r" b="b"/>
                <a:pathLst>
                  <a:path w="9685" h="26527" extrusionOk="0">
                    <a:moveTo>
                      <a:pt x="5928" y="1"/>
                    </a:moveTo>
                    <a:cubicBezTo>
                      <a:pt x="6558" y="3844"/>
                      <a:pt x="6662" y="8025"/>
                      <a:pt x="4676" y="11376"/>
                    </a:cubicBezTo>
                    <a:cubicBezTo>
                      <a:pt x="3945" y="12607"/>
                      <a:pt x="2962" y="13671"/>
                      <a:pt x="2217" y="14893"/>
                    </a:cubicBezTo>
                    <a:cubicBezTo>
                      <a:pt x="1128" y="16676"/>
                      <a:pt x="594" y="18730"/>
                      <a:pt x="348" y="20792"/>
                    </a:cubicBezTo>
                    <a:cubicBezTo>
                      <a:pt x="220" y="21853"/>
                      <a:pt x="0" y="23250"/>
                      <a:pt x="255" y="24437"/>
                    </a:cubicBezTo>
                    <a:cubicBezTo>
                      <a:pt x="406" y="25135"/>
                      <a:pt x="718" y="25759"/>
                      <a:pt x="1313" y="26203"/>
                    </a:cubicBezTo>
                    <a:cubicBezTo>
                      <a:pt x="1610" y="26426"/>
                      <a:pt x="1970" y="26527"/>
                      <a:pt x="2338" y="26527"/>
                    </a:cubicBezTo>
                    <a:cubicBezTo>
                      <a:pt x="2841" y="26527"/>
                      <a:pt x="3359" y="26338"/>
                      <a:pt x="3751" y="26015"/>
                    </a:cubicBezTo>
                    <a:cubicBezTo>
                      <a:pt x="4430" y="25456"/>
                      <a:pt x="4780" y="24586"/>
                      <a:pt x="4937" y="23720"/>
                    </a:cubicBezTo>
                    <a:cubicBezTo>
                      <a:pt x="5092" y="22856"/>
                      <a:pt x="5080" y="21969"/>
                      <a:pt x="5171" y="21096"/>
                    </a:cubicBezTo>
                    <a:cubicBezTo>
                      <a:pt x="5417" y="18780"/>
                      <a:pt x="6545" y="16958"/>
                      <a:pt x="7596" y="14951"/>
                    </a:cubicBezTo>
                    <a:cubicBezTo>
                      <a:pt x="8686" y="12866"/>
                      <a:pt x="9685" y="9471"/>
                      <a:pt x="8808" y="7158"/>
                    </a:cubicBezTo>
                    <a:cubicBezTo>
                      <a:pt x="8381" y="6033"/>
                      <a:pt x="8019" y="4901"/>
                      <a:pt x="7621" y="3757"/>
                    </a:cubicBezTo>
                    <a:cubicBezTo>
                      <a:pt x="7385" y="3084"/>
                      <a:pt x="7121" y="2423"/>
                      <a:pt x="6826" y="1773"/>
                    </a:cubicBezTo>
                    <a:cubicBezTo>
                      <a:pt x="6590" y="1256"/>
                      <a:pt x="6018" y="548"/>
                      <a:pt x="59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2" name="Google Shape;1622;p34"/>
              <p:cNvSpPr/>
              <p:nvPr/>
            </p:nvSpPr>
            <p:spPr>
              <a:xfrm>
                <a:off x="1411275" y="1075600"/>
                <a:ext cx="257050" cy="435350"/>
              </a:xfrm>
              <a:custGeom>
                <a:avLst/>
                <a:gdLst/>
                <a:ahLst/>
                <a:cxnLst/>
                <a:rect l="l" t="t" r="r" b="b"/>
                <a:pathLst>
                  <a:path w="10282" h="17414" extrusionOk="0">
                    <a:moveTo>
                      <a:pt x="9797" y="1"/>
                    </a:moveTo>
                    <a:lnTo>
                      <a:pt x="9797" y="1"/>
                    </a:lnTo>
                    <a:cubicBezTo>
                      <a:pt x="9948" y="939"/>
                      <a:pt x="9273" y="2472"/>
                      <a:pt x="8959" y="3346"/>
                    </a:cubicBezTo>
                    <a:cubicBezTo>
                      <a:pt x="8568" y="4431"/>
                      <a:pt x="8372" y="5257"/>
                      <a:pt x="7471" y="6035"/>
                    </a:cubicBezTo>
                    <a:cubicBezTo>
                      <a:pt x="6527" y="6850"/>
                      <a:pt x="5411" y="7439"/>
                      <a:pt x="4416" y="8192"/>
                    </a:cubicBezTo>
                    <a:cubicBezTo>
                      <a:pt x="3038" y="9235"/>
                      <a:pt x="1902" y="10596"/>
                      <a:pt x="1121" y="12138"/>
                    </a:cubicBezTo>
                    <a:cubicBezTo>
                      <a:pt x="384" y="13597"/>
                      <a:pt x="1" y="15456"/>
                      <a:pt x="926" y="16802"/>
                    </a:cubicBezTo>
                    <a:cubicBezTo>
                      <a:pt x="1121" y="17086"/>
                      <a:pt x="1395" y="17348"/>
                      <a:pt x="1735" y="17403"/>
                    </a:cubicBezTo>
                    <a:cubicBezTo>
                      <a:pt x="1779" y="17410"/>
                      <a:pt x="1823" y="17414"/>
                      <a:pt x="1867" y="17414"/>
                    </a:cubicBezTo>
                    <a:cubicBezTo>
                      <a:pt x="2227" y="17414"/>
                      <a:pt x="2573" y="17179"/>
                      <a:pt x="2790" y="16882"/>
                    </a:cubicBezTo>
                    <a:cubicBezTo>
                      <a:pt x="3032" y="16549"/>
                      <a:pt x="3149" y="16141"/>
                      <a:pt x="3283" y="15751"/>
                    </a:cubicBezTo>
                    <a:cubicBezTo>
                      <a:pt x="3844" y="14086"/>
                      <a:pt x="4756" y="12540"/>
                      <a:pt x="5940" y="11243"/>
                    </a:cubicBezTo>
                    <a:cubicBezTo>
                      <a:pt x="6660" y="10454"/>
                      <a:pt x="7478" y="9756"/>
                      <a:pt x="8150" y="8928"/>
                    </a:cubicBezTo>
                    <a:cubicBezTo>
                      <a:pt x="10105" y="6517"/>
                      <a:pt x="10282" y="2968"/>
                      <a:pt x="97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3" name="Google Shape;1623;p34"/>
              <p:cNvSpPr/>
              <p:nvPr/>
            </p:nvSpPr>
            <p:spPr>
              <a:xfrm>
                <a:off x="1540450" y="1085550"/>
                <a:ext cx="159075" cy="610650"/>
              </a:xfrm>
              <a:custGeom>
                <a:avLst/>
                <a:gdLst/>
                <a:ahLst/>
                <a:cxnLst/>
                <a:rect l="l" t="t" r="r" b="b"/>
                <a:pathLst>
                  <a:path w="6363" h="24426" extrusionOk="0">
                    <a:moveTo>
                      <a:pt x="4471" y="1"/>
                    </a:moveTo>
                    <a:cubicBezTo>
                      <a:pt x="4455" y="1"/>
                      <a:pt x="4438" y="5"/>
                      <a:pt x="4423" y="12"/>
                    </a:cubicBezTo>
                    <a:cubicBezTo>
                      <a:pt x="4371" y="40"/>
                      <a:pt x="4351" y="104"/>
                      <a:pt x="4378" y="154"/>
                    </a:cubicBezTo>
                    <a:cubicBezTo>
                      <a:pt x="4837" y="1037"/>
                      <a:pt x="5051" y="1967"/>
                      <a:pt x="5212" y="2840"/>
                    </a:cubicBezTo>
                    <a:cubicBezTo>
                      <a:pt x="5290" y="3258"/>
                      <a:pt x="5400" y="3674"/>
                      <a:pt x="5504" y="4077"/>
                    </a:cubicBezTo>
                    <a:cubicBezTo>
                      <a:pt x="5627" y="4548"/>
                      <a:pt x="5756" y="5036"/>
                      <a:pt x="5833" y="5525"/>
                    </a:cubicBezTo>
                    <a:cubicBezTo>
                      <a:pt x="6147" y="7536"/>
                      <a:pt x="5949" y="9379"/>
                      <a:pt x="5254" y="10855"/>
                    </a:cubicBezTo>
                    <a:cubicBezTo>
                      <a:pt x="4967" y="11463"/>
                      <a:pt x="4559" y="12006"/>
                      <a:pt x="4162" y="12532"/>
                    </a:cubicBezTo>
                    <a:cubicBezTo>
                      <a:pt x="3821" y="12986"/>
                      <a:pt x="3467" y="13454"/>
                      <a:pt x="3191" y="13968"/>
                    </a:cubicBezTo>
                    <a:cubicBezTo>
                      <a:pt x="2670" y="14935"/>
                      <a:pt x="2312" y="16081"/>
                      <a:pt x="2157" y="17289"/>
                    </a:cubicBezTo>
                    <a:cubicBezTo>
                      <a:pt x="2114" y="17629"/>
                      <a:pt x="2079" y="17975"/>
                      <a:pt x="2047" y="18309"/>
                    </a:cubicBezTo>
                    <a:cubicBezTo>
                      <a:pt x="1981" y="18994"/>
                      <a:pt x="1911" y="19699"/>
                      <a:pt x="1753" y="20376"/>
                    </a:cubicBezTo>
                    <a:cubicBezTo>
                      <a:pt x="1438" y="21739"/>
                      <a:pt x="1012" y="23152"/>
                      <a:pt x="38" y="24250"/>
                    </a:cubicBezTo>
                    <a:cubicBezTo>
                      <a:pt x="0" y="24294"/>
                      <a:pt x="3" y="24360"/>
                      <a:pt x="47" y="24398"/>
                    </a:cubicBezTo>
                    <a:cubicBezTo>
                      <a:pt x="67" y="24417"/>
                      <a:pt x="92" y="24425"/>
                      <a:pt x="116" y="24425"/>
                    </a:cubicBezTo>
                    <a:cubicBezTo>
                      <a:pt x="144" y="24425"/>
                      <a:pt x="173" y="24415"/>
                      <a:pt x="196" y="24389"/>
                    </a:cubicBezTo>
                    <a:cubicBezTo>
                      <a:pt x="1200" y="23257"/>
                      <a:pt x="1636" y="21814"/>
                      <a:pt x="1958" y="20424"/>
                    </a:cubicBezTo>
                    <a:cubicBezTo>
                      <a:pt x="2118" y="19735"/>
                      <a:pt x="2188" y="19023"/>
                      <a:pt x="2254" y="18331"/>
                    </a:cubicBezTo>
                    <a:cubicBezTo>
                      <a:pt x="2288" y="17998"/>
                      <a:pt x="2322" y="17655"/>
                      <a:pt x="2366" y="17318"/>
                    </a:cubicBezTo>
                    <a:cubicBezTo>
                      <a:pt x="2518" y="16136"/>
                      <a:pt x="2867" y="15013"/>
                      <a:pt x="3375" y="14068"/>
                    </a:cubicBezTo>
                    <a:cubicBezTo>
                      <a:pt x="3643" y="13568"/>
                      <a:pt x="3993" y="13105"/>
                      <a:pt x="4330" y="12658"/>
                    </a:cubicBezTo>
                    <a:cubicBezTo>
                      <a:pt x="4733" y="12125"/>
                      <a:pt x="5148" y="11572"/>
                      <a:pt x="5444" y="10945"/>
                    </a:cubicBezTo>
                    <a:cubicBezTo>
                      <a:pt x="6157" y="9429"/>
                      <a:pt x="6363" y="7545"/>
                      <a:pt x="6041" y="5492"/>
                    </a:cubicBezTo>
                    <a:cubicBezTo>
                      <a:pt x="5963" y="4991"/>
                      <a:pt x="5833" y="4499"/>
                      <a:pt x="5708" y="4022"/>
                    </a:cubicBezTo>
                    <a:cubicBezTo>
                      <a:pt x="5603" y="3624"/>
                      <a:pt x="5494" y="3212"/>
                      <a:pt x="5419" y="2802"/>
                    </a:cubicBezTo>
                    <a:cubicBezTo>
                      <a:pt x="5254" y="1913"/>
                      <a:pt x="5035" y="965"/>
                      <a:pt x="4565" y="59"/>
                    </a:cubicBezTo>
                    <a:cubicBezTo>
                      <a:pt x="4546" y="21"/>
                      <a:pt x="4509" y="1"/>
                      <a:pt x="447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4" name="Google Shape;1624;p34"/>
              <p:cNvSpPr/>
              <p:nvPr/>
            </p:nvSpPr>
            <p:spPr>
              <a:xfrm>
                <a:off x="1447175" y="1085875"/>
                <a:ext cx="218800" cy="388825"/>
              </a:xfrm>
              <a:custGeom>
                <a:avLst/>
                <a:gdLst/>
                <a:ahLst/>
                <a:cxnLst/>
                <a:rect l="l" t="t" r="r" b="b"/>
                <a:pathLst>
                  <a:path w="8752" h="15553" extrusionOk="0">
                    <a:moveTo>
                      <a:pt x="8301" y="0"/>
                    </a:moveTo>
                    <a:cubicBezTo>
                      <a:pt x="8295" y="0"/>
                      <a:pt x="8288" y="1"/>
                      <a:pt x="8281" y="2"/>
                    </a:cubicBezTo>
                    <a:cubicBezTo>
                      <a:pt x="8225" y="11"/>
                      <a:pt x="8187" y="68"/>
                      <a:pt x="8197" y="123"/>
                    </a:cubicBezTo>
                    <a:cubicBezTo>
                      <a:pt x="8538" y="1960"/>
                      <a:pt x="8299" y="3734"/>
                      <a:pt x="7526" y="5123"/>
                    </a:cubicBezTo>
                    <a:cubicBezTo>
                      <a:pt x="6826" y="6381"/>
                      <a:pt x="5694" y="7339"/>
                      <a:pt x="4600" y="8266"/>
                    </a:cubicBezTo>
                    <a:cubicBezTo>
                      <a:pt x="3946" y="8820"/>
                      <a:pt x="3270" y="9392"/>
                      <a:pt x="2682" y="10029"/>
                    </a:cubicBezTo>
                    <a:cubicBezTo>
                      <a:pt x="1325" y="11498"/>
                      <a:pt x="377" y="13416"/>
                      <a:pt x="10" y="15430"/>
                    </a:cubicBezTo>
                    <a:cubicBezTo>
                      <a:pt x="1" y="15486"/>
                      <a:pt x="38" y="15540"/>
                      <a:pt x="95" y="15551"/>
                    </a:cubicBezTo>
                    <a:cubicBezTo>
                      <a:pt x="99" y="15553"/>
                      <a:pt x="106" y="15553"/>
                      <a:pt x="112" y="15553"/>
                    </a:cubicBezTo>
                    <a:cubicBezTo>
                      <a:pt x="162" y="15553"/>
                      <a:pt x="206" y="15517"/>
                      <a:pt x="214" y="15468"/>
                    </a:cubicBezTo>
                    <a:cubicBezTo>
                      <a:pt x="574" y="13494"/>
                      <a:pt x="1503" y="11612"/>
                      <a:pt x="2834" y="10172"/>
                    </a:cubicBezTo>
                    <a:cubicBezTo>
                      <a:pt x="3413" y="9544"/>
                      <a:pt x="4085" y="8975"/>
                      <a:pt x="4733" y="8425"/>
                    </a:cubicBezTo>
                    <a:cubicBezTo>
                      <a:pt x="5841" y="7485"/>
                      <a:pt x="6989" y="6514"/>
                      <a:pt x="7707" y="5224"/>
                    </a:cubicBezTo>
                    <a:cubicBezTo>
                      <a:pt x="8503" y="3795"/>
                      <a:pt x="8752" y="1968"/>
                      <a:pt x="8401" y="85"/>
                    </a:cubicBezTo>
                    <a:cubicBezTo>
                      <a:pt x="8394" y="35"/>
                      <a:pt x="8349" y="0"/>
                      <a:pt x="830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625" name="Google Shape;1625;p34"/>
            <p:cNvSpPr/>
            <p:nvPr/>
          </p:nvSpPr>
          <p:spPr>
            <a:xfrm>
              <a:off x="1451958" y="2"/>
              <a:ext cx="539250" cy="1004357"/>
            </a:xfrm>
            <a:custGeom>
              <a:avLst/>
              <a:gdLst/>
              <a:ahLst/>
              <a:cxnLst/>
              <a:rect l="l" t="t" r="r" b="b"/>
              <a:pathLst>
                <a:path w="11426" h="21281" extrusionOk="0">
                  <a:moveTo>
                    <a:pt x="6547" y="3862"/>
                  </a:moveTo>
                  <a:lnTo>
                    <a:pt x="6547" y="3862"/>
                  </a:lnTo>
                  <a:cubicBezTo>
                    <a:pt x="6580" y="4331"/>
                    <a:pt x="6214" y="4751"/>
                    <a:pt x="6047" y="4917"/>
                  </a:cubicBezTo>
                  <a:cubicBezTo>
                    <a:pt x="5684" y="5281"/>
                    <a:pt x="5222" y="5554"/>
                    <a:pt x="4714" y="5706"/>
                  </a:cubicBezTo>
                  <a:cubicBezTo>
                    <a:pt x="4262" y="5842"/>
                    <a:pt x="3853" y="5905"/>
                    <a:pt x="3455" y="5905"/>
                  </a:cubicBezTo>
                  <a:cubicBezTo>
                    <a:pt x="3416" y="5905"/>
                    <a:pt x="3378" y="5904"/>
                    <a:pt x="3340" y="5903"/>
                  </a:cubicBezTo>
                  <a:cubicBezTo>
                    <a:pt x="4040" y="5727"/>
                    <a:pt x="4649" y="5314"/>
                    <a:pt x="5240" y="4912"/>
                  </a:cubicBezTo>
                  <a:cubicBezTo>
                    <a:pt x="5547" y="4702"/>
                    <a:pt x="5865" y="4483"/>
                    <a:pt x="6192" y="4304"/>
                  </a:cubicBezTo>
                  <a:cubicBezTo>
                    <a:pt x="6228" y="4285"/>
                    <a:pt x="6241" y="4238"/>
                    <a:pt x="6221" y="4202"/>
                  </a:cubicBezTo>
                  <a:cubicBezTo>
                    <a:pt x="6208" y="4178"/>
                    <a:pt x="6182" y="4164"/>
                    <a:pt x="6156" y="4164"/>
                  </a:cubicBezTo>
                  <a:cubicBezTo>
                    <a:pt x="6150" y="4164"/>
                    <a:pt x="6143" y="4164"/>
                    <a:pt x="6137" y="4166"/>
                  </a:cubicBezTo>
                  <a:cubicBezTo>
                    <a:pt x="6131" y="4169"/>
                    <a:pt x="6126" y="4170"/>
                    <a:pt x="6120" y="4173"/>
                  </a:cubicBezTo>
                  <a:cubicBezTo>
                    <a:pt x="5787" y="4357"/>
                    <a:pt x="5466" y="4577"/>
                    <a:pt x="5154" y="4789"/>
                  </a:cubicBezTo>
                  <a:cubicBezTo>
                    <a:pt x="4577" y="5184"/>
                    <a:pt x="3977" y="5589"/>
                    <a:pt x="3303" y="5759"/>
                  </a:cubicBezTo>
                  <a:cubicBezTo>
                    <a:pt x="3487" y="5533"/>
                    <a:pt x="3704" y="5301"/>
                    <a:pt x="3977" y="5103"/>
                  </a:cubicBezTo>
                  <a:cubicBezTo>
                    <a:pt x="4384" y="4807"/>
                    <a:pt x="4823" y="4548"/>
                    <a:pt x="5280" y="4335"/>
                  </a:cubicBezTo>
                  <a:cubicBezTo>
                    <a:pt x="5398" y="4279"/>
                    <a:pt x="6259" y="3953"/>
                    <a:pt x="6547" y="3862"/>
                  </a:cubicBezTo>
                  <a:close/>
                  <a:moveTo>
                    <a:pt x="1334" y="6753"/>
                  </a:moveTo>
                  <a:cubicBezTo>
                    <a:pt x="1516" y="6753"/>
                    <a:pt x="1698" y="6760"/>
                    <a:pt x="1878" y="6778"/>
                  </a:cubicBezTo>
                  <a:cubicBezTo>
                    <a:pt x="2243" y="6814"/>
                    <a:pt x="2515" y="6886"/>
                    <a:pt x="2738" y="7008"/>
                  </a:cubicBezTo>
                  <a:cubicBezTo>
                    <a:pt x="3007" y="7154"/>
                    <a:pt x="3225" y="7387"/>
                    <a:pt x="3435" y="7617"/>
                  </a:cubicBezTo>
                  <a:cubicBezTo>
                    <a:pt x="3404" y="7618"/>
                    <a:pt x="3373" y="7618"/>
                    <a:pt x="3342" y="7618"/>
                  </a:cubicBezTo>
                  <a:cubicBezTo>
                    <a:pt x="2703" y="7618"/>
                    <a:pt x="2066" y="7475"/>
                    <a:pt x="1486" y="7197"/>
                  </a:cubicBezTo>
                  <a:cubicBezTo>
                    <a:pt x="1475" y="7193"/>
                    <a:pt x="1463" y="7190"/>
                    <a:pt x="1451" y="7190"/>
                  </a:cubicBezTo>
                  <a:cubicBezTo>
                    <a:pt x="1445" y="7190"/>
                    <a:pt x="1439" y="7191"/>
                    <a:pt x="1434" y="7192"/>
                  </a:cubicBezTo>
                  <a:cubicBezTo>
                    <a:pt x="1414" y="7197"/>
                    <a:pt x="1396" y="7212"/>
                    <a:pt x="1386" y="7232"/>
                  </a:cubicBezTo>
                  <a:cubicBezTo>
                    <a:pt x="1369" y="7270"/>
                    <a:pt x="1385" y="7313"/>
                    <a:pt x="1421" y="7332"/>
                  </a:cubicBezTo>
                  <a:cubicBezTo>
                    <a:pt x="2022" y="7619"/>
                    <a:pt x="2682" y="7766"/>
                    <a:pt x="3346" y="7766"/>
                  </a:cubicBezTo>
                  <a:cubicBezTo>
                    <a:pt x="3239" y="7876"/>
                    <a:pt x="3135" y="7988"/>
                    <a:pt x="3035" y="8102"/>
                  </a:cubicBezTo>
                  <a:cubicBezTo>
                    <a:pt x="2999" y="8102"/>
                    <a:pt x="2963" y="8124"/>
                    <a:pt x="2947" y="8160"/>
                  </a:cubicBezTo>
                  <a:cubicBezTo>
                    <a:pt x="2942" y="8162"/>
                    <a:pt x="2931" y="8170"/>
                    <a:pt x="2895" y="8176"/>
                  </a:cubicBezTo>
                  <a:cubicBezTo>
                    <a:pt x="2849" y="8183"/>
                    <a:pt x="2803" y="8187"/>
                    <a:pt x="2757" y="8187"/>
                  </a:cubicBezTo>
                  <a:cubicBezTo>
                    <a:pt x="2480" y="8187"/>
                    <a:pt x="2204" y="8066"/>
                    <a:pt x="1964" y="7943"/>
                  </a:cubicBezTo>
                  <a:cubicBezTo>
                    <a:pt x="1372" y="7639"/>
                    <a:pt x="826" y="7257"/>
                    <a:pt x="339" y="6804"/>
                  </a:cubicBezTo>
                  <a:cubicBezTo>
                    <a:pt x="668" y="6777"/>
                    <a:pt x="1002" y="6753"/>
                    <a:pt x="1334" y="6753"/>
                  </a:cubicBezTo>
                  <a:close/>
                  <a:moveTo>
                    <a:pt x="4135" y="7691"/>
                  </a:moveTo>
                  <a:lnTo>
                    <a:pt x="4135" y="7691"/>
                  </a:lnTo>
                  <a:cubicBezTo>
                    <a:pt x="4364" y="7739"/>
                    <a:pt x="4582" y="7748"/>
                    <a:pt x="4810" y="7755"/>
                  </a:cubicBezTo>
                  <a:cubicBezTo>
                    <a:pt x="4915" y="7759"/>
                    <a:pt x="5025" y="7762"/>
                    <a:pt x="5140" y="7769"/>
                  </a:cubicBezTo>
                  <a:cubicBezTo>
                    <a:pt x="5618" y="7800"/>
                    <a:pt x="6094" y="7898"/>
                    <a:pt x="6554" y="8063"/>
                  </a:cubicBezTo>
                  <a:cubicBezTo>
                    <a:pt x="7015" y="8225"/>
                    <a:pt x="7444" y="8450"/>
                    <a:pt x="7840" y="8726"/>
                  </a:cubicBezTo>
                  <a:cubicBezTo>
                    <a:pt x="8031" y="8862"/>
                    <a:pt x="8216" y="9013"/>
                    <a:pt x="8385" y="9172"/>
                  </a:cubicBezTo>
                  <a:cubicBezTo>
                    <a:pt x="8404" y="9189"/>
                    <a:pt x="8462" y="9259"/>
                    <a:pt x="8516" y="9324"/>
                  </a:cubicBezTo>
                  <a:cubicBezTo>
                    <a:pt x="8587" y="9409"/>
                    <a:pt x="8643" y="9476"/>
                    <a:pt x="8689" y="9530"/>
                  </a:cubicBezTo>
                  <a:cubicBezTo>
                    <a:pt x="8595" y="9531"/>
                    <a:pt x="8499" y="9532"/>
                    <a:pt x="8402" y="9532"/>
                  </a:cubicBezTo>
                  <a:cubicBezTo>
                    <a:pt x="7665" y="9532"/>
                    <a:pt x="6869" y="9485"/>
                    <a:pt x="6126" y="9265"/>
                  </a:cubicBezTo>
                  <a:cubicBezTo>
                    <a:pt x="5626" y="9116"/>
                    <a:pt x="5182" y="8897"/>
                    <a:pt x="4803" y="8609"/>
                  </a:cubicBezTo>
                  <a:cubicBezTo>
                    <a:pt x="4541" y="8413"/>
                    <a:pt x="4331" y="8143"/>
                    <a:pt x="4132" y="7868"/>
                  </a:cubicBezTo>
                  <a:lnTo>
                    <a:pt x="4132" y="7868"/>
                  </a:lnTo>
                  <a:cubicBezTo>
                    <a:pt x="4986" y="8372"/>
                    <a:pt x="5942" y="8723"/>
                    <a:pt x="6919" y="8885"/>
                  </a:cubicBezTo>
                  <a:cubicBezTo>
                    <a:pt x="6923" y="8886"/>
                    <a:pt x="6928" y="8887"/>
                    <a:pt x="6932" y="8887"/>
                  </a:cubicBezTo>
                  <a:cubicBezTo>
                    <a:pt x="6967" y="8887"/>
                    <a:pt x="6999" y="8862"/>
                    <a:pt x="7006" y="8825"/>
                  </a:cubicBezTo>
                  <a:cubicBezTo>
                    <a:pt x="7013" y="8783"/>
                    <a:pt x="6986" y="8745"/>
                    <a:pt x="6944" y="8738"/>
                  </a:cubicBezTo>
                  <a:cubicBezTo>
                    <a:pt x="5956" y="8573"/>
                    <a:pt x="4994" y="8212"/>
                    <a:pt x="4135" y="7691"/>
                  </a:cubicBezTo>
                  <a:close/>
                  <a:moveTo>
                    <a:pt x="6581" y="10431"/>
                  </a:moveTo>
                  <a:cubicBezTo>
                    <a:pt x="7316" y="10431"/>
                    <a:pt x="8014" y="10804"/>
                    <a:pt x="8723" y="11220"/>
                  </a:cubicBezTo>
                  <a:cubicBezTo>
                    <a:pt x="9150" y="11472"/>
                    <a:pt x="9578" y="11750"/>
                    <a:pt x="9774" y="12151"/>
                  </a:cubicBezTo>
                  <a:cubicBezTo>
                    <a:pt x="9303" y="12004"/>
                    <a:pt x="8810" y="11944"/>
                    <a:pt x="8329" y="11888"/>
                  </a:cubicBezTo>
                  <a:cubicBezTo>
                    <a:pt x="8067" y="11857"/>
                    <a:pt x="7798" y="11824"/>
                    <a:pt x="7536" y="11778"/>
                  </a:cubicBezTo>
                  <a:cubicBezTo>
                    <a:pt x="6871" y="11656"/>
                    <a:pt x="6365" y="11446"/>
                    <a:pt x="5987" y="11135"/>
                  </a:cubicBezTo>
                  <a:cubicBezTo>
                    <a:pt x="5887" y="11054"/>
                    <a:pt x="5806" y="10956"/>
                    <a:pt x="5726" y="10853"/>
                  </a:cubicBezTo>
                  <a:lnTo>
                    <a:pt x="5726" y="10853"/>
                  </a:lnTo>
                  <a:cubicBezTo>
                    <a:pt x="5878" y="10915"/>
                    <a:pt x="6043" y="10954"/>
                    <a:pt x="6207" y="10983"/>
                  </a:cubicBezTo>
                  <a:cubicBezTo>
                    <a:pt x="6407" y="11019"/>
                    <a:pt x="6608" y="11048"/>
                    <a:pt x="6808" y="11077"/>
                  </a:cubicBezTo>
                  <a:cubicBezTo>
                    <a:pt x="7471" y="11173"/>
                    <a:pt x="8157" y="11273"/>
                    <a:pt x="8731" y="11606"/>
                  </a:cubicBezTo>
                  <a:cubicBezTo>
                    <a:pt x="8743" y="11612"/>
                    <a:pt x="8756" y="11615"/>
                    <a:pt x="8769" y="11615"/>
                  </a:cubicBezTo>
                  <a:cubicBezTo>
                    <a:pt x="8795" y="11615"/>
                    <a:pt x="8819" y="11602"/>
                    <a:pt x="8833" y="11578"/>
                  </a:cubicBezTo>
                  <a:cubicBezTo>
                    <a:pt x="8853" y="11542"/>
                    <a:pt x="8841" y="11497"/>
                    <a:pt x="8805" y="11477"/>
                  </a:cubicBezTo>
                  <a:cubicBezTo>
                    <a:pt x="8204" y="11129"/>
                    <a:pt x="7507" y="11028"/>
                    <a:pt x="6829" y="10931"/>
                  </a:cubicBezTo>
                  <a:cubicBezTo>
                    <a:pt x="6631" y="10902"/>
                    <a:pt x="6430" y="10873"/>
                    <a:pt x="6233" y="10838"/>
                  </a:cubicBezTo>
                  <a:cubicBezTo>
                    <a:pt x="5990" y="10795"/>
                    <a:pt x="5720" y="10731"/>
                    <a:pt x="5522" y="10565"/>
                  </a:cubicBezTo>
                  <a:cubicBezTo>
                    <a:pt x="5586" y="10555"/>
                    <a:pt x="5649" y="10546"/>
                    <a:pt x="5715" y="10534"/>
                  </a:cubicBezTo>
                  <a:cubicBezTo>
                    <a:pt x="5940" y="10497"/>
                    <a:pt x="6175" y="10459"/>
                    <a:pt x="6404" y="10439"/>
                  </a:cubicBezTo>
                  <a:cubicBezTo>
                    <a:pt x="6463" y="10434"/>
                    <a:pt x="6522" y="10431"/>
                    <a:pt x="6581" y="10431"/>
                  </a:cubicBezTo>
                  <a:close/>
                  <a:moveTo>
                    <a:pt x="3455" y="7943"/>
                  </a:moveTo>
                  <a:lnTo>
                    <a:pt x="3455" y="7943"/>
                  </a:lnTo>
                  <a:cubicBezTo>
                    <a:pt x="3167" y="8846"/>
                    <a:pt x="2948" y="9774"/>
                    <a:pt x="2809" y="10709"/>
                  </a:cubicBezTo>
                  <a:cubicBezTo>
                    <a:pt x="2803" y="10751"/>
                    <a:pt x="2831" y="10789"/>
                    <a:pt x="2873" y="10795"/>
                  </a:cubicBezTo>
                  <a:cubicBezTo>
                    <a:pt x="2876" y="10795"/>
                    <a:pt x="2880" y="10796"/>
                    <a:pt x="2884" y="10796"/>
                  </a:cubicBezTo>
                  <a:cubicBezTo>
                    <a:pt x="2920" y="10796"/>
                    <a:pt x="2953" y="10769"/>
                    <a:pt x="2957" y="10731"/>
                  </a:cubicBezTo>
                  <a:cubicBezTo>
                    <a:pt x="3097" y="9797"/>
                    <a:pt x="3316" y="8872"/>
                    <a:pt x="3604" y="7972"/>
                  </a:cubicBezTo>
                  <a:cubicBezTo>
                    <a:pt x="3605" y="7986"/>
                    <a:pt x="3608" y="8001"/>
                    <a:pt x="3611" y="8014"/>
                  </a:cubicBezTo>
                  <a:cubicBezTo>
                    <a:pt x="3721" y="8655"/>
                    <a:pt x="3825" y="9265"/>
                    <a:pt x="3691" y="9889"/>
                  </a:cubicBezTo>
                  <a:cubicBezTo>
                    <a:pt x="3556" y="10504"/>
                    <a:pt x="3293" y="11081"/>
                    <a:pt x="3034" y="11620"/>
                  </a:cubicBezTo>
                  <a:cubicBezTo>
                    <a:pt x="2896" y="11904"/>
                    <a:pt x="2744" y="12190"/>
                    <a:pt x="2505" y="12345"/>
                  </a:cubicBezTo>
                  <a:cubicBezTo>
                    <a:pt x="2214" y="11438"/>
                    <a:pt x="2135" y="10660"/>
                    <a:pt x="2258" y="9973"/>
                  </a:cubicBezTo>
                  <a:cubicBezTo>
                    <a:pt x="2410" y="9120"/>
                    <a:pt x="2897" y="8526"/>
                    <a:pt x="3455" y="7943"/>
                  </a:cubicBezTo>
                  <a:close/>
                  <a:moveTo>
                    <a:pt x="5273" y="10854"/>
                  </a:moveTo>
                  <a:lnTo>
                    <a:pt x="5273" y="10854"/>
                  </a:lnTo>
                  <a:cubicBezTo>
                    <a:pt x="5212" y="11028"/>
                    <a:pt x="5157" y="11206"/>
                    <a:pt x="5108" y="11375"/>
                  </a:cubicBezTo>
                  <a:cubicBezTo>
                    <a:pt x="5021" y="11672"/>
                    <a:pt x="4931" y="11982"/>
                    <a:pt x="4795" y="12270"/>
                  </a:cubicBezTo>
                  <a:lnTo>
                    <a:pt x="4708" y="12451"/>
                  </a:lnTo>
                  <a:cubicBezTo>
                    <a:pt x="4512" y="12858"/>
                    <a:pt x="4307" y="13279"/>
                    <a:pt x="4287" y="13748"/>
                  </a:cubicBezTo>
                  <a:cubicBezTo>
                    <a:pt x="4286" y="13790"/>
                    <a:pt x="4318" y="13825"/>
                    <a:pt x="4360" y="13826"/>
                  </a:cubicBezTo>
                  <a:cubicBezTo>
                    <a:pt x="4360" y="13826"/>
                    <a:pt x="4361" y="13826"/>
                    <a:pt x="4362" y="13826"/>
                  </a:cubicBezTo>
                  <a:cubicBezTo>
                    <a:pt x="4403" y="13826"/>
                    <a:pt x="4435" y="13795"/>
                    <a:pt x="4438" y="13754"/>
                  </a:cubicBezTo>
                  <a:cubicBezTo>
                    <a:pt x="4455" y="13315"/>
                    <a:pt x="4652" y="12908"/>
                    <a:pt x="4845" y="12515"/>
                  </a:cubicBezTo>
                  <a:lnTo>
                    <a:pt x="4931" y="12334"/>
                  </a:lnTo>
                  <a:cubicBezTo>
                    <a:pt x="5072" y="12034"/>
                    <a:pt x="5164" y="11721"/>
                    <a:pt x="5253" y="11417"/>
                  </a:cubicBezTo>
                  <a:cubicBezTo>
                    <a:pt x="5301" y="11258"/>
                    <a:pt x="5350" y="11097"/>
                    <a:pt x="5405" y="10937"/>
                  </a:cubicBezTo>
                  <a:cubicBezTo>
                    <a:pt x="5415" y="10996"/>
                    <a:pt x="5422" y="11067"/>
                    <a:pt x="5425" y="11119"/>
                  </a:cubicBezTo>
                  <a:lnTo>
                    <a:pt x="5432" y="11194"/>
                  </a:lnTo>
                  <a:cubicBezTo>
                    <a:pt x="5493" y="11813"/>
                    <a:pt x="5405" y="12438"/>
                    <a:pt x="5179" y="13008"/>
                  </a:cubicBezTo>
                  <a:cubicBezTo>
                    <a:pt x="5025" y="13398"/>
                    <a:pt x="4805" y="13767"/>
                    <a:pt x="4593" y="14123"/>
                  </a:cubicBezTo>
                  <a:lnTo>
                    <a:pt x="3877" y="15323"/>
                  </a:lnTo>
                  <a:cubicBezTo>
                    <a:pt x="3846" y="14848"/>
                    <a:pt x="3833" y="14369"/>
                    <a:pt x="3841" y="13894"/>
                  </a:cubicBezTo>
                  <a:cubicBezTo>
                    <a:pt x="3849" y="13451"/>
                    <a:pt x="3876" y="13084"/>
                    <a:pt x="3982" y="12733"/>
                  </a:cubicBezTo>
                  <a:cubicBezTo>
                    <a:pt x="4119" y="12273"/>
                    <a:pt x="4394" y="11863"/>
                    <a:pt x="4616" y="11555"/>
                  </a:cubicBezTo>
                  <a:cubicBezTo>
                    <a:pt x="4781" y="11325"/>
                    <a:pt x="4969" y="11084"/>
                    <a:pt x="5206" y="10902"/>
                  </a:cubicBezTo>
                  <a:cubicBezTo>
                    <a:pt x="5234" y="10882"/>
                    <a:pt x="5253" y="10867"/>
                    <a:pt x="5273" y="10854"/>
                  </a:cubicBezTo>
                  <a:close/>
                  <a:moveTo>
                    <a:pt x="7756" y="13648"/>
                  </a:moveTo>
                  <a:lnTo>
                    <a:pt x="7756" y="13648"/>
                  </a:lnTo>
                  <a:cubicBezTo>
                    <a:pt x="7780" y="13658"/>
                    <a:pt x="7799" y="13667"/>
                    <a:pt x="7817" y="13676"/>
                  </a:cubicBezTo>
                  <a:cubicBezTo>
                    <a:pt x="8115" y="13819"/>
                    <a:pt x="8427" y="13916"/>
                    <a:pt x="8731" y="14010"/>
                  </a:cubicBezTo>
                  <a:cubicBezTo>
                    <a:pt x="9312" y="14190"/>
                    <a:pt x="9861" y="14357"/>
                    <a:pt x="10296" y="14828"/>
                  </a:cubicBezTo>
                  <a:cubicBezTo>
                    <a:pt x="10516" y="15065"/>
                    <a:pt x="10673" y="15346"/>
                    <a:pt x="10838" y="15643"/>
                  </a:cubicBezTo>
                  <a:cubicBezTo>
                    <a:pt x="10900" y="15747"/>
                    <a:pt x="10959" y="15854"/>
                    <a:pt x="11023" y="15961"/>
                  </a:cubicBezTo>
                  <a:cubicBezTo>
                    <a:pt x="10845" y="15898"/>
                    <a:pt x="10665" y="15856"/>
                    <a:pt x="10626" y="15849"/>
                  </a:cubicBezTo>
                  <a:cubicBezTo>
                    <a:pt x="10512" y="15827"/>
                    <a:pt x="10401" y="15812"/>
                    <a:pt x="10289" y="15796"/>
                  </a:cubicBezTo>
                  <a:cubicBezTo>
                    <a:pt x="10034" y="15760"/>
                    <a:pt x="9793" y="15726"/>
                    <a:pt x="9548" y="15630"/>
                  </a:cubicBezTo>
                  <a:cubicBezTo>
                    <a:pt x="9310" y="15536"/>
                    <a:pt x="9093" y="15403"/>
                    <a:pt x="8881" y="15217"/>
                  </a:cubicBezTo>
                  <a:cubicBezTo>
                    <a:pt x="8617" y="14990"/>
                    <a:pt x="8400" y="14721"/>
                    <a:pt x="8144" y="14395"/>
                  </a:cubicBezTo>
                  <a:cubicBezTo>
                    <a:pt x="8092" y="14329"/>
                    <a:pt x="8042" y="14260"/>
                    <a:pt x="7992" y="14194"/>
                  </a:cubicBezTo>
                  <a:cubicBezTo>
                    <a:pt x="7935" y="14090"/>
                    <a:pt x="7876" y="13987"/>
                    <a:pt x="7811" y="13883"/>
                  </a:cubicBezTo>
                  <a:lnTo>
                    <a:pt x="7811" y="13883"/>
                  </a:lnTo>
                  <a:cubicBezTo>
                    <a:pt x="7969" y="13994"/>
                    <a:pt x="8136" y="14090"/>
                    <a:pt x="8304" y="14187"/>
                  </a:cubicBezTo>
                  <a:lnTo>
                    <a:pt x="8377" y="14227"/>
                  </a:lnTo>
                  <a:cubicBezTo>
                    <a:pt x="8976" y="14570"/>
                    <a:pt x="9554" y="14957"/>
                    <a:pt x="10097" y="15381"/>
                  </a:cubicBezTo>
                  <a:cubicBezTo>
                    <a:pt x="10110" y="15391"/>
                    <a:pt x="10126" y="15396"/>
                    <a:pt x="10142" y="15396"/>
                  </a:cubicBezTo>
                  <a:cubicBezTo>
                    <a:pt x="10164" y="15396"/>
                    <a:pt x="10186" y="15387"/>
                    <a:pt x="10201" y="15368"/>
                  </a:cubicBezTo>
                  <a:cubicBezTo>
                    <a:pt x="10227" y="15335"/>
                    <a:pt x="10221" y="15288"/>
                    <a:pt x="10188" y="15262"/>
                  </a:cubicBezTo>
                  <a:cubicBezTo>
                    <a:pt x="9641" y="14835"/>
                    <a:pt x="9056" y="14443"/>
                    <a:pt x="8451" y="14097"/>
                  </a:cubicBezTo>
                  <a:lnTo>
                    <a:pt x="8377" y="14056"/>
                  </a:lnTo>
                  <a:cubicBezTo>
                    <a:pt x="8161" y="13933"/>
                    <a:pt x="7941" y="13807"/>
                    <a:pt x="7756" y="13648"/>
                  </a:cubicBezTo>
                  <a:close/>
                  <a:moveTo>
                    <a:pt x="7081" y="13466"/>
                  </a:moveTo>
                  <a:cubicBezTo>
                    <a:pt x="7177" y="13800"/>
                    <a:pt x="7268" y="14142"/>
                    <a:pt x="7304" y="14488"/>
                  </a:cubicBezTo>
                  <a:cubicBezTo>
                    <a:pt x="7368" y="15076"/>
                    <a:pt x="7343" y="15589"/>
                    <a:pt x="7233" y="16060"/>
                  </a:cubicBezTo>
                  <a:cubicBezTo>
                    <a:pt x="7167" y="16342"/>
                    <a:pt x="7065" y="16624"/>
                    <a:pt x="6965" y="16897"/>
                  </a:cubicBezTo>
                  <a:cubicBezTo>
                    <a:pt x="6864" y="17175"/>
                    <a:pt x="6758" y="17461"/>
                    <a:pt x="6690" y="17757"/>
                  </a:cubicBezTo>
                  <a:cubicBezTo>
                    <a:pt x="6467" y="17196"/>
                    <a:pt x="6256" y="16585"/>
                    <a:pt x="6241" y="15969"/>
                  </a:cubicBezTo>
                  <a:cubicBezTo>
                    <a:pt x="6228" y="15465"/>
                    <a:pt x="6346" y="14941"/>
                    <a:pt x="6577" y="14450"/>
                  </a:cubicBezTo>
                  <a:cubicBezTo>
                    <a:pt x="6629" y="14346"/>
                    <a:pt x="6683" y="14242"/>
                    <a:pt x="6735" y="14140"/>
                  </a:cubicBezTo>
                  <a:cubicBezTo>
                    <a:pt x="6806" y="14006"/>
                    <a:pt x="6873" y="13871"/>
                    <a:pt x="6935" y="13734"/>
                  </a:cubicBezTo>
                  <a:lnTo>
                    <a:pt x="6935" y="13734"/>
                  </a:lnTo>
                  <a:cubicBezTo>
                    <a:pt x="6933" y="14287"/>
                    <a:pt x="6871" y="14767"/>
                    <a:pt x="6742" y="15243"/>
                  </a:cubicBezTo>
                  <a:cubicBezTo>
                    <a:pt x="6602" y="15760"/>
                    <a:pt x="6480" y="16307"/>
                    <a:pt x="6654" y="16807"/>
                  </a:cubicBezTo>
                  <a:cubicBezTo>
                    <a:pt x="6665" y="16837"/>
                    <a:pt x="6694" y="16856"/>
                    <a:pt x="6724" y="16856"/>
                  </a:cubicBezTo>
                  <a:cubicBezTo>
                    <a:pt x="6733" y="16856"/>
                    <a:pt x="6741" y="16855"/>
                    <a:pt x="6750" y="16852"/>
                  </a:cubicBezTo>
                  <a:cubicBezTo>
                    <a:pt x="6790" y="16839"/>
                    <a:pt x="6810" y="16795"/>
                    <a:pt x="6796" y="16756"/>
                  </a:cubicBezTo>
                  <a:cubicBezTo>
                    <a:pt x="6635" y="16296"/>
                    <a:pt x="6748" y="15795"/>
                    <a:pt x="6887" y="15281"/>
                  </a:cubicBezTo>
                  <a:cubicBezTo>
                    <a:pt x="7042" y="14718"/>
                    <a:pt x="7101" y="14150"/>
                    <a:pt x="7081" y="13466"/>
                  </a:cubicBezTo>
                  <a:close/>
                  <a:moveTo>
                    <a:pt x="8928" y="16232"/>
                  </a:moveTo>
                  <a:cubicBezTo>
                    <a:pt x="8940" y="16247"/>
                    <a:pt x="8953" y="16263"/>
                    <a:pt x="8963" y="16277"/>
                  </a:cubicBezTo>
                  <a:cubicBezTo>
                    <a:pt x="9033" y="16365"/>
                    <a:pt x="9101" y="16451"/>
                    <a:pt x="9164" y="16541"/>
                  </a:cubicBezTo>
                  <a:cubicBezTo>
                    <a:pt x="9678" y="17244"/>
                    <a:pt x="9913" y="18085"/>
                    <a:pt x="9901" y="19185"/>
                  </a:cubicBezTo>
                  <a:cubicBezTo>
                    <a:pt x="9897" y="19455"/>
                    <a:pt x="9874" y="19733"/>
                    <a:pt x="9850" y="19999"/>
                  </a:cubicBezTo>
                  <a:cubicBezTo>
                    <a:pt x="9824" y="20278"/>
                    <a:pt x="9798" y="20565"/>
                    <a:pt x="9797" y="20852"/>
                  </a:cubicBezTo>
                  <a:lnTo>
                    <a:pt x="9795" y="20850"/>
                  </a:lnTo>
                  <a:cubicBezTo>
                    <a:pt x="9762" y="20814"/>
                    <a:pt x="9733" y="20784"/>
                    <a:pt x="9720" y="20762"/>
                  </a:cubicBezTo>
                  <a:cubicBezTo>
                    <a:pt x="9601" y="20598"/>
                    <a:pt x="9503" y="20451"/>
                    <a:pt x="9413" y="20307"/>
                  </a:cubicBezTo>
                  <a:cubicBezTo>
                    <a:pt x="9202" y="19967"/>
                    <a:pt x="9044" y="19654"/>
                    <a:pt x="8933" y="19346"/>
                  </a:cubicBezTo>
                  <a:cubicBezTo>
                    <a:pt x="8853" y="19132"/>
                    <a:pt x="8811" y="18909"/>
                    <a:pt x="8801" y="18666"/>
                  </a:cubicBezTo>
                  <a:cubicBezTo>
                    <a:pt x="8789" y="18424"/>
                    <a:pt x="8817" y="18175"/>
                    <a:pt x="8844" y="17933"/>
                  </a:cubicBezTo>
                  <a:cubicBezTo>
                    <a:pt x="8868" y="17728"/>
                    <a:pt x="8889" y="17518"/>
                    <a:pt x="8891" y="17309"/>
                  </a:cubicBezTo>
                  <a:cubicBezTo>
                    <a:pt x="8892" y="16934"/>
                    <a:pt x="8831" y="16583"/>
                    <a:pt x="8768" y="16239"/>
                  </a:cubicBezTo>
                  <a:lnTo>
                    <a:pt x="8768" y="16239"/>
                  </a:lnTo>
                  <a:cubicBezTo>
                    <a:pt x="9014" y="16788"/>
                    <a:pt x="9189" y="17324"/>
                    <a:pt x="9282" y="17836"/>
                  </a:cubicBezTo>
                  <a:cubicBezTo>
                    <a:pt x="9324" y="18071"/>
                    <a:pt x="9315" y="18317"/>
                    <a:pt x="9305" y="18557"/>
                  </a:cubicBezTo>
                  <a:cubicBezTo>
                    <a:pt x="9290" y="18941"/>
                    <a:pt x="9274" y="19337"/>
                    <a:pt x="9462" y="19720"/>
                  </a:cubicBezTo>
                  <a:cubicBezTo>
                    <a:pt x="9476" y="19747"/>
                    <a:pt x="9503" y="19762"/>
                    <a:pt x="9530" y="19762"/>
                  </a:cubicBezTo>
                  <a:cubicBezTo>
                    <a:pt x="9541" y="19762"/>
                    <a:pt x="9552" y="19759"/>
                    <a:pt x="9562" y="19754"/>
                  </a:cubicBezTo>
                  <a:cubicBezTo>
                    <a:pt x="9600" y="19735"/>
                    <a:pt x="9614" y="19691"/>
                    <a:pt x="9597" y="19654"/>
                  </a:cubicBezTo>
                  <a:cubicBezTo>
                    <a:pt x="9425" y="19307"/>
                    <a:pt x="9439" y="18945"/>
                    <a:pt x="9454" y="18563"/>
                  </a:cubicBezTo>
                  <a:cubicBezTo>
                    <a:pt x="9462" y="18317"/>
                    <a:pt x="9474" y="18061"/>
                    <a:pt x="9428" y="17810"/>
                  </a:cubicBezTo>
                  <a:cubicBezTo>
                    <a:pt x="9338" y="17303"/>
                    <a:pt x="9167" y="16774"/>
                    <a:pt x="8928" y="16232"/>
                  </a:cubicBezTo>
                  <a:close/>
                  <a:moveTo>
                    <a:pt x="2356" y="0"/>
                  </a:moveTo>
                  <a:cubicBezTo>
                    <a:pt x="2348" y="0"/>
                    <a:pt x="2340" y="1"/>
                    <a:pt x="2333" y="3"/>
                  </a:cubicBezTo>
                  <a:cubicBezTo>
                    <a:pt x="2295" y="14"/>
                    <a:pt x="2266" y="45"/>
                    <a:pt x="2260" y="87"/>
                  </a:cubicBezTo>
                  <a:cubicBezTo>
                    <a:pt x="1893" y="2690"/>
                    <a:pt x="2475" y="5130"/>
                    <a:pt x="3505" y="7403"/>
                  </a:cubicBezTo>
                  <a:cubicBezTo>
                    <a:pt x="3311" y="7196"/>
                    <a:pt x="3097" y="6979"/>
                    <a:pt x="2831" y="6831"/>
                  </a:cubicBezTo>
                  <a:cubicBezTo>
                    <a:pt x="2585" y="6697"/>
                    <a:pt x="2288" y="6617"/>
                    <a:pt x="1896" y="6578"/>
                  </a:cubicBezTo>
                  <a:cubicBezTo>
                    <a:pt x="1706" y="6560"/>
                    <a:pt x="1515" y="6552"/>
                    <a:pt x="1325" y="6552"/>
                  </a:cubicBezTo>
                  <a:cubicBezTo>
                    <a:pt x="913" y="6552"/>
                    <a:pt x="501" y="6587"/>
                    <a:pt x="98" y="6623"/>
                  </a:cubicBezTo>
                  <a:cubicBezTo>
                    <a:pt x="93" y="6623"/>
                    <a:pt x="86" y="6624"/>
                    <a:pt x="80" y="6626"/>
                  </a:cubicBezTo>
                  <a:cubicBezTo>
                    <a:pt x="50" y="6634"/>
                    <a:pt x="24" y="6656"/>
                    <a:pt x="14" y="6688"/>
                  </a:cubicBezTo>
                  <a:cubicBezTo>
                    <a:pt x="1" y="6724"/>
                    <a:pt x="9" y="6765"/>
                    <a:pt x="37" y="6792"/>
                  </a:cubicBezTo>
                  <a:cubicBezTo>
                    <a:pt x="578" y="7326"/>
                    <a:pt x="1194" y="7771"/>
                    <a:pt x="1870" y="8118"/>
                  </a:cubicBezTo>
                  <a:cubicBezTo>
                    <a:pt x="2131" y="8254"/>
                    <a:pt x="2435" y="8384"/>
                    <a:pt x="2750" y="8384"/>
                  </a:cubicBezTo>
                  <a:cubicBezTo>
                    <a:pt x="2765" y="8384"/>
                    <a:pt x="2780" y="8384"/>
                    <a:pt x="2795" y="8383"/>
                  </a:cubicBezTo>
                  <a:lnTo>
                    <a:pt x="2795" y="8383"/>
                  </a:lnTo>
                  <a:cubicBezTo>
                    <a:pt x="2446" y="8822"/>
                    <a:pt x="2168" y="9311"/>
                    <a:pt x="2056" y="9936"/>
                  </a:cubicBezTo>
                  <a:cubicBezTo>
                    <a:pt x="1922" y="10686"/>
                    <a:pt x="2016" y="11532"/>
                    <a:pt x="2347" y="12519"/>
                  </a:cubicBezTo>
                  <a:cubicBezTo>
                    <a:pt x="2356" y="12546"/>
                    <a:pt x="2376" y="12568"/>
                    <a:pt x="2402" y="12578"/>
                  </a:cubicBezTo>
                  <a:cubicBezTo>
                    <a:pt x="2415" y="12584"/>
                    <a:pt x="2428" y="12587"/>
                    <a:pt x="2442" y="12587"/>
                  </a:cubicBezTo>
                  <a:cubicBezTo>
                    <a:pt x="2456" y="12587"/>
                    <a:pt x="2470" y="12584"/>
                    <a:pt x="2483" y="12578"/>
                  </a:cubicBezTo>
                  <a:cubicBezTo>
                    <a:pt x="2841" y="12418"/>
                    <a:pt x="3039" y="12060"/>
                    <a:pt x="3209" y="11705"/>
                  </a:cubicBezTo>
                  <a:cubicBezTo>
                    <a:pt x="3474" y="11155"/>
                    <a:pt x="3743" y="10565"/>
                    <a:pt x="3880" y="9929"/>
                  </a:cubicBezTo>
                  <a:cubicBezTo>
                    <a:pt x="4018" y="9292"/>
                    <a:pt x="3918" y="8661"/>
                    <a:pt x="3814" y="8052"/>
                  </a:cubicBezTo>
                  <a:lnTo>
                    <a:pt x="3814" y="8052"/>
                  </a:lnTo>
                  <a:cubicBezTo>
                    <a:pt x="4252" y="8936"/>
                    <a:pt x="4755" y="9796"/>
                    <a:pt x="5290" y="10627"/>
                  </a:cubicBezTo>
                  <a:cubicBezTo>
                    <a:pt x="5212" y="10649"/>
                    <a:pt x="5138" y="10699"/>
                    <a:pt x="5080" y="10744"/>
                  </a:cubicBezTo>
                  <a:cubicBezTo>
                    <a:pt x="4824" y="10943"/>
                    <a:pt x="4624" y="11194"/>
                    <a:pt x="4448" y="11438"/>
                  </a:cubicBezTo>
                  <a:cubicBezTo>
                    <a:pt x="4215" y="11758"/>
                    <a:pt x="3930" y="12187"/>
                    <a:pt x="3782" y="12677"/>
                  </a:cubicBezTo>
                  <a:cubicBezTo>
                    <a:pt x="3672" y="13049"/>
                    <a:pt x="3643" y="13434"/>
                    <a:pt x="3636" y="13893"/>
                  </a:cubicBezTo>
                  <a:cubicBezTo>
                    <a:pt x="3626" y="14478"/>
                    <a:pt x="3647" y="15068"/>
                    <a:pt x="3698" y="15653"/>
                  </a:cubicBezTo>
                  <a:cubicBezTo>
                    <a:pt x="3701" y="15697"/>
                    <a:pt x="3731" y="15733"/>
                    <a:pt x="3775" y="15743"/>
                  </a:cubicBezTo>
                  <a:cubicBezTo>
                    <a:pt x="3782" y="15744"/>
                    <a:pt x="3788" y="15745"/>
                    <a:pt x="3795" y="15745"/>
                  </a:cubicBezTo>
                  <a:cubicBezTo>
                    <a:pt x="3830" y="15745"/>
                    <a:pt x="3864" y="15727"/>
                    <a:pt x="3883" y="15697"/>
                  </a:cubicBezTo>
                  <a:lnTo>
                    <a:pt x="4759" y="14227"/>
                  </a:lnTo>
                  <a:cubicBezTo>
                    <a:pt x="4976" y="13864"/>
                    <a:pt x="5199" y="13487"/>
                    <a:pt x="5360" y="13084"/>
                  </a:cubicBezTo>
                  <a:cubicBezTo>
                    <a:pt x="5597" y="12486"/>
                    <a:pt x="5690" y="11827"/>
                    <a:pt x="5626" y="11178"/>
                  </a:cubicBezTo>
                  <a:lnTo>
                    <a:pt x="5623" y="11134"/>
                  </a:lnTo>
                  <a:lnTo>
                    <a:pt x="5623" y="11134"/>
                  </a:lnTo>
                  <a:cubicBezTo>
                    <a:pt x="6047" y="11772"/>
                    <a:pt x="6489" y="12394"/>
                    <a:pt x="6933" y="13001"/>
                  </a:cubicBezTo>
                  <a:cubicBezTo>
                    <a:pt x="6891" y="13398"/>
                    <a:pt x="6731" y="13716"/>
                    <a:pt x="6557" y="14051"/>
                  </a:cubicBezTo>
                  <a:cubicBezTo>
                    <a:pt x="6504" y="14153"/>
                    <a:pt x="6450" y="14259"/>
                    <a:pt x="6398" y="14368"/>
                  </a:cubicBezTo>
                  <a:cubicBezTo>
                    <a:pt x="6152" y="14884"/>
                    <a:pt x="6029" y="15440"/>
                    <a:pt x="6040" y="15976"/>
                  </a:cubicBezTo>
                  <a:cubicBezTo>
                    <a:pt x="6059" y="16748"/>
                    <a:pt x="6365" y="17496"/>
                    <a:pt x="6634" y="18155"/>
                  </a:cubicBezTo>
                  <a:cubicBezTo>
                    <a:pt x="6649" y="18193"/>
                    <a:pt x="6688" y="18216"/>
                    <a:pt x="6727" y="18216"/>
                  </a:cubicBezTo>
                  <a:cubicBezTo>
                    <a:pt x="6731" y="18216"/>
                    <a:pt x="6735" y="18216"/>
                    <a:pt x="6739" y="18215"/>
                  </a:cubicBezTo>
                  <a:cubicBezTo>
                    <a:pt x="6783" y="18211"/>
                    <a:pt x="6819" y="18175"/>
                    <a:pt x="6825" y="18129"/>
                  </a:cubicBezTo>
                  <a:cubicBezTo>
                    <a:pt x="6871" y="17733"/>
                    <a:pt x="7013" y="17344"/>
                    <a:pt x="7151" y="16968"/>
                  </a:cubicBezTo>
                  <a:cubicBezTo>
                    <a:pt x="7252" y="16691"/>
                    <a:pt x="7356" y="16403"/>
                    <a:pt x="7426" y="16108"/>
                  </a:cubicBezTo>
                  <a:cubicBezTo>
                    <a:pt x="7541" y="15615"/>
                    <a:pt x="7565" y="15078"/>
                    <a:pt x="7499" y="14469"/>
                  </a:cubicBezTo>
                  <a:cubicBezTo>
                    <a:pt x="7466" y="14166"/>
                    <a:pt x="7397" y="13870"/>
                    <a:pt x="7317" y="13579"/>
                  </a:cubicBezTo>
                  <a:lnTo>
                    <a:pt x="7317" y="13579"/>
                  </a:lnTo>
                  <a:cubicBezTo>
                    <a:pt x="7478" y="13828"/>
                    <a:pt x="7647" y="14072"/>
                    <a:pt x="7827" y="14310"/>
                  </a:cubicBezTo>
                  <a:cubicBezTo>
                    <a:pt x="7995" y="14618"/>
                    <a:pt x="8132" y="14926"/>
                    <a:pt x="8273" y="15243"/>
                  </a:cubicBezTo>
                  <a:cubicBezTo>
                    <a:pt x="8338" y="15390"/>
                    <a:pt x="8404" y="15542"/>
                    <a:pt x="8475" y="15695"/>
                  </a:cubicBezTo>
                  <a:cubicBezTo>
                    <a:pt x="8500" y="15873"/>
                    <a:pt x="8529" y="16048"/>
                    <a:pt x="8559" y="16218"/>
                  </a:cubicBezTo>
                  <a:cubicBezTo>
                    <a:pt x="8629" y="16585"/>
                    <a:pt x="8692" y="16931"/>
                    <a:pt x="8689" y="17308"/>
                  </a:cubicBezTo>
                  <a:cubicBezTo>
                    <a:pt x="8688" y="17506"/>
                    <a:pt x="8666" y="17712"/>
                    <a:pt x="8645" y="17910"/>
                  </a:cubicBezTo>
                  <a:cubicBezTo>
                    <a:pt x="8617" y="18158"/>
                    <a:pt x="8591" y="18415"/>
                    <a:pt x="8601" y="18671"/>
                  </a:cubicBezTo>
                  <a:cubicBezTo>
                    <a:pt x="8613" y="18935"/>
                    <a:pt x="8659" y="19177"/>
                    <a:pt x="8744" y="19413"/>
                  </a:cubicBezTo>
                  <a:cubicBezTo>
                    <a:pt x="8860" y="19733"/>
                    <a:pt x="9025" y="20058"/>
                    <a:pt x="9244" y="20409"/>
                  </a:cubicBezTo>
                  <a:cubicBezTo>
                    <a:pt x="9334" y="20553"/>
                    <a:pt x="9438" y="20705"/>
                    <a:pt x="9557" y="20875"/>
                  </a:cubicBezTo>
                  <a:cubicBezTo>
                    <a:pt x="9575" y="20899"/>
                    <a:pt x="9609" y="20937"/>
                    <a:pt x="9648" y="20980"/>
                  </a:cubicBezTo>
                  <a:cubicBezTo>
                    <a:pt x="9696" y="21035"/>
                    <a:pt x="9800" y="21150"/>
                    <a:pt x="9808" y="21189"/>
                  </a:cubicBezTo>
                  <a:cubicBezTo>
                    <a:pt x="9811" y="21242"/>
                    <a:pt x="9856" y="21280"/>
                    <a:pt x="9910" y="21280"/>
                  </a:cubicBezTo>
                  <a:cubicBezTo>
                    <a:pt x="9912" y="21280"/>
                    <a:pt x="9914" y="21280"/>
                    <a:pt x="9916" y="21280"/>
                  </a:cubicBezTo>
                  <a:cubicBezTo>
                    <a:pt x="9971" y="21274"/>
                    <a:pt x="10011" y="21225"/>
                    <a:pt x="10007" y="21172"/>
                  </a:cubicBezTo>
                  <a:cubicBezTo>
                    <a:pt x="9981" y="20788"/>
                    <a:pt x="10014" y="20393"/>
                    <a:pt x="10049" y="20013"/>
                  </a:cubicBezTo>
                  <a:cubicBezTo>
                    <a:pt x="10072" y="19741"/>
                    <a:pt x="10098" y="19463"/>
                    <a:pt x="10101" y="19184"/>
                  </a:cubicBezTo>
                  <a:cubicBezTo>
                    <a:pt x="10114" y="18037"/>
                    <a:pt x="9868" y="17159"/>
                    <a:pt x="9325" y="16417"/>
                  </a:cubicBezTo>
                  <a:cubicBezTo>
                    <a:pt x="9258" y="16326"/>
                    <a:pt x="9189" y="16238"/>
                    <a:pt x="9119" y="16150"/>
                  </a:cubicBezTo>
                  <a:cubicBezTo>
                    <a:pt x="8924" y="15904"/>
                    <a:pt x="8740" y="15672"/>
                    <a:pt x="8634" y="15395"/>
                  </a:cubicBezTo>
                  <a:cubicBezTo>
                    <a:pt x="8619" y="15357"/>
                    <a:pt x="8581" y="15332"/>
                    <a:pt x="8542" y="15332"/>
                  </a:cubicBezTo>
                  <a:cubicBezTo>
                    <a:pt x="8538" y="15332"/>
                    <a:pt x="8534" y="15333"/>
                    <a:pt x="8530" y="15333"/>
                  </a:cubicBezTo>
                  <a:cubicBezTo>
                    <a:pt x="8506" y="15275"/>
                    <a:pt x="8478" y="15217"/>
                    <a:pt x="8453" y="15161"/>
                  </a:cubicBezTo>
                  <a:cubicBezTo>
                    <a:pt x="8429" y="15106"/>
                    <a:pt x="8404" y="15051"/>
                    <a:pt x="8381" y="14997"/>
                  </a:cubicBezTo>
                  <a:lnTo>
                    <a:pt x="8381" y="14997"/>
                  </a:lnTo>
                  <a:cubicBezTo>
                    <a:pt x="8498" y="15129"/>
                    <a:pt x="8617" y="15252"/>
                    <a:pt x="8747" y="15366"/>
                  </a:cubicBezTo>
                  <a:cubicBezTo>
                    <a:pt x="8978" y="15565"/>
                    <a:pt x="9215" y="15711"/>
                    <a:pt x="9474" y="15812"/>
                  </a:cubicBezTo>
                  <a:cubicBezTo>
                    <a:pt x="9739" y="15918"/>
                    <a:pt x="10004" y="15956"/>
                    <a:pt x="10260" y="15992"/>
                  </a:cubicBezTo>
                  <a:cubicBezTo>
                    <a:pt x="10369" y="16006"/>
                    <a:pt x="10477" y="16022"/>
                    <a:pt x="10589" y="16043"/>
                  </a:cubicBezTo>
                  <a:cubicBezTo>
                    <a:pt x="10773" y="16077"/>
                    <a:pt x="11178" y="16215"/>
                    <a:pt x="11230" y="16280"/>
                  </a:cubicBezTo>
                  <a:cubicBezTo>
                    <a:pt x="11250" y="16306"/>
                    <a:pt x="11281" y="16320"/>
                    <a:pt x="11313" y="16320"/>
                  </a:cubicBezTo>
                  <a:cubicBezTo>
                    <a:pt x="11333" y="16320"/>
                    <a:pt x="11353" y="16314"/>
                    <a:pt x="11370" y="16302"/>
                  </a:cubicBezTo>
                  <a:cubicBezTo>
                    <a:pt x="11415" y="16271"/>
                    <a:pt x="11425" y="16210"/>
                    <a:pt x="11397" y="16167"/>
                  </a:cubicBezTo>
                  <a:cubicBezTo>
                    <a:pt x="11395" y="16166"/>
                    <a:pt x="11395" y="16164"/>
                    <a:pt x="11394" y="16164"/>
                  </a:cubicBezTo>
                  <a:cubicBezTo>
                    <a:pt x="11250" y="15972"/>
                    <a:pt x="11132" y="15754"/>
                    <a:pt x="11013" y="15545"/>
                  </a:cubicBezTo>
                  <a:cubicBezTo>
                    <a:pt x="10849" y="15251"/>
                    <a:pt x="10680" y="14947"/>
                    <a:pt x="10444" y="14690"/>
                  </a:cubicBezTo>
                  <a:cubicBezTo>
                    <a:pt x="9971" y="14181"/>
                    <a:pt x="9370" y="13996"/>
                    <a:pt x="8789" y="13818"/>
                  </a:cubicBezTo>
                  <a:cubicBezTo>
                    <a:pt x="8493" y="13725"/>
                    <a:pt x="8187" y="13631"/>
                    <a:pt x="7900" y="13493"/>
                  </a:cubicBezTo>
                  <a:cubicBezTo>
                    <a:pt x="7863" y="13474"/>
                    <a:pt x="7809" y="13453"/>
                    <a:pt x="7747" y="13428"/>
                  </a:cubicBezTo>
                  <a:cubicBezTo>
                    <a:pt x="7637" y="13385"/>
                    <a:pt x="7447" y="13308"/>
                    <a:pt x="7358" y="13241"/>
                  </a:cubicBezTo>
                  <a:cubicBezTo>
                    <a:pt x="7284" y="13140"/>
                    <a:pt x="7210" y="13040"/>
                    <a:pt x="7136" y="12939"/>
                  </a:cubicBezTo>
                  <a:cubicBezTo>
                    <a:pt x="7136" y="12937"/>
                    <a:pt x="7133" y="12934"/>
                    <a:pt x="7133" y="12932"/>
                  </a:cubicBezTo>
                  <a:cubicBezTo>
                    <a:pt x="7126" y="12907"/>
                    <a:pt x="7110" y="12887"/>
                    <a:pt x="7087" y="12872"/>
                  </a:cubicBezTo>
                  <a:cubicBezTo>
                    <a:pt x="6747" y="12408"/>
                    <a:pt x="6407" y="11931"/>
                    <a:pt x="6075" y="11445"/>
                  </a:cubicBezTo>
                  <a:lnTo>
                    <a:pt x="6075" y="11445"/>
                  </a:lnTo>
                  <a:cubicBezTo>
                    <a:pt x="6450" y="11692"/>
                    <a:pt x="6919" y="11865"/>
                    <a:pt x="7501" y="11967"/>
                  </a:cubicBezTo>
                  <a:cubicBezTo>
                    <a:pt x="7769" y="12015"/>
                    <a:pt x="8042" y="12047"/>
                    <a:pt x="8306" y="12079"/>
                  </a:cubicBezTo>
                  <a:cubicBezTo>
                    <a:pt x="8844" y="12143"/>
                    <a:pt x="9402" y="12209"/>
                    <a:pt x="9908" y="12403"/>
                  </a:cubicBezTo>
                  <a:cubicBezTo>
                    <a:pt x="9920" y="12408"/>
                    <a:pt x="9932" y="12410"/>
                    <a:pt x="9944" y="12410"/>
                  </a:cubicBezTo>
                  <a:cubicBezTo>
                    <a:pt x="9968" y="12410"/>
                    <a:pt x="9992" y="12401"/>
                    <a:pt x="10011" y="12384"/>
                  </a:cubicBezTo>
                  <a:cubicBezTo>
                    <a:pt x="10039" y="12358"/>
                    <a:pt x="10050" y="12321"/>
                    <a:pt x="10040" y="12284"/>
                  </a:cubicBezTo>
                  <a:cubicBezTo>
                    <a:pt x="9881" y="11705"/>
                    <a:pt x="9352" y="11354"/>
                    <a:pt x="8824" y="11042"/>
                  </a:cubicBezTo>
                  <a:cubicBezTo>
                    <a:pt x="8091" y="10612"/>
                    <a:pt x="7367" y="10226"/>
                    <a:pt x="6584" y="10226"/>
                  </a:cubicBezTo>
                  <a:cubicBezTo>
                    <a:pt x="6518" y="10226"/>
                    <a:pt x="6453" y="10229"/>
                    <a:pt x="6386" y="10235"/>
                  </a:cubicBezTo>
                  <a:cubicBezTo>
                    <a:pt x="6149" y="10253"/>
                    <a:pt x="5910" y="10294"/>
                    <a:pt x="5681" y="10332"/>
                  </a:cubicBezTo>
                  <a:cubicBezTo>
                    <a:pt x="5577" y="10348"/>
                    <a:pt x="5474" y="10366"/>
                    <a:pt x="5371" y="10381"/>
                  </a:cubicBezTo>
                  <a:cubicBezTo>
                    <a:pt x="4907" y="9650"/>
                    <a:pt x="4468" y="8900"/>
                    <a:pt x="4077" y="8130"/>
                  </a:cubicBezTo>
                  <a:lnTo>
                    <a:pt x="4077" y="8130"/>
                  </a:lnTo>
                  <a:cubicBezTo>
                    <a:pt x="4255" y="8364"/>
                    <a:pt x="4445" y="8589"/>
                    <a:pt x="4678" y="8767"/>
                  </a:cubicBezTo>
                  <a:cubicBezTo>
                    <a:pt x="5076" y="9066"/>
                    <a:pt x="5544" y="9298"/>
                    <a:pt x="6065" y="9453"/>
                  </a:cubicBezTo>
                  <a:cubicBezTo>
                    <a:pt x="6838" y="9682"/>
                    <a:pt x="7658" y="9728"/>
                    <a:pt x="8414" y="9728"/>
                  </a:cubicBezTo>
                  <a:cubicBezTo>
                    <a:pt x="8593" y="9728"/>
                    <a:pt x="8769" y="9725"/>
                    <a:pt x="8940" y="9722"/>
                  </a:cubicBezTo>
                  <a:cubicBezTo>
                    <a:pt x="8993" y="9721"/>
                    <a:pt x="9040" y="9674"/>
                    <a:pt x="9037" y="9621"/>
                  </a:cubicBezTo>
                  <a:cubicBezTo>
                    <a:pt x="9037" y="9576"/>
                    <a:pt x="9005" y="9537"/>
                    <a:pt x="8963" y="9527"/>
                  </a:cubicBezTo>
                  <a:cubicBezTo>
                    <a:pt x="8909" y="9489"/>
                    <a:pt x="8746" y="9291"/>
                    <a:pt x="8666" y="9195"/>
                  </a:cubicBezTo>
                  <a:cubicBezTo>
                    <a:pt x="8591" y="9103"/>
                    <a:pt x="8545" y="9049"/>
                    <a:pt x="8519" y="9023"/>
                  </a:cubicBezTo>
                  <a:cubicBezTo>
                    <a:pt x="8341" y="8859"/>
                    <a:pt x="8151" y="8703"/>
                    <a:pt x="7951" y="8563"/>
                  </a:cubicBezTo>
                  <a:cubicBezTo>
                    <a:pt x="7543" y="8275"/>
                    <a:pt x="7094" y="8041"/>
                    <a:pt x="6618" y="7872"/>
                  </a:cubicBezTo>
                  <a:cubicBezTo>
                    <a:pt x="6140" y="7703"/>
                    <a:pt x="5647" y="7601"/>
                    <a:pt x="5149" y="7568"/>
                  </a:cubicBezTo>
                  <a:cubicBezTo>
                    <a:pt x="5031" y="7561"/>
                    <a:pt x="4921" y="7558"/>
                    <a:pt x="4813" y="7554"/>
                  </a:cubicBezTo>
                  <a:cubicBezTo>
                    <a:pt x="4438" y="7543"/>
                    <a:pt x="4113" y="7532"/>
                    <a:pt x="3741" y="7351"/>
                  </a:cubicBezTo>
                  <a:cubicBezTo>
                    <a:pt x="3728" y="7344"/>
                    <a:pt x="3714" y="7342"/>
                    <a:pt x="3699" y="7342"/>
                  </a:cubicBezTo>
                  <a:cubicBezTo>
                    <a:pt x="3513" y="6931"/>
                    <a:pt x="3340" y="6516"/>
                    <a:pt x="3187" y="6096"/>
                  </a:cubicBezTo>
                  <a:lnTo>
                    <a:pt x="3187" y="6096"/>
                  </a:lnTo>
                  <a:cubicBezTo>
                    <a:pt x="3276" y="6102"/>
                    <a:pt x="3366" y="6105"/>
                    <a:pt x="3456" y="6105"/>
                  </a:cubicBezTo>
                  <a:cubicBezTo>
                    <a:pt x="3874" y="6105"/>
                    <a:pt x="4300" y="6038"/>
                    <a:pt x="4769" y="5896"/>
                  </a:cubicBezTo>
                  <a:cubicBezTo>
                    <a:pt x="5308" y="5735"/>
                    <a:pt x="5799" y="5444"/>
                    <a:pt x="6188" y="5056"/>
                  </a:cubicBezTo>
                  <a:cubicBezTo>
                    <a:pt x="6437" y="4807"/>
                    <a:pt x="6841" y="4302"/>
                    <a:pt x="6728" y="3722"/>
                  </a:cubicBezTo>
                  <a:cubicBezTo>
                    <a:pt x="6724" y="3691"/>
                    <a:pt x="6702" y="3664"/>
                    <a:pt x="6674" y="3651"/>
                  </a:cubicBezTo>
                  <a:cubicBezTo>
                    <a:pt x="6669" y="3648"/>
                    <a:pt x="6660" y="3647"/>
                    <a:pt x="6649" y="3647"/>
                  </a:cubicBezTo>
                  <a:cubicBezTo>
                    <a:pt x="6615" y="3647"/>
                    <a:pt x="6557" y="3658"/>
                    <a:pt x="6486" y="3678"/>
                  </a:cubicBezTo>
                  <a:cubicBezTo>
                    <a:pt x="6084" y="3788"/>
                    <a:pt x="5205" y="4150"/>
                    <a:pt x="5193" y="4155"/>
                  </a:cubicBezTo>
                  <a:cubicBezTo>
                    <a:pt x="4726" y="4373"/>
                    <a:pt x="4277" y="4639"/>
                    <a:pt x="3859" y="4941"/>
                  </a:cubicBezTo>
                  <a:cubicBezTo>
                    <a:pt x="3521" y="5185"/>
                    <a:pt x="3268" y="5473"/>
                    <a:pt x="3061" y="5740"/>
                  </a:cubicBezTo>
                  <a:cubicBezTo>
                    <a:pt x="2457" y="3956"/>
                    <a:pt x="2181" y="2080"/>
                    <a:pt x="2457" y="113"/>
                  </a:cubicBezTo>
                  <a:cubicBezTo>
                    <a:pt x="2465" y="59"/>
                    <a:pt x="2427" y="8"/>
                    <a:pt x="2373" y="1"/>
                  </a:cubicBezTo>
                  <a:cubicBezTo>
                    <a:pt x="2367" y="1"/>
                    <a:pt x="2362" y="0"/>
                    <a:pt x="235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626" name="Google Shape;1626;p34"/>
            <p:cNvGrpSpPr/>
            <p:nvPr/>
          </p:nvGrpSpPr>
          <p:grpSpPr>
            <a:xfrm>
              <a:off x="2356340" y="-47402"/>
              <a:ext cx="460670" cy="971792"/>
              <a:chOff x="1118425" y="996600"/>
              <a:chExt cx="244025" cy="514775"/>
            </a:xfrm>
          </p:grpSpPr>
          <p:sp>
            <p:nvSpPr>
              <p:cNvPr id="1627" name="Google Shape;1627;p34"/>
              <p:cNvSpPr/>
              <p:nvPr/>
            </p:nvSpPr>
            <p:spPr>
              <a:xfrm>
                <a:off x="1118425" y="1061350"/>
                <a:ext cx="244025" cy="450025"/>
              </a:xfrm>
              <a:custGeom>
                <a:avLst/>
                <a:gdLst/>
                <a:ahLst/>
                <a:cxnLst/>
                <a:rect l="l" t="t" r="r" b="b"/>
                <a:pathLst>
                  <a:path w="9761" h="18001" extrusionOk="0">
                    <a:moveTo>
                      <a:pt x="5856" y="0"/>
                    </a:moveTo>
                    <a:cubicBezTo>
                      <a:pt x="5707" y="0"/>
                      <a:pt x="5541" y="52"/>
                      <a:pt x="5348" y="168"/>
                    </a:cubicBezTo>
                    <a:cubicBezTo>
                      <a:pt x="3967" y="999"/>
                      <a:pt x="2758" y="2108"/>
                      <a:pt x="1832" y="3431"/>
                    </a:cubicBezTo>
                    <a:cubicBezTo>
                      <a:pt x="1849" y="3407"/>
                      <a:pt x="1891" y="3397"/>
                      <a:pt x="1950" y="3397"/>
                    </a:cubicBezTo>
                    <a:cubicBezTo>
                      <a:pt x="2218" y="3397"/>
                      <a:pt x="2823" y="3609"/>
                      <a:pt x="2928" y="3651"/>
                    </a:cubicBezTo>
                    <a:cubicBezTo>
                      <a:pt x="3153" y="3744"/>
                      <a:pt x="3447" y="4026"/>
                      <a:pt x="3200" y="4207"/>
                    </a:cubicBezTo>
                    <a:cubicBezTo>
                      <a:pt x="3068" y="4304"/>
                      <a:pt x="2800" y="4333"/>
                      <a:pt x="2550" y="4333"/>
                    </a:cubicBezTo>
                    <a:cubicBezTo>
                      <a:pt x="2370" y="4333"/>
                      <a:pt x="2198" y="4318"/>
                      <a:pt x="2092" y="4303"/>
                    </a:cubicBezTo>
                    <a:cubicBezTo>
                      <a:pt x="1903" y="4276"/>
                      <a:pt x="1703" y="4245"/>
                      <a:pt x="1511" y="4245"/>
                    </a:cubicBezTo>
                    <a:cubicBezTo>
                      <a:pt x="1186" y="4245"/>
                      <a:pt x="884" y="4333"/>
                      <a:pt x="701" y="4676"/>
                    </a:cubicBezTo>
                    <a:cubicBezTo>
                      <a:pt x="390" y="5257"/>
                      <a:pt x="235" y="6024"/>
                      <a:pt x="96" y="6662"/>
                    </a:cubicBezTo>
                    <a:cubicBezTo>
                      <a:pt x="0" y="7101"/>
                      <a:pt x="0" y="7570"/>
                      <a:pt x="73" y="8006"/>
                    </a:cubicBezTo>
                    <a:cubicBezTo>
                      <a:pt x="109" y="8239"/>
                      <a:pt x="206" y="8724"/>
                      <a:pt x="445" y="8825"/>
                    </a:cubicBezTo>
                    <a:cubicBezTo>
                      <a:pt x="488" y="8844"/>
                      <a:pt x="533" y="8851"/>
                      <a:pt x="579" y="8851"/>
                    </a:cubicBezTo>
                    <a:cubicBezTo>
                      <a:pt x="651" y="8851"/>
                      <a:pt x="726" y="8833"/>
                      <a:pt x="797" y="8812"/>
                    </a:cubicBezTo>
                    <a:cubicBezTo>
                      <a:pt x="1251" y="8686"/>
                      <a:pt x="1702" y="8484"/>
                      <a:pt x="2168" y="8484"/>
                    </a:cubicBezTo>
                    <a:cubicBezTo>
                      <a:pt x="2220" y="8484"/>
                      <a:pt x="2272" y="8487"/>
                      <a:pt x="2324" y="8492"/>
                    </a:cubicBezTo>
                    <a:cubicBezTo>
                      <a:pt x="2428" y="8504"/>
                      <a:pt x="2548" y="8536"/>
                      <a:pt x="2595" y="8631"/>
                    </a:cubicBezTo>
                    <a:cubicBezTo>
                      <a:pt x="2619" y="8680"/>
                      <a:pt x="2619" y="8740"/>
                      <a:pt x="2606" y="8793"/>
                    </a:cubicBezTo>
                    <a:cubicBezTo>
                      <a:pt x="2569" y="8945"/>
                      <a:pt x="2434" y="9050"/>
                      <a:pt x="2302" y="9134"/>
                    </a:cubicBezTo>
                    <a:cubicBezTo>
                      <a:pt x="1769" y="9467"/>
                      <a:pt x="1102" y="9666"/>
                      <a:pt x="484" y="9758"/>
                    </a:cubicBezTo>
                    <a:cubicBezTo>
                      <a:pt x="346" y="9778"/>
                      <a:pt x="190" y="9797"/>
                      <a:pt x="105" y="9908"/>
                    </a:cubicBezTo>
                    <a:cubicBezTo>
                      <a:pt x="38" y="9995"/>
                      <a:pt x="35" y="10112"/>
                      <a:pt x="32" y="10221"/>
                    </a:cubicBezTo>
                    <a:cubicBezTo>
                      <a:pt x="28" y="10881"/>
                      <a:pt x="60" y="11541"/>
                      <a:pt x="131" y="12197"/>
                    </a:cubicBezTo>
                    <a:cubicBezTo>
                      <a:pt x="141" y="12289"/>
                      <a:pt x="158" y="12392"/>
                      <a:pt x="232" y="12449"/>
                    </a:cubicBezTo>
                    <a:cubicBezTo>
                      <a:pt x="275" y="12482"/>
                      <a:pt x="331" y="12491"/>
                      <a:pt x="387" y="12491"/>
                    </a:cubicBezTo>
                    <a:cubicBezTo>
                      <a:pt x="404" y="12491"/>
                      <a:pt x="421" y="12491"/>
                      <a:pt x="438" y="12489"/>
                    </a:cubicBezTo>
                    <a:cubicBezTo>
                      <a:pt x="980" y="12453"/>
                      <a:pt x="1551" y="12152"/>
                      <a:pt x="2078" y="12010"/>
                    </a:cubicBezTo>
                    <a:cubicBezTo>
                      <a:pt x="2124" y="11998"/>
                      <a:pt x="2165" y="11992"/>
                      <a:pt x="2201" y="11992"/>
                    </a:cubicBezTo>
                    <a:cubicBezTo>
                      <a:pt x="2368" y="11992"/>
                      <a:pt x="2428" y="12115"/>
                      <a:pt x="2312" y="12304"/>
                    </a:cubicBezTo>
                    <a:cubicBezTo>
                      <a:pt x="2208" y="12479"/>
                      <a:pt x="2058" y="12495"/>
                      <a:pt x="1885" y="12544"/>
                    </a:cubicBezTo>
                    <a:cubicBezTo>
                      <a:pt x="1393" y="12682"/>
                      <a:pt x="944" y="12974"/>
                      <a:pt x="493" y="13213"/>
                    </a:cubicBezTo>
                    <a:cubicBezTo>
                      <a:pt x="420" y="13252"/>
                      <a:pt x="344" y="13296"/>
                      <a:pt x="312" y="13369"/>
                    </a:cubicBezTo>
                    <a:cubicBezTo>
                      <a:pt x="281" y="13437"/>
                      <a:pt x="297" y="13517"/>
                      <a:pt x="313" y="13589"/>
                    </a:cubicBezTo>
                    <a:cubicBezTo>
                      <a:pt x="608" y="14885"/>
                      <a:pt x="1147" y="16085"/>
                      <a:pt x="1710" y="17279"/>
                    </a:cubicBezTo>
                    <a:cubicBezTo>
                      <a:pt x="1816" y="17502"/>
                      <a:pt x="1933" y="17932"/>
                      <a:pt x="2214" y="17993"/>
                    </a:cubicBezTo>
                    <a:cubicBezTo>
                      <a:pt x="2238" y="17998"/>
                      <a:pt x="2264" y="18001"/>
                      <a:pt x="2290" y="18001"/>
                    </a:cubicBezTo>
                    <a:cubicBezTo>
                      <a:pt x="2573" y="18001"/>
                      <a:pt x="2969" y="17730"/>
                      <a:pt x="3191" y="17621"/>
                    </a:cubicBezTo>
                    <a:cubicBezTo>
                      <a:pt x="3557" y="17446"/>
                      <a:pt x="3918" y="17255"/>
                      <a:pt x="4267" y="17045"/>
                    </a:cubicBezTo>
                    <a:cubicBezTo>
                      <a:pt x="4697" y="16786"/>
                      <a:pt x="5118" y="16485"/>
                      <a:pt x="5374" y="16058"/>
                    </a:cubicBezTo>
                    <a:cubicBezTo>
                      <a:pt x="5988" y="15037"/>
                      <a:pt x="5174" y="14035"/>
                      <a:pt x="5200" y="12977"/>
                    </a:cubicBezTo>
                    <a:cubicBezTo>
                      <a:pt x="5203" y="12897"/>
                      <a:pt x="5213" y="12813"/>
                      <a:pt x="5266" y="12756"/>
                    </a:cubicBezTo>
                    <a:cubicBezTo>
                      <a:pt x="5307" y="12710"/>
                      <a:pt x="5365" y="12690"/>
                      <a:pt x="5426" y="12690"/>
                    </a:cubicBezTo>
                    <a:cubicBezTo>
                      <a:pt x="5490" y="12690"/>
                      <a:pt x="5555" y="12712"/>
                      <a:pt x="5606" y="12750"/>
                    </a:cubicBezTo>
                    <a:cubicBezTo>
                      <a:pt x="5706" y="12825"/>
                      <a:pt x="5762" y="12942"/>
                      <a:pt x="5816" y="13054"/>
                    </a:cubicBezTo>
                    <a:cubicBezTo>
                      <a:pt x="5988" y="13416"/>
                      <a:pt x="6160" y="13781"/>
                      <a:pt x="6332" y="14142"/>
                    </a:cubicBezTo>
                    <a:cubicBezTo>
                      <a:pt x="6393" y="14270"/>
                      <a:pt x="6458" y="14404"/>
                      <a:pt x="6573" y="14491"/>
                    </a:cubicBezTo>
                    <a:cubicBezTo>
                      <a:pt x="6634" y="14538"/>
                      <a:pt x="6713" y="14565"/>
                      <a:pt x="6789" y="14565"/>
                    </a:cubicBezTo>
                    <a:cubicBezTo>
                      <a:pt x="6855" y="14565"/>
                      <a:pt x="6918" y="14545"/>
                      <a:pt x="6965" y="14499"/>
                    </a:cubicBezTo>
                    <a:cubicBezTo>
                      <a:pt x="7001" y="14462"/>
                      <a:pt x="7024" y="14415"/>
                      <a:pt x="7046" y="14368"/>
                    </a:cubicBezTo>
                    <a:cubicBezTo>
                      <a:pt x="7233" y="13980"/>
                      <a:pt x="7420" y="13595"/>
                      <a:pt x="7606" y="13210"/>
                    </a:cubicBezTo>
                    <a:cubicBezTo>
                      <a:pt x="7955" y="12486"/>
                      <a:pt x="8308" y="11755"/>
                      <a:pt x="8494" y="10974"/>
                    </a:cubicBezTo>
                    <a:cubicBezTo>
                      <a:pt x="8543" y="10764"/>
                      <a:pt x="8581" y="10546"/>
                      <a:pt x="8542" y="10335"/>
                    </a:cubicBezTo>
                    <a:cubicBezTo>
                      <a:pt x="8424" y="9717"/>
                      <a:pt x="7709" y="9381"/>
                      <a:pt x="7499" y="8788"/>
                    </a:cubicBezTo>
                    <a:cubicBezTo>
                      <a:pt x="7472" y="8711"/>
                      <a:pt x="7454" y="8624"/>
                      <a:pt x="7491" y="8552"/>
                    </a:cubicBezTo>
                    <a:cubicBezTo>
                      <a:pt x="7528" y="8475"/>
                      <a:pt x="7616" y="8437"/>
                      <a:pt x="7703" y="8437"/>
                    </a:cubicBezTo>
                    <a:cubicBezTo>
                      <a:pt x="7717" y="8437"/>
                      <a:pt x="7731" y="8438"/>
                      <a:pt x="7745" y="8440"/>
                    </a:cubicBezTo>
                    <a:cubicBezTo>
                      <a:pt x="7842" y="8456"/>
                      <a:pt x="7929" y="8513"/>
                      <a:pt x="8012" y="8569"/>
                    </a:cubicBezTo>
                    <a:cubicBezTo>
                      <a:pt x="8255" y="8738"/>
                      <a:pt x="8487" y="8927"/>
                      <a:pt x="8704" y="9131"/>
                    </a:cubicBezTo>
                    <a:cubicBezTo>
                      <a:pt x="8804" y="9225"/>
                      <a:pt x="8912" y="9329"/>
                      <a:pt x="9048" y="9333"/>
                    </a:cubicBezTo>
                    <a:cubicBezTo>
                      <a:pt x="9051" y="9333"/>
                      <a:pt x="9054" y="9334"/>
                      <a:pt x="9056" y="9334"/>
                    </a:cubicBezTo>
                    <a:cubicBezTo>
                      <a:pt x="9761" y="9334"/>
                      <a:pt x="8836" y="4957"/>
                      <a:pt x="8686" y="4462"/>
                    </a:cubicBezTo>
                    <a:cubicBezTo>
                      <a:pt x="8436" y="3640"/>
                      <a:pt x="8117" y="2836"/>
                      <a:pt x="7738" y="2063"/>
                    </a:cubicBezTo>
                    <a:cubicBezTo>
                      <a:pt x="7444" y="1465"/>
                      <a:pt x="7039" y="952"/>
                      <a:pt x="6602" y="456"/>
                    </a:cubicBezTo>
                    <a:cubicBezTo>
                      <a:pt x="6357" y="180"/>
                      <a:pt x="6134" y="0"/>
                      <a:pt x="585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8" name="Google Shape;1628;p34"/>
              <p:cNvSpPr/>
              <p:nvPr/>
            </p:nvSpPr>
            <p:spPr>
              <a:xfrm>
                <a:off x="1167350" y="996600"/>
                <a:ext cx="163300" cy="471800"/>
              </a:xfrm>
              <a:custGeom>
                <a:avLst/>
                <a:gdLst/>
                <a:ahLst/>
                <a:cxnLst/>
                <a:rect l="l" t="t" r="r" b="b"/>
                <a:pathLst>
                  <a:path w="6532" h="18872" extrusionOk="0">
                    <a:moveTo>
                      <a:pt x="3429" y="1"/>
                    </a:moveTo>
                    <a:cubicBezTo>
                      <a:pt x="3363" y="1"/>
                      <a:pt x="3292" y="55"/>
                      <a:pt x="3311" y="140"/>
                    </a:cubicBezTo>
                    <a:cubicBezTo>
                      <a:pt x="3615" y="1547"/>
                      <a:pt x="3770" y="2977"/>
                      <a:pt x="3804" y="4413"/>
                    </a:cubicBezTo>
                    <a:cubicBezTo>
                      <a:pt x="3640" y="4468"/>
                      <a:pt x="3482" y="4584"/>
                      <a:pt x="3340" y="4674"/>
                    </a:cubicBezTo>
                    <a:cubicBezTo>
                      <a:pt x="3164" y="4782"/>
                      <a:pt x="2994" y="4895"/>
                      <a:pt x="2826" y="5015"/>
                    </a:cubicBezTo>
                    <a:cubicBezTo>
                      <a:pt x="2483" y="5260"/>
                      <a:pt x="2158" y="5528"/>
                      <a:pt x="1849" y="5813"/>
                    </a:cubicBezTo>
                    <a:cubicBezTo>
                      <a:pt x="1767" y="5890"/>
                      <a:pt x="1844" y="6003"/>
                      <a:pt x="1933" y="6003"/>
                    </a:cubicBezTo>
                    <a:cubicBezTo>
                      <a:pt x="1959" y="6003"/>
                      <a:pt x="1985" y="5994"/>
                      <a:pt x="2009" y="5972"/>
                    </a:cubicBezTo>
                    <a:cubicBezTo>
                      <a:pt x="2540" y="5478"/>
                      <a:pt x="3126" y="5043"/>
                      <a:pt x="3760" y="4685"/>
                    </a:cubicBezTo>
                    <a:cubicBezTo>
                      <a:pt x="3776" y="4676"/>
                      <a:pt x="3792" y="4668"/>
                      <a:pt x="3808" y="4661"/>
                    </a:cubicBezTo>
                    <a:lnTo>
                      <a:pt x="3808" y="4661"/>
                    </a:lnTo>
                    <a:cubicBezTo>
                      <a:pt x="3815" y="5263"/>
                      <a:pt x="3801" y="5865"/>
                      <a:pt x="3767" y="6469"/>
                    </a:cubicBezTo>
                    <a:cubicBezTo>
                      <a:pt x="3720" y="6501"/>
                      <a:pt x="3678" y="6542"/>
                      <a:pt x="3639" y="6580"/>
                    </a:cubicBezTo>
                    <a:cubicBezTo>
                      <a:pt x="3516" y="6694"/>
                      <a:pt x="3394" y="6810"/>
                      <a:pt x="3272" y="6926"/>
                    </a:cubicBezTo>
                    <a:cubicBezTo>
                      <a:pt x="2813" y="7363"/>
                      <a:pt x="2363" y="7811"/>
                      <a:pt x="1922" y="8267"/>
                    </a:cubicBezTo>
                    <a:cubicBezTo>
                      <a:pt x="1419" y="8782"/>
                      <a:pt x="931" y="9307"/>
                      <a:pt x="452" y="9843"/>
                    </a:cubicBezTo>
                    <a:cubicBezTo>
                      <a:pt x="378" y="9925"/>
                      <a:pt x="453" y="10038"/>
                      <a:pt x="537" y="10038"/>
                    </a:cubicBezTo>
                    <a:cubicBezTo>
                      <a:pt x="562" y="10038"/>
                      <a:pt x="589" y="10027"/>
                      <a:pt x="612" y="10002"/>
                    </a:cubicBezTo>
                    <a:cubicBezTo>
                      <a:pt x="1600" y="8896"/>
                      <a:pt x="2638" y="7831"/>
                      <a:pt x="3720" y="6813"/>
                    </a:cubicBezTo>
                    <a:cubicBezTo>
                      <a:pt x="3727" y="6806"/>
                      <a:pt x="3738" y="6796"/>
                      <a:pt x="3747" y="6784"/>
                    </a:cubicBezTo>
                    <a:lnTo>
                      <a:pt x="3747" y="6784"/>
                    </a:lnTo>
                    <a:cubicBezTo>
                      <a:pt x="3728" y="7052"/>
                      <a:pt x="3707" y="7318"/>
                      <a:pt x="3682" y="7586"/>
                    </a:cubicBezTo>
                    <a:cubicBezTo>
                      <a:pt x="3618" y="8225"/>
                      <a:pt x="3533" y="8862"/>
                      <a:pt x="3430" y="9496"/>
                    </a:cubicBezTo>
                    <a:cubicBezTo>
                      <a:pt x="2660" y="10004"/>
                      <a:pt x="1936" y="10580"/>
                      <a:pt x="1267" y="11218"/>
                    </a:cubicBezTo>
                    <a:cubicBezTo>
                      <a:pt x="1186" y="11296"/>
                      <a:pt x="1264" y="11409"/>
                      <a:pt x="1352" y="11409"/>
                    </a:cubicBezTo>
                    <a:cubicBezTo>
                      <a:pt x="1377" y="11409"/>
                      <a:pt x="1403" y="11400"/>
                      <a:pt x="1427" y="11378"/>
                    </a:cubicBezTo>
                    <a:cubicBezTo>
                      <a:pt x="2032" y="10799"/>
                      <a:pt x="2683" y="10272"/>
                      <a:pt x="3377" y="9803"/>
                    </a:cubicBezTo>
                    <a:lnTo>
                      <a:pt x="3377" y="9803"/>
                    </a:lnTo>
                    <a:cubicBezTo>
                      <a:pt x="3243" y="10563"/>
                      <a:pt x="3087" y="11320"/>
                      <a:pt x="2903" y="12071"/>
                    </a:cubicBezTo>
                    <a:cubicBezTo>
                      <a:pt x="2221" y="12705"/>
                      <a:pt x="1612" y="13412"/>
                      <a:pt x="1079" y="14177"/>
                    </a:cubicBezTo>
                    <a:cubicBezTo>
                      <a:pt x="1022" y="14260"/>
                      <a:pt x="1099" y="14340"/>
                      <a:pt x="1179" y="14340"/>
                    </a:cubicBezTo>
                    <a:cubicBezTo>
                      <a:pt x="1214" y="14340"/>
                      <a:pt x="1249" y="14325"/>
                      <a:pt x="1273" y="14289"/>
                    </a:cubicBezTo>
                    <a:cubicBezTo>
                      <a:pt x="1723" y="13639"/>
                      <a:pt x="2236" y="13035"/>
                      <a:pt x="2799" y="12479"/>
                    </a:cubicBezTo>
                    <a:lnTo>
                      <a:pt x="2799" y="12479"/>
                    </a:lnTo>
                    <a:cubicBezTo>
                      <a:pt x="2598" y="13265"/>
                      <a:pt x="2375" y="14044"/>
                      <a:pt x="2129" y="14817"/>
                    </a:cubicBezTo>
                    <a:cubicBezTo>
                      <a:pt x="2049" y="15071"/>
                      <a:pt x="1965" y="15322"/>
                      <a:pt x="1880" y="15574"/>
                    </a:cubicBezTo>
                    <a:cubicBezTo>
                      <a:pt x="1275" y="15959"/>
                      <a:pt x="684" y="16363"/>
                      <a:pt x="102" y="16785"/>
                    </a:cubicBezTo>
                    <a:cubicBezTo>
                      <a:pt x="0" y="16855"/>
                      <a:pt x="60" y="17001"/>
                      <a:pt x="150" y="17001"/>
                    </a:cubicBezTo>
                    <a:cubicBezTo>
                      <a:pt x="169" y="17001"/>
                      <a:pt x="189" y="16995"/>
                      <a:pt x="209" y="16980"/>
                    </a:cubicBezTo>
                    <a:cubicBezTo>
                      <a:pt x="714" y="16612"/>
                      <a:pt x="1231" y="16262"/>
                      <a:pt x="1757" y="15919"/>
                    </a:cubicBezTo>
                    <a:lnTo>
                      <a:pt x="1757" y="15919"/>
                    </a:lnTo>
                    <a:cubicBezTo>
                      <a:pt x="1429" y="16867"/>
                      <a:pt x="1076" y="17807"/>
                      <a:pt x="703" y="18737"/>
                    </a:cubicBezTo>
                    <a:cubicBezTo>
                      <a:pt x="670" y="18818"/>
                      <a:pt x="737" y="18872"/>
                      <a:pt x="807" y="18872"/>
                    </a:cubicBezTo>
                    <a:cubicBezTo>
                      <a:pt x="852" y="18872"/>
                      <a:pt x="899" y="18849"/>
                      <a:pt x="920" y="18797"/>
                    </a:cubicBezTo>
                    <a:cubicBezTo>
                      <a:pt x="1308" y="17833"/>
                      <a:pt x="1673" y="16857"/>
                      <a:pt x="2010" y="15873"/>
                    </a:cubicBezTo>
                    <a:cubicBezTo>
                      <a:pt x="2182" y="16117"/>
                      <a:pt x="2263" y="16436"/>
                      <a:pt x="2360" y="16708"/>
                    </a:cubicBezTo>
                    <a:cubicBezTo>
                      <a:pt x="2498" y="17084"/>
                      <a:pt x="2634" y="17461"/>
                      <a:pt x="2771" y="17837"/>
                    </a:cubicBezTo>
                    <a:cubicBezTo>
                      <a:pt x="2791" y="17891"/>
                      <a:pt x="2837" y="17914"/>
                      <a:pt x="2883" y="17914"/>
                    </a:cubicBezTo>
                    <a:cubicBezTo>
                      <a:pt x="2951" y="17914"/>
                      <a:pt x="3018" y="17861"/>
                      <a:pt x="2989" y="17779"/>
                    </a:cubicBezTo>
                    <a:cubicBezTo>
                      <a:pt x="2841" y="17374"/>
                      <a:pt x="2693" y="16967"/>
                      <a:pt x="2546" y="16562"/>
                    </a:cubicBezTo>
                    <a:cubicBezTo>
                      <a:pt x="2427" y="16237"/>
                      <a:pt x="2330" y="15880"/>
                      <a:pt x="2094" y="15619"/>
                    </a:cubicBezTo>
                    <a:cubicBezTo>
                      <a:pt x="2459" y="14536"/>
                      <a:pt x="2784" y="13442"/>
                      <a:pt x="3061" y="12333"/>
                    </a:cubicBezTo>
                    <a:cubicBezTo>
                      <a:pt x="3446" y="13084"/>
                      <a:pt x="3775" y="13862"/>
                      <a:pt x="4040" y="14664"/>
                    </a:cubicBezTo>
                    <a:cubicBezTo>
                      <a:pt x="4058" y="14718"/>
                      <a:pt x="4103" y="14742"/>
                      <a:pt x="4148" y="14742"/>
                    </a:cubicBezTo>
                    <a:cubicBezTo>
                      <a:pt x="4216" y="14742"/>
                      <a:pt x="4284" y="14688"/>
                      <a:pt x="4257" y="14606"/>
                    </a:cubicBezTo>
                    <a:cubicBezTo>
                      <a:pt x="3960" y="13714"/>
                      <a:pt x="3591" y="12847"/>
                      <a:pt x="3151" y="12015"/>
                    </a:cubicBezTo>
                    <a:cubicBezTo>
                      <a:pt x="3148" y="12009"/>
                      <a:pt x="3143" y="12007"/>
                      <a:pt x="3141" y="12002"/>
                    </a:cubicBezTo>
                    <a:cubicBezTo>
                      <a:pt x="3164" y="11906"/>
                      <a:pt x="3187" y="11812"/>
                      <a:pt x="3212" y="11716"/>
                    </a:cubicBezTo>
                    <a:cubicBezTo>
                      <a:pt x="3372" y="11024"/>
                      <a:pt x="3510" y="10328"/>
                      <a:pt x="3627" y="9626"/>
                    </a:cubicBezTo>
                    <a:cubicBezTo>
                      <a:pt x="3649" y="9611"/>
                      <a:pt x="3670" y="9597"/>
                      <a:pt x="3692" y="9584"/>
                    </a:cubicBezTo>
                    <a:cubicBezTo>
                      <a:pt x="4132" y="10225"/>
                      <a:pt x="4572" y="10864"/>
                      <a:pt x="5014" y="11504"/>
                    </a:cubicBezTo>
                    <a:cubicBezTo>
                      <a:pt x="5038" y="11539"/>
                      <a:pt x="5073" y="11554"/>
                      <a:pt x="5108" y="11554"/>
                    </a:cubicBezTo>
                    <a:cubicBezTo>
                      <a:pt x="5187" y="11554"/>
                      <a:pt x="5265" y="11475"/>
                      <a:pt x="5206" y="11392"/>
                    </a:cubicBezTo>
                    <a:cubicBezTo>
                      <a:pt x="4746" y="10720"/>
                      <a:pt x="4283" y="10047"/>
                      <a:pt x="3821" y="9376"/>
                    </a:cubicBezTo>
                    <a:cubicBezTo>
                      <a:pt x="3799" y="9343"/>
                      <a:pt x="3761" y="9321"/>
                      <a:pt x="3722" y="9321"/>
                    </a:cubicBezTo>
                    <a:cubicBezTo>
                      <a:pt x="3706" y="9321"/>
                      <a:pt x="3691" y="9325"/>
                      <a:pt x="3676" y="9332"/>
                    </a:cubicBezTo>
                    <a:cubicBezTo>
                      <a:pt x="3812" y="8471"/>
                      <a:pt x="3911" y="7602"/>
                      <a:pt x="3969" y="6734"/>
                    </a:cubicBezTo>
                    <a:cubicBezTo>
                      <a:pt x="4012" y="6790"/>
                      <a:pt x="4061" y="6862"/>
                      <a:pt x="4076" y="6881"/>
                    </a:cubicBezTo>
                    <a:cubicBezTo>
                      <a:pt x="4181" y="7007"/>
                      <a:pt x="4283" y="7135"/>
                      <a:pt x="4386" y="7262"/>
                    </a:cubicBezTo>
                    <a:cubicBezTo>
                      <a:pt x="4626" y="7566"/>
                      <a:pt x="4859" y="7877"/>
                      <a:pt x="5088" y="8193"/>
                    </a:cubicBezTo>
                    <a:cubicBezTo>
                      <a:pt x="5512" y="8782"/>
                      <a:pt x="5911" y="9389"/>
                      <a:pt x="6285" y="10011"/>
                    </a:cubicBezTo>
                    <a:cubicBezTo>
                      <a:pt x="6308" y="10049"/>
                      <a:pt x="6342" y="10065"/>
                      <a:pt x="6377" y="10065"/>
                    </a:cubicBezTo>
                    <a:cubicBezTo>
                      <a:pt x="6455" y="10065"/>
                      <a:pt x="6532" y="9985"/>
                      <a:pt x="6479" y="9900"/>
                    </a:cubicBezTo>
                    <a:cubicBezTo>
                      <a:pt x="5846" y="8847"/>
                      <a:pt x="5141" y="7840"/>
                      <a:pt x="4370" y="6886"/>
                    </a:cubicBezTo>
                    <a:cubicBezTo>
                      <a:pt x="4273" y="6768"/>
                      <a:pt x="4179" y="6650"/>
                      <a:pt x="4080" y="6534"/>
                    </a:cubicBezTo>
                    <a:cubicBezTo>
                      <a:pt x="4051" y="6501"/>
                      <a:pt x="4022" y="6470"/>
                      <a:pt x="3989" y="6450"/>
                    </a:cubicBezTo>
                    <a:cubicBezTo>
                      <a:pt x="4024" y="5856"/>
                      <a:pt x="4038" y="5263"/>
                      <a:pt x="4031" y="4668"/>
                    </a:cubicBezTo>
                    <a:lnTo>
                      <a:pt x="4031" y="4668"/>
                    </a:lnTo>
                    <a:cubicBezTo>
                      <a:pt x="4037" y="4671"/>
                      <a:pt x="4040" y="4674"/>
                      <a:pt x="4045" y="4676"/>
                    </a:cubicBezTo>
                    <a:cubicBezTo>
                      <a:pt x="4124" y="4727"/>
                      <a:pt x="4190" y="4807"/>
                      <a:pt x="4260" y="4869"/>
                    </a:cubicBezTo>
                    <a:lnTo>
                      <a:pt x="4688" y="5254"/>
                    </a:lnTo>
                    <a:cubicBezTo>
                      <a:pt x="4992" y="5528"/>
                      <a:pt x="5295" y="5800"/>
                      <a:pt x="5599" y="6072"/>
                    </a:cubicBezTo>
                    <a:cubicBezTo>
                      <a:pt x="5622" y="6093"/>
                      <a:pt x="5647" y="6102"/>
                      <a:pt x="5672" y="6102"/>
                    </a:cubicBezTo>
                    <a:cubicBezTo>
                      <a:pt x="5761" y="6102"/>
                      <a:pt x="5841" y="5989"/>
                      <a:pt x="5758" y="5913"/>
                    </a:cubicBezTo>
                    <a:cubicBezTo>
                      <a:pt x="5410" y="5600"/>
                      <a:pt x="5060" y="5286"/>
                      <a:pt x="4713" y="4973"/>
                    </a:cubicBezTo>
                    <a:cubicBezTo>
                      <a:pt x="4543" y="4821"/>
                      <a:pt x="4377" y="4663"/>
                      <a:pt x="4205" y="4516"/>
                    </a:cubicBezTo>
                    <a:cubicBezTo>
                      <a:pt x="4147" y="4467"/>
                      <a:pt x="4089" y="4425"/>
                      <a:pt x="4028" y="4403"/>
                    </a:cubicBezTo>
                    <a:cubicBezTo>
                      <a:pt x="4025" y="4357"/>
                      <a:pt x="4025" y="4312"/>
                      <a:pt x="4025" y="4264"/>
                    </a:cubicBezTo>
                    <a:cubicBezTo>
                      <a:pt x="3986" y="2858"/>
                      <a:pt x="3825" y="1457"/>
                      <a:pt x="3529" y="82"/>
                    </a:cubicBezTo>
                    <a:cubicBezTo>
                      <a:pt x="3516" y="25"/>
                      <a:pt x="3473" y="1"/>
                      <a:pt x="342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629" name="Google Shape;1629;p34"/>
            <p:cNvGrpSpPr/>
            <p:nvPr/>
          </p:nvGrpSpPr>
          <p:grpSpPr>
            <a:xfrm>
              <a:off x="631267" y="-5"/>
              <a:ext cx="632838" cy="1148821"/>
              <a:chOff x="1981825" y="1045200"/>
              <a:chExt cx="335225" cy="608550"/>
            </a:xfrm>
          </p:grpSpPr>
          <p:sp>
            <p:nvSpPr>
              <p:cNvPr id="1630" name="Google Shape;1630;p34"/>
              <p:cNvSpPr/>
              <p:nvPr/>
            </p:nvSpPr>
            <p:spPr>
              <a:xfrm>
                <a:off x="1981825" y="1104225"/>
                <a:ext cx="335225" cy="549525"/>
              </a:xfrm>
              <a:custGeom>
                <a:avLst/>
                <a:gdLst/>
                <a:ahLst/>
                <a:cxnLst/>
                <a:rect l="l" t="t" r="r" b="b"/>
                <a:pathLst>
                  <a:path w="13409" h="21981" extrusionOk="0">
                    <a:moveTo>
                      <a:pt x="10473" y="1"/>
                    </a:moveTo>
                    <a:cubicBezTo>
                      <a:pt x="10281" y="1"/>
                      <a:pt x="10067" y="47"/>
                      <a:pt x="9829" y="118"/>
                    </a:cubicBezTo>
                    <a:cubicBezTo>
                      <a:pt x="9024" y="358"/>
                      <a:pt x="8244" y="641"/>
                      <a:pt x="7526" y="1087"/>
                    </a:cubicBezTo>
                    <a:cubicBezTo>
                      <a:pt x="6598" y="1664"/>
                      <a:pt x="5715" y="2316"/>
                      <a:pt x="4892" y="3035"/>
                    </a:cubicBezTo>
                    <a:cubicBezTo>
                      <a:pt x="4399" y="3469"/>
                      <a:pt x="438" y="7594"/>
                      <a:pt x="1234" y="8041"/>
                    </a:cubicBezTo>
                    <a:cubicBezTo>
                      <a:pt x="1301" y="8079"/>
                      <a:pt x="1375" y="8092"/>
                      <a:pt x="1452" y="8092"/>
                    </a:cubicBezTo>
                    <a:cubicBezTo>
                      <a:pt x="1547" y="8092"/>
                      <a:pt x="1645" y="8072"/>
                      <a:pt x="1738" y="8053"/>
                    </a:cubicBezTo>
                    <a:cubicBezTo>
                      <a:pt x="2110" y="7977"/>
                      <a:pt x="2486" y="7930"/>
                      <a:pt x="2864" y="7912"/>
                    </a:cubicBezTo>
                    <a:cubicBezTo>
                      <a:pt x="2900" y="7911"/>
                      <a:pt x="2937" y="7909"/>
                      <a:pt x="2973" y="7909"/>
                    </a:cubicBezTo>
                    <a:cubicBezTo>
                      <a:pt x="3063" y="7909"/>
                      <a:pt x="3154" y="7918"/>
                      <a:pt x="3236" y="7954"/>
                    </a:cubicBezTo>
                    <a:cubicBezTo>
                      <a:pt x="3352" y="8005"/>
                      <a:pt x="3451" y="8121"/>
                      <a:pt x="3436" y="8245"/>
                    </a:cubicBezTo>
                    <a:cubicBezTo>
                      <a:pt x="3425" y="8347"/>
                      <a:pt x="3349" y="8428"/>
                      <a:pt x="3270" y="8493"/>
                    </a:cubicBezTo>
                    <a:cubicBezTo>
                      <a:pt x="2646" y="8992"/>
                      <a:pt x="1650" y="8873"/>
                      <a:pt x="1108" y="9461"/>
                    </a:cubicBezTo>
                    <a:cubicBezTo>
                      <a:pt x="924" y="9662"/>
                      <a:pt x="817" y="9923"/>
                      <a:pt x="732" y="10181"/>
                    </a:cubicBezTo>
                    <a:cubicBezTo>
                      <a:pt x="409" y="11149"/>
                      <a:pt x="298" y="12174"/>
                      <a:pt x="189" y="13189"/>
                    </a:cubicBezTo>
                    <a:lnTo>
                      <a:pt x="15" y="14812"/>
                    </a:lnTo>
                    <a:cubicBezTo>
                      <a:pt x="8" y="14877"/>
                      <a:pt x="1" y="14943"/>
                      <a:pt x="18" y="15007"/>
                    </a:cubicBezTo>
                    <a:cubicBezTo>
                      <a:pt x="55" y="15168"/>
                      <a:pt x="233" y="15264"/>
                      <a:pt x="402" y="15264"/>
                    </a:cubicBezTo>
                    <a:cubicBezTo>
                      <a:pt x="417" y="15264"/>
                      <a:pt x="432" y="15263"/>
                      <a:pt x="447" y="15262"/>
                    </a:cubicBezTo>
                    <a:cubicBezTo>
                      <a:pt x="628" y="15246"/>
                      <a:pt x="787" y="15145"/>
                      <a:pt x="940" y="15048"/>
                    </a:cubicBezTo>
                    <a:cubicBezTo>
                      <a:pt x="1369" y="14773"/>
                      <a:pt x="1799" y="14498"/>
                      <a:pt x="2227" y="14220"/>
                    </a:cubicBezTo>
                    <a:cubicBezTo>
                      <a:pt x="2360" y="14136"/>
                      <a:pt x="2501" y="14046"/>
                      <a:pt x="2657" y="14034"/>
                    </a:cubicBezTo>
                    <a:cubicBezTo>
                      <a:pt x="2667" y="14033"/>
                      <a:pt x="2677" y="14033"/>
                      <a:pt x="2687" y="14033"/>
                    </a:cubicBezTo>
                    <a:cubicBezTo>
                      <a:pt x="2837" y="14033"/>
                      <a:pt x="2995" y="14124"/>
                      <a:pt x="3019" y="14269"/>
                    </a:cubicBezTo>
                    <a:cubicBezTo>
                      <a:pt x="3037" y="14367"/>
                      <a:pt x="2993" y="14464"/>
                      <a:pt x="2942" y="14550"/>
                    </a:cubicBezTo>
                    <a:cubicBezTo>
                      <a:pt x="2259" y="15708"/>
                      <a:pt x="710" y="16242"/>
                      <a:pt x="687" y="17752"/>
                    </a:cubicBezTo>
                    <a:cubicBezTo>
                      <a:pt x="677" y="18386"/>
                      <a:pt x="932" y="18992"/>
                      <a:pt x="1217" y="19557"/>
                    </a:cubicBezTo>
                    <a:cubicBezTo>
                      <a:pt x="1453" y="20017"/>
                      <a:pt x="1713" y="20465"/>
                      <a:pt x="1990" y="20900"/>
                    </a:cubicBezTo>
                    <a:cubicBezTo>
                      <a:pt x="2175" y="21190"/>
                      <a:pt x="2447" y="21831"/>
                      <a:pt x="2793" y="21956"/>
                    </a:cubicBezTo>
                    <a:cubicBezTo>
                      <a:pt x="2840" y="21973"/>
                      <a:pt x="2887" y="21980"/>
                      <a:pt x="2935" y="21980"/>
                    </a:cubicBezTo>
                    <a:cubicBezTo>
                      <a:pt x="3245" y="21980"/>
                      <a:pt x="3587" y="21672"/>
                      <a:pt x="3814" y="21526"/>
                    </a:cubicBezTo>
                    <a:cubicBezTo>
                      <a:pt x="5222" y="20615"/>
                      <a:pt x="6608" y="19684"/>
                      <a:pt x="7793" y="18487"/>
                    </a:cubicBezTo>
                    <a:cubicBezTo>
                      <a:pt x="7860" y="18421"/>
                      <a:pt x="7930" y="18345"/>
                      <a:pt x="7944" y="18251"/>
                    </a:cubicBezTo>
                    <a:cubicBezTo>
                      <a:pt x="7960" y="18150"/>
                      <a:pt x="7905" y="18051"/>
                      <a:pt x="7853" y="17962"/>
                    </a:cubicBezTo>
                    <a:cubicBezTo>
                      <a:pt x="7527" y="17402"/>
                      <a:pt x="7239" y="16785"/>
                      <a:pt x="6802" y="16307"/>
                    </a:cubicBezTo>
                    <a:cubicBezTo>
                      <a:pt x="6650" y="16141"/>
                      <a:pt x="6499" y="16020"/>
                      <a:pt x="6504" y="15760"/>
                    </a:cubicBezTo>
                    <a:cubicBezTo>
                      <a:pt x="6506" y="15558"/>
                      <a:pt x="6583" y="15453"/>
                      <a:pt x="6694" y="15453"/>
                    </a:cubicBezTo>
                    <a:cubicBezTo>
                      <a:pt x="6769" y="15453"/>
                      <a:pt x="6860" y="15502"/>
                      <a:pt x="6954" y="15602"/>
                    </a:cubicBezTo>
                    <a:cubicBezTo>
                      <a:pt x="7426" y="16109"/>
                      <a:pt x="7838" y="16815"/>
                      <a:pt x="8397" y="17221"/>
                    </a:cubicBezTo>
                    <a:cubicBezTo>
                      <a:pt x="8467" y="17270"/>
                      <a:pt x="8548" y="17315"/>
                      <a:pt x="8631" y="17315"/>
                    </a:cubicBezTo>
                    <a:cubicBezTo>
                      <a:pt x="8637" y="17315"/>
                      <a:pt x="8643" y="17315"/>
                      <a:pt x="8649" y="17315"/>
                    </a:cubicBezTo>
                    <a:cubicBezTo>
                      <a:pt x="8766" y="17303"/>
                      <a:pt x="8853" y="17205"/>
                      <a:pt x="8926" y="17112"/>
                    </a:cubicBezTo>
                    <a:cubicBezTo>
                      <a:pt x="9444" y="16453"/>
                      <a:pt x="9922" y="15764"/>
                      <a:pt x="10357" y="15049"/>
                    </a:cubicBezTo>
                    <a:cubicBezTo>
                      <a:pt x="10430" y="14932"/>
                      <a:pt x="10502" y="14802"/>
                      <a:pt x="10488" y="14664"/>
                    </a:cubicBezTo>
                    <a:cubicBezTo>
                      <a:pt x="10470" y="14487"/>
                      <a:pt x="10315" y="14361"/>
                      <a:pt x="10182" y="14247"/>
                    </a:cubicBezTo>
                    <a:cubicBezTo>
                      <a:pt x="9577" y="13735"/>
                      <a:pt x="8991" y="13069"/>
                      <a:pt x="8642" y="12355"/>
                    </a:cubicBezTo>
                    <a:cubicBezTo>
                      <a:pt x="8555" y="12177"/>
                      <a:pt x="8483" y="11973"/>
                      <a:pt x="8542" y="11785"/>
                    </a:cubicBezTo>
                    <a:cubicBezTo>
                      <a:pt x="8564" y="11718"/>
                      <a:pt x="8604" y="11654"/>
                      <a:pt x="8662" y="11618"/>
                    </a:cubicBezTo>
                    <a:cubicBezTo>
                      <a:pt x="8704" y="11592"/>
                      <a:pt x="8751" y="11581"/>
                      <a:pt x="8800" y="11581"/>
                    </a:cubicBezTo>
                    <a:cubicBezTo>
                      <a:pt x="8883" y="11581"/>
                      <a:pt x="8970" y="11613"/>
                      <a:pt x="9047" y="11650"/>
                    </a:cubicBezTo>
                    <a:cubicBezTo>
                      <a:pt x="9645" y="11942"/>
                      <a:pt x="10029" y="12530"/>
                      <a:pt x="10477" y="13021"/>
                    </a:cubicBezTo>
                    <a:cubicBezTo>
                      <a:pt x="10579" y="13132"/>
                      <a:pt x="10696" y="13245"/>
                      <a:pt x="10847" y="13268"/>
                    </a:cubicBezTo>
                    <a:cubicBezTo>
                      <a:pt x="10863" y="13271"/>
                      <a:pt x="10881" y="13272"/>
                      <a:pt x="10898" y="13272"/>
                    </a:cubicBezTo>
                    <a:cubicBezTo>
                      <a:pt x="11216" y="13272"/>
                      <a:pt x="11612" y="12851"/>
                      <a:pt x="11798" y="12634"/>
                    </a:cubicBezTo>
                    <a:cubicBezTo>
                      <a:pt x="12173" y="12206"/>
                      <a:pt x="12487" y="11704"/>
                      <a:pt x="12678" y="11168"/>
                    </a:cubicBezTo>
                    <a:cubicBezTo>
                      <a:pt x="12954" y="10386"/>
                      <a:pt x="13303" y="9455"/>
                      <a:pt x="13358" y="8620"/>
                    </a:cubicBezTo>
                    <a:cubicBezTo>
                      <a:pt x="13409" y="7837"/>
                      <a:pt x="12711" y="7546"/>
                      <a:pt x="12107" y="7284"/>
                    </a:cubicBezTo>
                    <a:cubicBezTo>
                      <a:pt x="11809" y="7154"/>
                      <a:pt x="11110" y="6770"/>
                      <a:pt x="10978" y="6439"/>
                    </a:cubicBezTo>
                    <a:cubicBezTo>
                      <a:pt x="10857" y="6134"/>
                      <a:pt x="11194" y="6010"/>
                      <a:pt x="11487" y="6010"/>
                    </a:cubicBezTo>
                    <a:cubicBezTo>
                      <a:pt x="11542" y="6010"/>
                      <a:pt x="11596" y="6015"/>
                      <a:pt x="11644" y="6023"/>
                    </a:cubicBezTo>
                    <a:cubicBezTo>
                      <a:pt x="11819" y="6052"/>
                      <a:pt x="12963" y="6311"/>
                      <a:pt x="12975" y="6521"/>
                    </a:cubicBezTo>
                    <a:cubicBezTo>
                      <a:pt x="12863" y="4474"/>
                      <a:pt x="12306" y="2468"/>
                      <a:pt x="11375" y="648"/>
                    </a:cubicBezTo>
                    <a:cubicBezTo>
                      <a:pt x="11130" y="168"/>
                      <a:pt x="10839" y="1"/>
                      <a:pt x="104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1" name="Google Shape;1631;p34"/>
              <p:cNvSpPr/>
              <p:nvPr/>
            </p:nvSpPr>
            <p:spPr>
              <a:xfrm>
                <a:off x="2022275" y="1045200"/>
                <a:ext cx="292425" cy="553250"/>
              </a:xfrm>
              <a:custGeom>
                <a:avLst/>
                <a:gdLst/>
                <a:ahLst/>
                <a:cxnLst/>
                <a:rect l="l" t="t" r="r" b="b"/>
                <a:pathLst>
                  <a:path w="11697" h="22130" extrusionOk="0">
                    <a:moveTo>
                      <a:pt x="11495" y="1"/>
                    </a:moveTo>
                    <a:cubicBezTo>
                      <a:pt x="11464" y="1"/>
                      <a:pt x="11432" y="13"/>
                      <a:pt x="11403" y="43"/>
                    </a:cubicBezTo>
                    <a:cubicBezTo>
                      <a:pt x="10159" y="1324"/>
                      <a:pt x="9045" y="2727"/>
                      <a:pt x="8060" y="4215"/>
                    </a:cubicBezTo>
                    <a:cubicBezTo>
                      <a:pt x="8028" y="4263"/>
                      <a:pt x="7997" y="4313"/>
                      <a:pt x="7965" y="4363"/>
                    </a:cubicBezTo>
                    <a:cubicBezTo>
                      <a:pt x="7930" y="4355"/>
                      <a:pt x="7893" y="4352"/>
                      <a:pt x="7854" y="4352"/>
                    </a:cubicBezTo>
                    <a:cubicBezTo>
                      <a:pt x="7804" y="4352"/>
                      <a:pt x="7752" y="4357"/>
                      <a:pt x="7698" y="4365"/>
                    </a:cubicBezTo>
                    <a:cubicBezTo>
                      <a:pt x="7413" y="4410"/>
                      <a:pt x="7127" y="4467"/>
                      <a:pt x="6843" y="4516"/>
                    </a:cubicBezTo>
                    <a:cubicBezTo>
                      <a:pt x="6258" y="4620"/>
                      <a:pt x="5672" y="4724"/>
                      <a:pt x="5087" y="4829"/>
                    </a:cubicBezTo>
                    <a:cubicBezTo>
                      <a:pt x="4914" y="4857"/>
                      <a:pt x="4965" y="5108"/>
                      <a:pt x="5122" y="5108"/>
                    </a:cubicBezTo>
                    <a:cubicBezTo>
                      <a:pt x="5131" y="5108"/>
                      <a:pt x="5141" y="5107"/>
                      <a:pt x="5151" y="5105"/>
                    </a:cubicBezTo>
                    <a:lnTo>
                      <a:pt x="6682" y="4833"/>
                    </a:lnTo>
                    <a:cubicBezTo>
                      <a:pt x="6922" y="4792"/>
                      <a:pt x="7161" y="4748"/>
                      <a:pt x="7402" y="4707"/>
                    </a:cubicBezTo>
                    <a:cubicBezTo>
                      <a:pt x="7517" y="4687"/>
                      <a:pt x="7645" y="4648"/>
                      <a:pt x="7762" y="4643"/>
                    </a:cubicBezTo>
                    <a:cubicBezTo>
                      <a:pt x="7765" y="4643"/>
                      <a:pt x="7768" y="4643"/>
                      <a:pt x="7770" y="4643"/>
                    </a:cubicBezTo>
                    <a:cubicBezTo>
                      <a:pt x="7775" y="4643"/>
                      <a:pt x="7779" y="4643"/>
                      <a:pt x="7784" y="4643"/>
                    </a:cubicBezTo>
                    <a:cubicBezTo>
                      <a:pt x="7378" y="5280"/>
                      <a:pt x="6995" y="5930"/>
                      <a:pt x="6633" y="6592"/>
                    </a:cubicBezTo>
                    <a:cubicBezTo>
                      <a:pt x="6584" y="6592"/>
                      <a:pt x="6532" y="6605"/>
                      <a:pt x="6479" y="6621"/>
                    </a:cubicBezTo>
                    <a:cubicBezTo>
                      <a:pt x="6296" y="6677"/>
                      <a:pt x="6113" y="6742"/>
                      <a:pt x="5931" y="6806"/>
                    </a:cubicBezTo>
                    <a:cubicBezTo>
                      <a:pt x="4460" y="7316"/>
                      <a:pt x="3024" y="7930"/>
                      <a:pt x="1637" y="8637"/>
                    </a:cubicBezTo>
                    <a:cubicBezTo>
                      <a:pt x="1496" y="8709"/>
                      <a:pt x="1577" y="8906"/>
                      <a:pt x="1706" y="8906"/>
                    </a:cubicBezTo>
                    <a:cubicBezTo>
                      <a:pt x="1726" y="8906"/>
                      <a:pt x="1748" y="8901"/>
                      <a:pt x="1770" y="8889"/>
                    </a:cubicBezTo>
                    <a:cubicBezTo>
                      <a:pt x="2593" y="8469"/>
                      <a:pt x="3428" y="8083"/>
                      <a:pt x="4281" y="7733"/>
                    </a:cubicBezTo>
                    <a:cubicBezTo>
                      <a:pt x="4737" y="7546"/>
                      <a:pt x="5198" y="7369"/>
                      <a:pt x="5662" y="7203"/>
                    </a:cubicBezTo>
                    <a:cubicBezTo>
                      <a:pt x="5858" y="7133"/>
                      <a:pt x="6054" y="7065"/>
                      <a:pt x="6251" y="6997"/>
                    </a:cubicBezTo>
                    <a:cubicBezTo>
                      <a:pt x="6280" y="6987"/>
                      <a:pt x="6380" y="6942"/>
                      <a:pt x="6465" y="6910"/>
                    </a:cubicBezTo>
                    <a:lnTo>
                      <a:pt x="6465" y="6910"/>
                    </a:lnTo>
                    <a:cubicBezTo>
                      <a:pt x="5944" y="7888"/>
                      <a:pt x="5469" y="8889"/>
                      <a:pt x="5036" y="9907"/>
                    </a:cubicBezTo>
                    <a:cubicBezTo>
                      <a:pt x="5011" y="9865"/>
                      <a:pt x="4966" y="9845"/>
                      <a:pt x="4919" y="9845"/>
                    </a:cubicBezTo>
                    <a:cubicBezTo>
                      <a:pt x="4897" y="9845"/>
                      <a:pt x="4874" y="9850"/>
                      <a:pt x="4852" y="9859"/>
                    </a:cubicBezTo>
                    <a:cubicBezTo>
                      <a:pt x="3904" y="10270"/>
                      <a:pt x="2954" y="10686"/>
                      <a:pt x="2006" y="11100"/>
                    </a:cubicBezTo>
                    <a:cubicBezTo>
                      <a:pt x="1858" y="11163"/>
                      <a:pt x="1944" y="11365"/>
                      <a:pt x="2080" y="11365"/>
                    </a:cubicBezTo>
                    <a:cubicBezTo>
                      <a:pt x="2099" y="11365"/>
                      <a:pt x="2119" y="11361"/>
                      <a:pt x="2139" y="11352"/>
                    </a:cubicBezTo>
                    <a:cubicBezTo>
                      <a:pt x="3044" y="10958"/>
                      <a:pt x="3948" y="10564"/>
                      <a:pt x="4851" y="10170"/>
                    </a:cubicBezTo>
                    <a:cubicBezTo>
                      <a:pt x="4865" y="10199"/>
                      <a:pt x="4877" y="10230"/>
                      <a:pt x="4893" y="10259"/>
                    </a:cubicBezTo>
                    <a:cubicBezTo>
                      <a:pt x="4548" y="11091"/>
                      <a:pt x="4230" y="11937"/>
                      <a:pt x="3939" y="12788"/>
                    </a:cubicBezTo>
                    <a:cubicBezTo>
                      <a:pt x="3898" y="12906"/>
                      <a:pt x="3862" y="13025"/>
                      <a:pt x="3823" y="13142"/>
                    </a:cubicBezTo>
                    <a:cubicBezTo>
                      <a:pt x="3816" y="13145"/>
                      <a:pt x="3810" y="13145"/>
                      <a:pt x="3803" y="13148"/>
                    </a:cubicBezTo>
                    <a:cubicBezTo>
                      <a:pt x="2772" y="13748"/>
                      <a:pt x="1792" y="14434"/>
                      <a:pt x="876" y="15197"/>
                    </a:cubicBezTo>
                    <a:cubicBezTo>
                      <a:pt x="763" y="15290"/>
                      <a:pt x="863" y="15440"/>
                      <a:pt x="979" y="15440"/>
                    </a:cubicBezTo>
                    <a:cubicBezTo>
                      <a:pt x="1010" y="15440"/>
                      <a:pt x="1042" y="15429"/>
                      <a:pt x="1071" y="15405"/>
                    </a:cubicBezTo>
                    <a:cubicBezTo>
                      <a:pt x="1893" y="14719"/>
                      <a:pt x="2769" y="14102"/>
                      <a:pt x="3688" y="13551"/>
                    </a:cubicBezTo>
                    <a:lnTo>
                      <a:pt x="3688" y="13551"/>
                    </a:lnTo>
                    <a:cubicBezTo>
                      <a:pt x="3244" y="14929"/>
                      <a:pt x="2862" y="16327"/>
                      <a:pt x="2527" y="17737"/>
                    </a:cubicBezTo>
                    <a:cubicBezTo>
                      <a:pt x="2099" y="17859"/>
                      <a:pt x="1753" y="18179"/>
                      <a:pt x="1408" y="18448"/>
                    </a:cubicBezTo>
                    <a:cubicBezTo>
                      <a:pt x="978" y="18787"/>
                      <a:pt x="546" y="19126"/>
                      <a:pt x="116" y="19464"/>
                    </a:cubicBezTo>
                    <a:cubicBezTo>
                      <a:pt x="0" y="19554"/>
                      <a:pt x="102" y="19704"/>
                      <a:pt x="220" y="19704"/>
                    </a:cubicBezTo>
                    <a:cubicBezTo>
                      <a:pt x="251" y="19704"/>
                      <a:pt x="282" y="19694"/>
                      <a:pt x="311" y="19671"/>
                    </a:cubicBezTo>
                    <a:cubicBezTo>
                      <a:pt x="711" y="19359"/>
                      <a:pt x="1110" y="19044"/>
                      <a:pt x="1510" y="18730"/>
                    </a:cubicBezTo>
                    <a:cubicBezTo>
                      <a:pt x="1799" y="18503"/>
                      <a:pt x="2100" y="18215"/>
                      <a:pt x="2449" y="18067"/>
                    </a:cubicBezTo>
                    <a:lnTo>
                      <a:pt x="2449" y="18067"/>
                    </a:lnTo>
                    <a:cubicBezTo>
                      <a:pt x="2152" y="19353"/>
                      <a:pt x="1892" y="20648"/>
                      <a:pt x="1662" y="21948"/>
                    </a:cubicBezTo>
                    <a:cubicBezTo>
                      <a:pt x="1642" y="22056"/>
                      <a:pt x="1736" y="22129"/>
                      <a:pt x="1820" y="22129"/>
                    </a:cubicBezTo>
                    <a:cubicBezTo>
                      <a:pt x="1873" y="22129"/>
                      <a:pt x="1923" y="22099"/>
                      <a:pt x="1935" y="22028"/>
                    </a:cubicBezTo>
                    <a:cubicBezTo>
                      <a:pt x="2158" y="20774"/>
                      <a:pt x="2406" y="19525"/>
                      <a:pt x="2690" y="18286"/>
                    </a:cubicBezTo>
                    <a:cubicBezTo>
                      <a:pt x="3027" y="19004"/>
                      <a:pt x="3347" y="19729"/>
                      <a:pt x="3645" y="20465"/>
                    </a:cubicBezTo>
                    <a:cubicBezTo>
                      <a:pt x="3668" y="20520"/>
                      <a:pt x="3710" y="20543"/>
                      <a:pt x="3754" y="20543"/>
                    </a:cubicBezTo>
                    <a:cubicBezTo>
                      <a:pt x="3844" y="20543"/>
                      <a:pt x="3942" y="20445"/>
                      <a:pt x="3893" y="20334"/>
                    </a:cubicBezTo>
                    <a:cubicBezTo>
                      <a:pt x="3551" y="19490"/>
                      <a:pt x="3183" y="18658"/>
                      <a:pt x="2791" y="17837"/>
                    </a:cubicBezTo>
                    <a:cubicBezTo>
                      <a:pt x="2869" y="17509"/>
                      <a:pt x="2947" y="17181"/>
                      <a:pt x="3030" y="16856"/>
                    </a:cubicBezTo>
                    <a:cubicBezTo>
                      <a:pt x="3283" y="15860"/>
                      <a:pt x="3565" y="14869"/>
                      <a:pt x="3877" y="13888"/>
                    </a:cubicBezTo>
                    <a:cubicBezTo>
                      <a:pt x="4110" y="14864"/>
                      <a:pt x="4257" y="15858"/>
                      <a:pt x="4305" y="16861"/>
                    </a:cubicBezTo>
                    <a:cubicBezTo>
                      <a:pt x="4310" y="16955"/>
                      <a:pt x="4387" y="17003"/>
                      <a:pt x="4460" y="17003"/>
                    </a:cubicBezTo>
                    <a:cubicBezTo>
                      <a:pt x="4529" y="17003"/>
                      <a:pt x="4595" y="16959"/>
                      <a:pt x="4590" y="16870"/>
                    </a:cubicBezTo>
                    <a:cubicBezTo>
                      <a:pt x="4532" y="15690"/>
                      <a:pt x="4349" y="14519"/>
                      <a:pt x="4040" y="13378"/>
                    </a:cubicBezTo>
                    <a:cubicBezTo>
                      <a:pt x="4346" y="12448"/>
                      <a:pt x="4684" y="11527"/>
                      <a:pt x="5051" y="10618"/>
                    </a:cubicBezTo>
                    <a:cubicBezTo>
                      <a:pt x="5482" y="11588"/>
                      <a:pt x="5831" y="12592"/>
                      <a:pt x="6093" y="13622"/>
                    </a:cubicBezTo>
                    <a:cubicBezTo>
                      <a:pt x="6112" y="13696"/>
                      <a:pt x="6171" y="13728"/>
                      <a:pt x="6229" y="13728"/>
                    </a:cubicBezTo>
                    <a:cubicBezTo>
                      <a:pt x="6313" y="13728"/>
                      <a:pt x="6397" y="13663"/>
                      <a:pt x="6371" y="13559"/>
                    </a:cubicBezTo>
                    <a:cubicBezTo>
                      <a:pt x="6078" y="12423"/>
                      <a:pt x="5686" y="11317"/>
                      <a:pt x="5195" y="10253"/>
                    </a:cubicBezTo>
                    <a:cubicBezTo>
                      <a:pt x="5510" y="9500"/>
                      <a:pt x="5844" y="8758"/>
                      <a:pt x="6206" y="8026"/>
                    </a:cubicBezTo>
                    <a:cubicBezTo>
                      <a:pt x="6358" y="7722"/>
                      <a:pt x="6513" y="7421"/>
                      <a:pt x="6672" y="7120"/>
                    </a:cubicBezTo>
                    <a:cubicBezTo>
                      <a:pt x="6676" y="7139"/>
                      <a:pt x="6679" y="7156"/>
                      <a:pt x="6684" y="7169"/>
                    </a:cubicBezTo>
                    <a:cubicBezTo>
                      <a:pt x="7164" y="8989"/>
                      <a:pt x="7567" y="10832"/>
                      <a:pt x="7892" y="12688"/>
                    </a:cubicBezTo>
                    <a:cubicBezTo>
                      <a:pt x="7905" y="12764"/>
                      <a:pt x="7960" y="12797"/>
                      <a:pt x="8018" y="12797"/>
                    </a:cubicBezTo>
                    <a:cubicBezTo>
                      <a:pt x="8099" y="12797"/>
                      <a:pt x="8187" y="12731"/>
                      <a:pt x="8169" y="12626"/>
                    </a:cubicBezTo>
                    <a:cubicBezTo>
                      <a:pt x="8011" y="11728"/>
                      <a:pt x="7836" y="10832"/>
                      <a:pt x="7642" y="9942"/>
                    </a:cubicBezTo>
                    <a:cubicBezTo>
                      <a:pt x="7471" y="9154"/>
                      <a:pt x="7286" y="8371"/>
                      <a:pt x="7085" y="7591"/>
                    </a:cubicBezTo>
                    <a:cubicBezTo>
                      <a:pt x="7032" y="7385"/>
                      <a:pt x="6979" y="7181"/>
                      <a:pt x="6924" y="6974"/>
                    </a:cubicBezTo>
                    <a:cubicBezTo>
                      <a:pt x="6907" y="6907"/>
                      <a:pt x="6889" y="6832"/>
                      <a:pt x="6860" y="6767"/>
                    </a:cubicBezTo>
                    <a:cubicBezTo>
                      <a:pt x="7228" y="6097"/>
                      <a:pt x="7617" y="5435"/>
                      <a:pt x="8030" y="4791"/>
                    </a:cubicBezTo>
                    <a:cubicBezTo>
                      <a:pt x="8040" y="4810"/>
                      <a:pt x="8053" y="4827"/>
                      <a:pt x="8065" y="4849"/>
                    </a:cubicBezTo>
                    <a:cubicBezTo>
                      <a:pt x="8508" y="5658"/>
                      <a:pt x="8848" y="6520"/>
                      <a:pt x="9088" y="7410"/>
                    </a:cubicBezTo>
                    <a:cubicBezTo>
                      <a:pt x="9108" y="7483"/>
                      <a:pt x="9167" y="7516"/>
                      <a:pt x="9226" y="7516"/>
                    </a:cubicBezTo>
                    <a:cubicBezTo>
                      <a:pt x="9309" y="7516"/>
                      <a:pt x="9393" y="7451"/>
                      <a:pt x="9365" y="7346"/>
                    </a:cubicBezTo>
                    <a:cubicBezTo>
                      <a:pt x="9226" y="6831"/>
                      <a:pt x="9053" y="6324"/>
                      <a:pt x="8849" y="5830"/>
                    </a:cubicBezTo>
                    <a:cubicBezTo>
                      <a:pt x="8749" y="5587"/>
                      <a:pt x="8641" y="5351"/>
                      <a:pt x="8525" y="5117"/>
                    </a:cubicBezTo>
                    <a:cubicBezTo>
                      <a:pt x="8431" y="4924"/>
                      <a:pt x="8340" y="4694"/>
                      <a:pt x="8202" y="4523"/>
                    </a:cubicBezTo>
                    <a:cubicBezTo>
                      <a:pt x="9198" y="2999"/>
                      <a:pt x="10327" y="1561"/>
                      <a:pt x="11598" y="251"/>
                    </a:cubicBezTo>
                    <a:cubicBezTo>
                      <a:pt x="11696" y="149"/>
                      <a:pt x="11602" y="1"/>
                      <a:pt x="1149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632" name="Google Shape;1632;p34"/>
            <p:cNvGrpSpPr/>
            <p:nvPr/>
          </p:nvGrpSpPr>
          <p:grpSpPr>
            <a:xfrm>
              <a:off x="7865604" y="-86272"/>
              <a:ext cx="614337" cy="1049522"/>
              <a:chOff x="916650" y="1440625"/>
              <a:chExt cx="325425" cy="555950"/>
            </a:xfrm>
          </p:grpSpPr>
          <p:sp>
            <p:nvSpPr>
              <p:cNvPr id="1633" name="Google Shape;1633;p34"/>
              <p:cNvSpPr/>
              <p:nvPr/>
            </p:nvSpPr>
            <p:spPr>
              <a:xfrm>
                <a:off x="916650" y="1440625"/>
                <a:ext cx="325425" cy="555950"/>
              </a:xfrm>
              <a:custGeom>
                <a:avLst/>
                <a:gdLst/>
                <a:ahLst/>
                <a:cxnLst/>
                <a:rect l="l" t="t" r="r" b="b"/>
                <a:pathLst>
                  <a:path w="13017" h="22238" extrusionOk="0">
                    <a:moveTo>
                      <a:pt x="2784" y="1"/>
                    </a:moveTo>
                    <a:cubicBezTo>
                      <a:pt x="2784" y="1"/>
                      <a:pt x="2783" y="1"/>
                      <a:pt x="2783" y="1"/>
                    </a:cubicBezTo>
                    <a:cubicBezTo>
                      <a:pt x="2772" y="43"/>
                      <a:pt x="2759" y="83"/>
                      <a:pt x="2744" y="125"/>
                    </a:cubicBezTo>
                    <a:cubicBezTo>
                      <a:pt x="2023" y="2449"/>
                      <a:pt x="1166" y="4720"/>
                      <a:pt x="390" y="7010"/>
                    </a:cubicBezTo>
                    <a:cubicBezTo>
                      <a:pt x="227" y="7494"/>
                      <a:pt x="1" y="8109"/>
                      <a:pt x="153" y="8621"/>
                    </a:cubicBezTo>
                    <a:cubicBezTo>
                      <a:pt x="270" y="9017"/>
                      <a:pt x="533" y="9388"/>
                      <a:pt x="880" y="9388"/>
                    </a:cubicBezTo>
                    <a:cubicBezTo>
                      <a:pt x="1005" y="9388"/>
                      <a:pt x="1140" y="9340"/>
                      <a:pt x="1283" y="9229"/>
                    </a:cubicBezTo>
                    <a:cubicBezTo>
                      <a:pt x="1614" y="8975"/>
                      <a:pt x="1839" y="8608"/>
                      <a:pt x="2058" y="8254"/>
                    </a:cubicBezTo>
                    <a:lnTo>
                      <a:pt x="2058" y="8254"/>
                    </a:lnTo>
                    <a:cubicBezTo>
                      <a:pt x="2135" y="8491"/>
                      <a:pt x="1802" y="9189"/>
                      <a:pt x="1732" y="9438"/>
                    </a:cubicBezTo>
                    <a:cubicBezTo>
                      <a:pt x="1609" y="9890"/>
                      <a:pt x="1454" y="10344"/>
                      <a:pt x="1357" y="10802"/>
                    </a:cubicBezTo>
                    <a:cubicBezTo>
                      <a:pt x="1208" y="11541"/>
                      <a:pt x="945" y="12265"/>
                      <a:pt x="804" y="13016"/>
                    </a:cubicBezTo>
                    <a:cubicBezTo>
                      <a:pt x="674" y="13710"/>
                      <a:pt x="573" y="15425"/>
                      <a:pt x="1519" y="15641"/>
                    </a:cubicBezTo>
                    <a:cubicBezTo>
                      <a:pt x="1565" y="15651"/>
                      <a:pt x="1610" y="15656"/>
                      <a:pt x="1654" y="15656"/>
                    </a:cubicBezTo>
                    <a:cubicBezTo>
                      <a:pt x="2170" y="15656"/>
                      <a:pt x="2608" y="15003"/>
                      <a:pt x="2895" y="14654"/>
                    </a:cubicBezTo>
                    <a:cubicBezTo>
                      <a:pt x="3411" y="14021"/>
                      <a:pt x="3757" y="13268"/>
                      <a:pt x="4093" y="12530"/>
                    </a:cubicBezTo>
                    <a:lnTo>
                      <a:pt x="4093" y="12530"/>
                    </a:lnTo>
                    <a:cubicBezTo>
                      <a:pt x="3836" y="13513"/>
                      <a:pt x="3577" y="14502"/>
                      <a:pt x="3482" y="15514"/>
                    </a:cubicBezTo>
                    <a:cubicBezTo>
                      <a:pt x="3384" y="16527"/>
                      <a:pt x="3459" y="17574"/>
                      <a:pt x="3844" y="18515"/>
                    </a:cubicBezTo>
                    <a:cubicBezTo>
                      <a:pt x="4021" y="18946"/>
                      <a:pt x="4358" y="19406"/>
                      <a:pt x="4817" y="19406"/>
                    </a:cubicBezTo>
                    <a:cubicBezTo>
                      <a:pt x="4833" y="19406"/>
                      <a:pt x="4849" y="19406"/>
                      <a:pt x="4865" y="19405"/>
                    </a:cubicBezTo>
                    <a:cubicBezTo>
                      <a:pt x="5277" y="19376"/>
                      <a:pt x="5558" y="18982"/>
                      <a:pt x="5747" y="18616"/>
                    </a:cubicBezTo>
                    <a:cubicBezTo>
                      <a:pt x="6282" y="17562"/>
                      <a:pt x="6553" y="16376"/>
                      <a:pt x="6525" y="15197"/>
                    </a:cubicBezTo>
                    <a:lnTo>
                      <a:pt x="6525" y="15197"/>
                    </a:lnTo>
                    <a:cubicBezTo>
                      <a:pt x="6674" y="17358"/>
                      <a:pt x="6851" y="19610"/>
                      <a:pt x="7970" y="21468"/>
                    </a:cubicBezTo>
                    <a:cubicBezTo>
                      <a:pt x="8106" y="21694"/>
                      <a:pt x="8261" y="21916"/>
                      <a:pt x="8478" y="22070"/>
                    </a:cubicBezTo>
                    <a:cubicBezTo>
                      <a:pt x="8624" y="22172"/>
                      <a:pt x="8803" y="22238"/>
                      <a:pt x="8979" y="22238"/>
                    </a:cubicBezTo>
                    <a:cubicBezTo>
                      <a:pt x="9064" y="22238"/>
                      <a:pt x="9149" y="22223"/>
                      <a:pt x="9228" y="22189"/>
                    </a:cubicBezTo>
                    <a:cubicBezTo>
                      <a:pt x="9620" y="22025"/>
                      <a:pt x="9725" y="21520"/>
                      <a:pt x="9738" y="21094"/>
                    </a:cubicBezTo>
                    <a:cubicBezTo>
                      <a:pt x="9809" y="19065"/>
                      <a:pt x="9057" y="17245"/>
                      <a:pt x="8552" y="15325"/>
                    </a:cubicBezTo>
                    <a:lnTo>
                      <a:pt x="8552" y="15325"/>
                    </a:lnTo>
                    <a:cubicBezTo>
                      <a:pt x="9070" y="16133"/>
                      <a:pt x="9684" y="16879"/>
                      <a:pt x="10379" y="17540"/>
                    </a:cubicBezTo>
                    <a:cubicBezTo>
                      <a:pt x="10965" y="18102"/>
                      <a:pt x="11678" y="18627"/>
                      <a:pt x="12490" y="18630"/>
                    </a:cubicBezTo>
                    <a:cubicBezTo>
                      <a:pt x="12590" y="18630"/>
                      <a:pt x="12697" y="18619"/>
                      <a:pt x="12775" y="18558"/>
                    </a:cubicBezTo>
                    <a:cubicBezTo>
                      <a:pt x="12894" y="18461"/>
                      <a:pt x="12901" y="18284"/>
                      <a:pt x="12888" y="18132"/>
                    </a:cubicBezTo>
                    <a:cubicBezTo>
                      <a:pt x="12804" y="17112"/>
                      <a:pt x="12275" y="16184"/>
                      <a:pt x="11704" y="15334"/>
                    </a:cubicBezTo>
                    <a:cubicBezTo>
                      <a:pt x="11046" y="14357"/>
                      <a:pt x="10315" y="13435"/>
                      <a:pt x="9515" y="12573"/>
                    </a:cubicBezTo>
                    <a:lnTo>
                      <a:pt x="9515" y="12573"/>
                    </a:lnTo>
                    <a:cubicBezTo>
                      <a:pt x="9969" y="13054"/>
                      <a:pt x="10405" y="13491"/>
                      <a:pt x="11062" y="13814"/>
                    </a:cubicBezTo>
                    <a:cubicBezTo>
                      <a:pt x="11374" y="13967"/>
                      <a:pt x="11839" y="14181"/>
                      <a:pt x="12241" y="14181"/>
                    </a:cubicBezTo>
                    <a:cubicBezTo>
                      <a:pt x="12511" y="14181"/>
                      <a:pt x="12752" y="14085"/>
                      <a:pt x="12901" y="13811"/>
                    </a:cubicBezTo>
                    <a:cubicBezTo>
                      <a:pt x="13001" y="13630"/>
                      <a:pt x="13017" y="13419"/>
                      <a:pt x="12979" y="13194"/>
                    </a:cubicBezTo>
                    <a:cubicBezTo>
                      <a:pt x="12857" y="12495"/>
                      <a:pt x="12213" y="11674"/>
                      <a:pt x="11909" y="11223"/>
                    </a:cubicBezTo>
                    <a:cubicBezTo>
                      <a:pt x="11298" y="10311"/>
                      <a:pt x="10572" y="9484"/>
                      <a:pt x="9836" y="8673"/>
                    </a:cubicBezTo>
                    <a:cubicBezTo>
                      <a:pt x="9454" y="8252"/>
                      <a:pt x="9066" y="7835"/>
                      <a:pt x="8687" y="7413"/>
                    </a:cubicBezTo>
                    <a:cubicBezTo>
                      <a:pt x="8383" y="7074"/>
                      <a:pt x="8060" y="6509"/>
                      <a:pt x="7694" y="6254"/>
                    </a:cubicBezTo>
                    <a:lnTo>
                      <a:pt x="7694" y="6254"/>
                    </a:lnTo>
                    <a:cubicBezTo>
                      <a:pt x="8108" y="6540"/>
                      <a:pt x="8536" y="6834"/>
                      <a:pt x="9033" y="6922"/>
                    </a:cubicBezTo>
                    <a:cubicBezTo>
                      <a:pt x="9116" y="6937"/>
                      <a:pt x="9203" y="6944"/>
                      <a:pt x="9290" y="6944"/>
                    </a:cubicBezTo>
                    <a:cubicBezTo>
                      <a:pt x="9712" y="6944"/>
                      <a:pt x="10145" y="6765"/>
                      <a:pt x="10336" y="6393"/>
                    </a:cubicBezTo>
                    <a:cubicBezTo>
                      <a:pt x="11054" y="5012"/>
                      <a:pt x="8260" y="3456"/>
                      <a:pt x="7413" y="2789"/>
                    </a:cubicBezTo>
                    <a:cubicBezTo>
                      <a:pt x="6692" y="2221"/>
                      <a:pt x="5936" y="1697"/>
                      <a:pt x="5149" y="1227"/>
                    </a:cubicBezTo>
                    <a:cubicBezTo>
                      <a:pt x="4975" y="1123"/>
                      <a:pt x="3210" y="205"/>
                      <a:pt x="2848" y="30"/>
                    </a:cubicBezTo>
                    <a:cubicBezTo>
                      <a:pt x="2812" y="11"/>
                      <a:pt x="2789" y="1"/>
                      <a:pt x="278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4" name="Google Shape;1634;p34"/>
              <p:cNvSpPr/>
              <p:nvPr/>
            </p:nvSpPr>
            <p:spPr>
              <a:xfrm>
                <a:off x="946525" y="1440625"/>
                <a:ext cx="262150" cy="503600"/>
              </a:xfrm>
              <a:custGeom>
                <a:avLst/>
                <a:gdLst/>
                <a:ahLst/>
                <a:cxnLst/>
                <a:rect l="l" t="t" r="r" b="b"/>
                <a:pathLst>
                  <a:path w="10486" h="20144" extrusionOk="0">
                    <a:moveTo>
                      <a:pt x="1589" y="1"/>
                    </a:moveTo>
                    <a:cubicBezTo>
                      <a:pt x="1589" y="1"/>
                      <a:pt x="1588" y="1"/>
                      <a:pt x="1588" y="1"/>
                    </a:cubicBezTo>
                    <a:cubicBezTo>
                      <a:pt x="1577" y="43"/>
                      <a:pt x="1564" y="83"/>
                      <a:pt x="1549" y="125"/>
                    </a:cubicBezTo>
                    <a:cubicBezTo>
                      <a:pt x="1789" y="766"/>
                      <a:pt x="2022" y="1412"/>
                      <a:pt x="2251" y="2055"/>
                    </a:cubicBezTo>
                    <a:cubicBezTo>
                      <a:pt x="2244" y="2062"/>
                      <a:pt x="2240" y="2071"/>
                      <a:pt x="2238" y="2081"/>
                    </a:cubicBezTo>
                    <a:cubicBezTo>
                      <a:pt x="1931" y="4132"/>
                      <a:pt x="1163" y="6131"/>
                      <a:pt x="22" y="7860"/>
                    </a:cubicBezTo>
                    <a:cubicBezTo>
                      <a:pt x="0" y="7890"/>
                      <a:pt x="9" y="7932"/>
                      <a:pt x="39" y="7954"/>
                    </a:cubicBezTo>
                    <a:cubicBezTo>
                      <a:pt x="51" y="7961"/>
                      <a:pt x="64" y="7964"/>
                      <a:pt x="77" y="7964"/>
                    </a:cubicBezTo>
                    <a:cubicBezTo>
                      <a:pt x="98" y="7964"/>
                      <a:pt x="120" y="7954"/>
                      <a:pt x="133" y="7935"/>
                    </a:cubicBezTo>
                    <a:cubicBezTo>
                      <a:pt x="1248" y="6246"/>
                      <a:pt x="2011" y="4300"/>
                      <a:pt x="2338" y="2302"/>
                    </a:cubicBezTo>
                    <a:cubicBezTo>
                      <a:pt x="2872" y="3822"/>
                      <a:pt x="3340" y="5382"/>
                      <a:pt x="3792" y="6899"/>
                    </a:cubicBezTo>
                    <a:cubicBezTo>
                      <a:pt x="3781" y="8002"/>
                      <a:pt x="3309" y="9064"/>
                      <a:pt x="2783" y="10147"/>
                    </a:cubicBezTo>
                    <a:cubicBezTo>
                      <a:pt x="2215" y="11314"/>
                      <a:pt x="1637" y="12442"/>
                      <a:pt x="856" y="13433"/>
                    </a:cubicBezTo>
                    <a:cubicBezTo>
                      <a:pt x="833" y="13459"/>
                      <a:pt x="840" y="13503"/>
                      <a:pt x="866" y="13527"/>
                    </a:cubicBezTo>
                    <a:cubicBezTo>
                      <a:pt x="878" y="13536"/>
                      <a:pt x="892" y="13540"/>
                      <a:pt x="907" y="13540"/>
                    </a:cubicBezTo>
                    <a:cubicBezTo>
                      <a:pt x="927" y="13540"/>
                      <a:pt x="946" y="13532"/>
                      <a:pt x="960" y="13516"/>
                    </a:cubicBezTo>
                    <a:cubicBezTo>
                      <a:pt x="1752" y="12516"/>
                      <a:pt x="2331" y="11379"/>
                      <a:pt x="2903" y="10207"/>
                    </a:cubicBezTo>
                    <a:cubicBezTo>
                      <a:pt x="3377" y="9232"/>
                      <a:pt x="3807" y="8271"/>
                      <a:pt x="3903" y="7281"/>
                    </a:cubicBezTo>
                    <a:cubicBezTo>
                      <a:pt x="4109" y="7973"/>
                      <a:pt x="4321" y="8678"/>
                      <a:pt x="4540" y="9384"/>
                    </a:cubicBezTo>
                    <a:cubicBezTo>
                      <a:pt x="4578" y="12220"/>
                      <a:pt x="4214" y="15045"/>
                      <a:pt x="3457" y="17781"/>
                    </a:cubicBezTo>
                    <a:cubicBezTo>
                      <a:pt x="3448" y="17815"/>
                      <a:pt x="3469" y="17852"/>
                      <a:pt x="3505" y="17862"/>
                    </a:cubicBezTo>
                    <a:cubicBezTo>
                      <a:pt x="3512" y="17864"/>
                      <a:pt x="3519" y="17865"/>
                      <a:pt x="3525" y="17865"/>
                    </a:cubicBezTo>
                    <a:cubicBezTo>
                      <a:pt x="3555" y="17865"/>
                      <a:pt x="3580" y="17845"/>
                      <a:pt x="3587" y="17817"/>
                    </a:cubicBezTo>
                    <a:cubicBezTo>
                      <a:pt x="4308" y="15210"/>
                      <a:pt x="4672" y="12521"/>
                      <a:pt x="4676" y="9817"/>
                    </a:cubicBezTo>
                    <a:cubicBezTo>
                      <a:pt x="4795" y="10195"/>
                      <a:pt x="4915" y="10570"/>
                      <a:pt x="5039" y="10946"/>
                    </a:cubicBezTo>
                    <a:cubicBezTo>
                      <a:pt x="5924" y="13604"/>
                      <a:pt x="6885" y="16767"/>
                      <a:pt x="7312" y="20085"/>
                    </a:cubicBezTo>
                    <a:cubicBezTo>
                      <a:pt x="7315" y="20119"/>
                      <a:pt x="7345" y="20144"/>
                      <a:pt x="7378" y="20144"/>
                    </a:cubicBezTo>
                    <a:cubicBezTo>
                      <a:pt x="7381" y="20144"/>
                      <a:pt x="7383" y="20143"/>
                      <a:pt x="7386" y="20143"/>
                    </a:cubicBezTo>
                    <a:cubicBezTo>
                      <a:pt x="7422" y="20137"/>
                      <a:pt x="7450" y="20104"/>
                      <a:pt x="7444" y="20068"/>
                    </a:cubicBezTo>
                    <a:cubicBezTo>
                      <a:pt x="7015" y="16738"/>
                      <a:pt x="6051" y="13568"/>
                      <a:pt x="5164" y="10904"/>
                    </a:cubicBezTo>
                    <a:cubicBezTo>
                      <a:pt x="5070" y="10622"/>
                      <a:pt x="4980" y="10338"/>
                      <a:pt x="4887" y="10053"/>
                    </a:cubicBezTo>
                    <a:lnTo>
                      <a:pt x="4887" y="10053"/>
                    </a:lnTo>
                    <a:cubicBezTo>
                      <a:pt x="5737" y="11601"/>
                      <a:pt x="8050" y="15543"/>
                      <a:pt x="10372" y="17138"/>
                    </a:cubicBezTo>
                    <a:cubicBezTo>
                      <a:pt x="10384" y="17146"/>
                      <a:pt x="10397" y="17149"/>
                      <a:pt x="10410" y="17149"/>
                    </a:cubicBezTo>
                    <a:cubicBezTo>
                      <a:pt x="10431" y="17149"/>
                      <a:pt x="10452" y="17140"/>
                      <a:pt x="10464" y="17122"/>
                    </a:cubicBezTo>
                    <a:cubicBezTo>
                      <a:pt x="10485" y="17092"/>
                      <a:pt x="10478" y="17048"/>
                      <a:pt x="10448" y="17028"/>
                    </a:cubicBezTo>
                    <a:cubicBezTo>
                      <a:pt x="7626" y="15088"/>
                      <a:pt x="4809" y="9630"/>
                      <a:pt x="4672" y="9365"/>
                    </a:cubicBezTo>
                    <a:cubicBezTo>
                      <a:pt x="4431" y="8588"/>
                      <a:pt x="4198" y="7812"/>
                      <a:pt x="3971" y="7049"/>
                    </a:cubicBezTo>
                    <a:cubicBezTo>
                      <a:pt x="3959" y="7009"/>
                      <a:pt x="3948" y="6968"/>
                      <a:pt x="3935" y="6929"/>
                    </a:cubicBezTo>
                    <a:lnTo>
                      <a:pt x="3935" y="6929"/>
                    </a:lnTo>
                    <a:cubicBezTo>
                      <a:pt x="5766" y="8750"/>
                      <a:pt x="7665" y="10613"/>
                      <a:pt x="10018" y="11802"/>
                    </a:cubicBezTo>
                    <a:cubicBezTo>
                      <a:pt x="10028" y="11808"/>
                      <a:pt x="10039" y="11810"/>
                      <a:pt x="10049" y="11810"/>
                    </a:cubicBezTo>
                    <a:cubicBezTo>
                      <a:pt x="10073" y="11810"/>
                      <a:pt x="10096" y="11796"/>
                      <a:pt x="10108" y="11773"/>
                    </a:cubicBezTo>
                    <a:cubicBezTo>
                      <a:pt x="10126" y="11740"/>
                      <a:pt x="10109" y="11699"/>
                      <a:pt x="10079" y="11683"/>
                    </a:cubicBezTo>
                    <a:cubicBezTo>
                      <a:pt x="7693" y="10470"/>
                      <a:pt x="5768" y="8555"/>
                      <a:pt x="3904" y="6702"/>
                    </a:cubicBezTo>
                    <a:cubicBezTo>
                      <a:pt x="3894" y="6692"/>
                      <a:pt x="3881" y="6687"/>
                      <a:pt x="3867" y="6683"/>
                    </a:cubicBezTo>
                    <a:cubicBezTo>
                      <a:pt x="3438" y="5240"/>
                      <a:pt x="2991" y="3757"/>
                      <a:pt x="2483" y="2308"/>
                    </a:cubicBezTo>
                    <a:lnTo>
                      <a:pt x="2483" y="2308"/>
                    </a:lnTo>
                    <a:cubicBezTo>
                      <a:pt x="4124" y="3558"/>
                      <a:pt x="5859" y="4714"/>
                      <a:pt x="7649" y="5742"/>
                    </a:cubicBezTo>
                    <a:cubicBezTo>
                      <a:pt x="7660" y="5748"/>
                      <a:pt x="7671" y="5751"/>
                      <a:pt x="7682" y="5751"/>
                    </a:cubicBezTo>
                    <a:cubicBezTo>
                      <a:pt x="7705" y="5751"/>
                      <a:pt x="7728" y="5739"/>
                      <a:pt x="7739" y="5717"/>
                    </a:cubicBezTo>
                    <a:cubicBezTo>
                      <a:pt x="7758" y="5684"/>
                      <a:pt x="7746" y="5645"/>
                      <a:pt x="7715" y="5626"/>
                    </a:cubicBezTo>
                    <a:cubicBezTo>
                      <a:pt x="5873" y="4568"/>
                      <a:pt x="4085" y="3375"/>
                      <a:pt x="2402" y="2079"/>
                    </a:cubicBezTo>
                    <a:cubicBezTo>
                      <a:pt x="2159" y="1396"/>
                      <a:pt x="1911" y="711"/>
                      <a:pt x="1653" y="30"/>
                    </a:cubicBezTo>
                    <a:cubicBezTo>
                      <a:pt x="1617" y="11"/>
                      <a:pt x="1594" y="1"/>
                      <a:pt x="158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635" name="Google Shape;1635;p34"/>
            <p:cNvSpPr/>
            <p:nvPr/>
          </p:nvSpPr>
          <p:spPr>
            <a:xfrm>
              <a:off x="7498546" y="345523"/>
              <a:ext cx="215870" cy="185948"/>
            </a:xfrm>
            <a:custGeom>
              <a:avLst/>
              <a:gdLst/>
              <a:ahLst/>
              <a:cxnLst/>
              <a:rect l="l" t="t" r="r" b="b"/>
              <a:pathLst>
                <a:path w="4574" h="3940" extrusionOk="0">
                  <a:moveTo>
                    <a:pt x="1749" y="0"/>
                  </a:moveTo>
                  <a:cubicBezTo>
                    <a:pt x="1486" y="0"/>
                    <a:pt x="1232" y="53"/>
                    <a:pt x="1002" y="235"/>
                  </a:cubicBezTo>
                  <a:cubicBezTo>
                    <a:pt x="932" y="291"/>
                    <a:pt x="869" y="364"/>
                    <a:pt x="850" y="452"/>
                  </a:cubicBezTo>
                  <a:cubicBezTo>
                    <a:pt x="825" y="572"/>
                    <a:pt x="890" y="695"/>
                    <a:pt x="986" y="769"/>
                  </a:cubicBezTo>
                  <a:cubicBezTo>
                    <a:pt x="1081" y="843"/>
                    <a:pt x="1202" y="879"/>
                    <a:pt x="1320" y="903"/>
                  </a:cubicBezTo>
                  <a:cubicBezTo>
                    <a:pt x="1481" y="936"/>
                    <a:pt x="1645" y="953"/>
                    <a:pt x="1808" y="953"/>
                  </a:cubicBezTo>
                  <a:cubicBezTo>
                    <a:pt x="1942" y="953"/>
                    <a:pt x="2075" y="942"/>
                    <a:pt x="2208" y="919"/>
                  </a:cubicBezTo>
                  <a:lnTo>
                    <a:pt x="2208" y="919"/>
                  </a:lnTo>
                  <a:cubicBezTo>
                    <a:pt x="1791" y="1021"/>
                    <a:pt x="1375" y="1122"/>
                    <a:pt x="968" y="1255"/>
                  </a:cubicBezTo>
                  <a:cubicBezTo>
                    <a:pt x="789" y="1316"/>
                    <a:pt x="604" y="1384"/>
                    <a:pt x="466" y="1513"/>
                  </a:cubicBezTo>
                  <a:cubicBezTo>
                    <a:pt x="347" y="1623"/>
                    <a:pt x="269" y="1813"/>
                    <a:pt x="362" y="1949"/>
                  </a:cubicBezTo>
                  <a:cubicBezTo>
                    <a:pt x="437" y="2059"/>
                    <a:pt x="592" y="2079"/>
                    <a:pt x="725" y="2083"/>
                  </a:cubicBezTo>
                  <a:cubicBezTo>
                    <a:pt x="755" y="2084"/>
                    <a:pt x="784" y="2084"/>
                    <a:pt x="813" y="2084"/>
                  </a:cubicBezTo>
                  <a:cubicBezTo>
                    <a:pt x="1124" y="2084"/>
                    <a:pt x="1434" y="2049"/>
                    <a:pt x="1737" y="1978"/>
                  </a:cubicBezTo>
                  <a:lnTo>
                    <a:pt x="1737" y="1978"/>
                  </a:lnTo>
                  <a:cubicBezTo>
                    <a:pt x="1194" y="2124"/>
                    <a:pt x="695" y="2431"/>
                    <a:pt x="320" y="2848"/>
                  </a:cubicBezTo>
                  <a:cubicBezTo>
                    <a:pt x="177" y="3007"/>
                    <a:pt x="46" y="3194"/>
                    <a:pt x="23" y="3408"/>
                  </a:cubicBezTo>
                  <a:cubicBezTo>
                    <a:pt x="0" y="3626"/>
                    <a:pt x="83" y="3873"/>
                    <a:pt x="323" y="3930"/>
                  </a:cubicBezTo>
                  <a:cubicBezTo>
                    <a:pt x="349" y="3937"/>
                    <a:pt x="377" y="3940"/>
                    <a:pt x="406" y="3940"/>
                  </a:cubicBezTo>
                  <a:cubicBezTo>
                    <a:pt x="613" y="3940"/>
                    <a:pt x="864" y="3788"/>
                    <a:pt x="1026" y="3699"/>
                  </a:cubicBezTo>
                  <a:cubicBezTo>
                    <a:pt x="1549" y="3411"/>
                    <a:pt x="1979" y="2969"/>
                    <a:pt x="2308" y="2474"/>
                  </a:cubicBezTo>
                  <a:lnTo>
                    <a:pt x="2308" y="2474"/>
                  </a:lnTo>
                  <a:cubicBezTo>
                    <a:pt x="2232" y="2754"/>
                    <a:pt x="2192" y="3043"/>
                    <a:pt x="2187" y="3333"/>
                  </a:cubicBezTo>
                  <a:cubicBezTo>
                    <a:pt x="2186" y="3514"/>
                    <a:pt x="2229" y="3741"/>
                    <a:pt x="2403" y="3792"/>
                  </a:cubicBezTo>
                  <a:cubicBezTo>
                    <a:pt x="2424" y="3798"/>
                    <a:pt x="2445" y="3800"/>
                    <a:pt x="2466" y="3800"/>
                  </a:cubicBezTo>
                  <a:cubicBezTo>
                    <a:pt x="2551" y="3800"/>
                    <a:pt x="2636" y="3754"/>
                    <a:pt x="2696" y="3690"/>
                  </a:cubicBezTo>
                  <a:cubicBezTo>
                    <a:pt x="2771" y="3608"/>
                    <a:pt x="2810" y="3503"/>
                    <a:pt x="2845" y="3401"/>
                  </a:cubicBezTo>
                  <a:cubicBezTo>
                    <a:pt x="2966" y="3050"/>
                    <a:pt x="3057" y="2691"/>
                    <a:pt x="3120" y="2327"/>
                  </a:cubicBezTo>
                  <a:cubicBezTo>
                    <a:pt x="3121" y="2549"/>
                    <a:pt x="3121" y="2774"/>
                    <a:pt x="3185" y="2985"/>
                  </a:cubicBezTo>
                  <a:cubicBezTo>
                    <a:pt x="3249" y="3198"/>
                    <a:pt x="3382" y="3401"/>
                    <a:pt x="3583" y="3492"/>
                  </a:cubicBezTo>
                  <a:cubicBezTo>
                    <a:pt x="3633" y="3516"/>
                    <a:pt x="3689" y="3532"/>
                    <a:pt x="3745" y="3532"/>
                  </a:cubicBezTo>
                  <a:cubicBezTo>
                    <a:pt x="3761" y="3532"/>
                    <a:pt x="3778" y="3531"/>
                    <a:pt x="3794" y="3528"/>
                  </a:cubicBezTo>
                  <a:cubicBezTo>
                    <a:pt x="3969" y="3499"/>
                    <a:pt x="4065" y="3311"/>
                    <a:pt x="4111" y="3140"/>
                  </a:cubicBezTo>
                  <a:cubicBezTo>
                    <a:pt x="4146" y="3007"/>
                    <a:pt x="4272" y="2260"/>
                    <a:pt x="4379" y="1540"/>
                  </a:cubicBezTo>
                  <a:cubicBezTo>
                    <a:pt x="4487" y="809"/>
                    <a:pt x="4574" y="109"/>
                    <a:pt x="4523" y="109"/>
                  </a:cubicBezTo>
                  <a:cubicBezTo>
                    <a:pt x="4523" y="109"/>
                    <a:pt x="4523" y="109"/>
                    <a:pt x="4522" y="109"/>
                  </a:cubicBezTo>
                  <a:cubicBezTo>
                    <a:pt x="4267" y="132"/>
                    <a:pt x="4010" y="142"/>
                    <a:pt x="3751" y="142"/>
                  </a:cubicBezTo>
                  <a:cubicBezTo>
                    <a:pt x="3391" y="142"/>
                    <a:pt x="3030" y="123"/>
                    <a:pt x="2672" y="94"/>
                  </a:cubicBezTo>
                  <a:cubicBezTo>
                    <a:pt x="2369" y="71"/>
                    <a:pt x="2053" y="0"/>
                    <a:pt x="17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254364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636"/>
        <p:cNvGrpSpPr/>
        <p:nvPr/>
      </p:nvGrpSpPr>
      <p:grpSpPr>
        <a:xfrm>
          <a:off x="0" y="0"/>
          <a:ext cx="0" cy="0"/>
          <a:chOff x="0" y="0"/>
          <a:chExt cx="0" cy="0"/>
        </a:xfrm>
      </p:grpSpPr>
      <p:grpSp>
        <p:nvGrpSpPr>
          <p:cNvPr id="1637" name="Google Shape;1637;p35"/>
          <p:cNvGrpSpPr/>
          <p:nvPr/>
        </p:nvGrpSpPr>
        <p:grpSpPr>
          <a:xfrm>
            <a:off x="-408872" y="-154574"/>
            <a:ext cx="12663464" cy="7442571"/>
            <a:chOff x="-306654" y="-115930"/>
            <a:chExt cx="9497598" cy="5581928"/>
          </a:xfrm>
        </p:grpSpPr>
        <p:sp>
          <p:nvSpPr>
            <p:cNvPr id="1638" name="Google Shape;1638;p35"/>
            <p:cNvSpPr/>
            <p:nvPr/>
          </p:nvSpPr>
          <p:spPr>
            <a:xfrm>
              <a:off x="4670494" y="-1"/>
              <a:ext cx="4511035" cy="1251938"/>
            </a:xfrm>
            <a:custGeom>
              <a:avLst/>
              <a:gdLst/>
              <a:ahLst/>
              <a:cxnLst/>
              <a:rect l="l" t="t" r="r" b="b"/>
              <a:pathLst>
                <a:path w="86031" h="23876" extrusionOk="0">
                  <a:moveTo>
                    <a:pt x="763" y="1"/>
                  </a:moveTo>
                  <a:cubicBezTo>
                    <a:pt x="0" y="4481"/>
                    <a:pt x="1517" y="9326"/>
                    <a:pt x="4785" y="12504"/>
                  </a:cubicBezTo>
                  <a:cubicBezTo>
                    <a:pt x="7881" y="15513"/>
                    <a:pt x="12173" y="16841"/>
                    <a:pt x="16536" y="16841"/>
                  </a:cubicBezTo>
                  <a:cubicBezTo>
                    <a:pt x="18933" y="16841"/>
                    <a:pt x="21353" y="16439"/>
                    <a:pt x="23607" y="15696"/>
                  </a:cubicBezTo>
                  <a:cubicBezTo>
                    <a:pt x="27714" y="14341"/>
                    <a:pt x="31452" y="12009"/>
                    <a:pt x="35563" y="10670"/>
                  </a:cubicBezTo>
                  <a:cubicBezTo>
                    <a:pt x="38192" y="9814"/>
                    <a:pt x="40957" y="9390"/>
                    <a:pt x="43721" y="9390"/>
                  </a:cubicBezTo>
                  <a:cubicBezTo>
                    <a:pt x="47426" y="9390"/>
                    <a:pt x="51131" y="10152"/>
                    <a:pt x="54515" y="11659"/>
                  </a:cubicBezTo>
                  <a:cubicBezTo>
                    <a:pt x="59368" y="13823"/>
                    <a:pt x="63446" y="17384"/>
                    <a:pt x="67993" y="20134"/>
                  </a:cubicBezTo>
                  <a:cubicBezTo>
                    <a:pt x="71458" y="22233"/>
                    <a:pt x="75473" y="23875"/>
                    <a:pt x="79444" y="23875"/>
                  </a:cubicBezTo>
                  <a:cubicBezTo>
                    <a:pt x="80684" y="23875"/>
                    <a:pt x="81920" y="23715"/>
                    <a:pt x="83134" y="23358"/>
                  </a:cubicBezTo>
                  <a:cubicBezTo>
                    <a:pt x="84165" y="23054"/>
                    <a:pt x="85177" y="22594"/>
                    <a:pt x="86031" y="21948"/>
                  </a:cubicBezTo>
                  <a:lnTo>
                    <a:pt x="86031" y="1"/>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9" name="Google Shape;1639;p35"/>
            <p:cNvSpPr/>
            <p:nvPr/>
          </p:nvSpPr>
          <p:spPr>
            <a:xfrm>
              <a:off x="1" y="3761911"/>
              <a:ext cx="4060315" cy="1381575"/>
            </a:xfrm>
            <a:custGeom>
              <a:avLst/>
              <a:gdLst/>
              <a:ahLst/>
              <a:cxnLst/>
              <a:rect l="l" t="t" r="r" b="b"/>
              <a:pathLst>
                <a:path w="74392" h="25314" extrusionOk="0">
                  <a:moveTo>
                    <a:pt x="6415" y="0"/>
                  </a:moveTo>
                  <a:cubicBezTo>
                    <a:pt x="5511" y="0"/>
                    <a:pt x="4607" y="72"/>
                    <a:pt x="3713" y="218"/>
                  </a:cubicBezTo>
                  <a:cubicBezTo>
                    <a:pt x="2439" y="428"/>
                    <a:pt x="1193" y="786"/>
                    <a:pt x="0" y="1281"/>
                  </a:cubicBezTo>
                  <a:lnTo>
                    <a:pt x="0" y="25313"/>
                  </a:lnTo>
                  <a:lnTo>
                    <a:pt x="74392" y="25313"/>
                  </a:lnTo>
                  <a:cubicBezTo>
                    <a:pt x="73335" y="21817"/>
                    <a:pt x="70786" y="18680"/>
                    <a:pt x="67305" y="17638"/>
                  </a:cubicBezTo>
                  <a:cubicBezTo>
                    <a:pt x="66185" y="17301"/>
                    <a:pt x="65018" y="17188"/>
                    <a:pt x="63844" y="17188"/>
                  </a:cubicBezTo>
                  <a:cubicBezTo>
                    <a:pt x="63125" y="17188"/>
                    <a:pt x="62403" y="17230"/>
                    <a:pt x="61689" y="17290"/>
                  </a:cubicBezTo>
                  <a:cubicBezTo>
                    <a:pt x="58043" y="17597"/>
                    <a:pt x="54436" y="18333"/>
                    <a:pt x="50962" y="19476"/>
                  </a:cubicBezTo>
                  <a:cubicBezTo>
                    <a:pt x="47904" y="20484"/>
                    <a:pt x="44892" y="21821"/>
                    <a:pt x="41681" y="22007"/>
                  </a:cubicBezTo>
                  <a:cubicBezTo>
                    <a:pt x="41436" y="22021"/>
                    <a:pt x="41192" y="22028"/>
                    <a:pt x="40947" y="22028"/>
                  </a:cubicBezTo>
                  <a:cubicBezTo>
                    <a:pt x="38042" y="22028"/>
                    <a:pt x="35147" y="21031"/>
                    <a:pt x="32836" y="19276"/>
                  </a:cubicBezTo>
                  <a:cubicBezTo>
                    <a:pt x="30521" y="17522"/>
                    <a:pt x="27990" y="15966"/>
                    <a:pt x="26000" y="13791"/>
                  </a:cubicBezTo>
                  <a:cubicBezTo>
                    <a:pt x="22931" y="10439"/>
                    <a:pt x="20597" y="6369"/>
                    <a:pt x="17006" y="3585"/>
                  </a:cubicBezTo>
                  <a:cubicBezTo>
                    <a:pt x="14003" y="1263"/>
                    <a:pt x="10208" y="0"/>
                    <a:pt x="6415"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640" name="Google Shape;1640;p35"/>
            <p:cNvGrpSpPr/>
            <p:nvPr/>
          </p:nvGrpSpPr>
          <p:grpSpPr>
            <a:xfrm rot="-10196315">
              <a:off x="2203416" y="4620417"/>
              <a:ext cx="210916" cy="196002"/>
              <a:chOff x="2294687" y="652640"/>
              <a:chExt cx="210920" cy="196006"/>
            </a:xfrm>
          </p:grpSpPr>
          <p:sp>
            <p:nvSpPr>
              <p:cNvPr id="1641" name="Google Shape;1641;p35"/>
              <p:cNvSpPr/>
              <p:nvPr/>
            </p:nvSpPr>
            <p:spPr>
              <a:xfrm>
                <a:off x="2358638" y="652640"/>
                <a:ext cx="50876" cy="50782"/>
              </a:xfrm>
              <a:custGeom>
                <a:avLst/>
                <a:gdLst/>
                <a:ahLst/>
                <a:cxnLst/>
                <a:rect l="l" t="t" r="r" b="b"/>
                <a:pathLst>
                  <a:path w="1078" h="1076" extrusionOk="0">
                    <a:moveTo>
                      <a:pt x="536" y="0"/>
                    </a:moveTo>
                    <a:cubicBezTo>
                      <a:pt x="239" y="2"/>
                      <a:pt x="0" y="245"/>
                      <a:pt x="2" y="540"/>
                    </a:cubicBezTo>
                    <a:cubicBezTo>
                      <a:pt x="2" y="678"/>
                      <a:pt x="54" y="808"/>
                      <a:pt x="148" y="906"/>
                    </a:cubicBezTo>
                    <a:lnTo>
                      <a:pt x="161" y="919"/>
                    </a:lnTo>
                    <a:cubicBezTo>
                      <a:pt x="262" y="1021"/>
                      <a:pt x="398" y="1076"/>
                      <a:pt x="540" y="1076"/>
                    </a:cubicBezTo>
                    <a:cubicBezTo>
                      <a:pt x="683" y="1076"/>
                      <a:pt x="819" y="1018"/>
                      <a:pt x="921" y="917"/>
                    </a:cubicBezTo>
                    <a:cubicBezTo>
                      <a:pt x="1021" y="815"/>
                      <a:pt x="1077" y="679"/>
                      <a:pt x="1074" y="536"/>
                    </a:cubicBezTo>
                    <a:cubicBezTo>
                      <a:pt x="1074" y="392"/>
                      <a:pt x="1019" y="261"/>
                      <a:pt x="915" y="157"/>
                    </a:cubicBezTo>
                    <a:cubicBezTo>
                      <a:pt x="814" y="55"/>
                      <a:pt x="679" y="0"/>
                      <a:pt x="5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2" name="Google Shape;1642;p35"/>
              <p:cNvSpPr/>
              <p:nvPr/>
            </p:nvSpPr>
            <p:spPr>
              <a:xfrm>
                <a:off x="2454731" y="797818"/>
                <a:ext cx="50876" cy="50829"/>
              </a:xfrm>
              <a:custGeom>
                <a:avLst/>
                <a:gdLst/>
                <a:ahLst/>
                <a:cxnLst/>
                <a:rect l="l" t="t" r="r" b="b"/>
                <a:pathLst>
                  <a:path w="1078" h="1077" extrusionOk="0">
                    <a:moveTo>
                      <a:pt x="537" y="0"/>
                    </a:moveTo>
                    <a:cubicBezTo>
                      <a:pt x="240" y="2"/>
                      <a:pt x="1" y="245"/>
                      <a:pt x="1" y="540"/>
                    </a:cubicBezTo>
                    <a:cubicBezTo>
                      <a:pt x="1" y="678"/>
                      <a:pt x="54" y="808"/>
                      <a:pt x="149" y="907"/>
                    </a:cubicBezTo>
                    <a:lnTo>
                      <a:pt x="160" y="920"/>
                    </a:lnTo>
                    <a:cubicBezTo>
                      <a:pt x="261" y="1021"/>
                      <a:pt x="398" y="1076"/>
                      <a:pt x="541" y="1076"/>
                    </a:cubicBezTo>
                    <a:cubicBezTo>
                      <a:pt x="684" y="1076"/>
                      <a:pt x="819" y="1018"/>
                      <a:pt x="920" y="915"/>
                    </a:cubicBezTo>
                    <a:cubicBezTo>
                      <a:pt x="1021" y="815"/>
                      <a:pt x="1078" y="679"/>
                      <a:pt x="1077" y="536"/>
                    </a:cubicBezTo>
                    <a:cubicBezTo>
                      <a:pt x="1077" y="393"/>
                      <a:pt x="1020" y="260"/>
                      <a:pt x="917" y="155"/>
                    </a:cubicBezTo>
                    <a:cubicBezTo>
                      <a:pt x="816" y="55"/>
                      <a:pt x="680" y="0"/>
                      <a:pt x="53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3" name="Google Shape;1643;p35"/>
              <p:cNvSpPr/>
              <p:nvPr/>
            </p:nvSpPr>
            <p:spPr>
              <a:xfrm>
                <a:off x="2294687" y="772473"/>
                <a:ext cx="50735" cy="50735"/>
              </a:xfrm>
              <a:custGeom>
                <a:avLst/>
                <a:gdLst/>
                <a:ahLst/>
                <a:cxnLst/>
                <a:rect l="l" t="t" r="r" b="b"/>
                <a:pathLst>
                  <a:path w="1075" h="1075" extrusionOk="0">
                    <a:moveTo>
                      <a:pt x="536" y="0"/>
                    </a:moveTo>
                    <a:cubicBezTo>
                      <a:pt x="239" y="2"/>
                      <a:pt x="0" y="245"/>
                      <a:pt x="0" y="539"/>
                    </a:cubicBezTo>
                    <a:cubicBezTo>
                      <a:pt x="0" y="676"/>
                      <a:pt x="52" y="807"/>
                      <a:pt x="146" y="907"/>
                    </a:cubicBezTo>
                    <a:lnTo>
                      <a:pt x="158" y="920"/>
                    </a:lnTo>
                    <a:cubicBezTo>
                      <a:pt x="259" y="1021"/>
                      <a:pt x="395" y="1074"/>
                      <a:pt x="539" y="1074"/>
                    </a:cubicBezTo>
                    <a:cubicBezTo>
                      <a:pt x="682" y="1074"/>
                      <a:pt x="818" y="1017"/>
                      <a:pt x="918" y="915"/>
                    </a:cubicBezTo>
                    <a:cubicBezTo>
                      <a:pt x="1019" y="814"/>
                      <a:pt x="1074" y="679"/>
                      <a:pt x="1074" y="536"/>
                    </a:cubicBezTo>
                    <a:cubicBezTo>
                      <a:pt x="1073" y="391"/>
                      <a:pt x="1016" y="261"/>
                      <a:pt x="915" y="155"/>
                    </a:cubicBezTo>
                    <a:cubicBezTo>
                      <a:pt x="814" y="54"/>
                      <a:pt x="678" y="0"/>
                      <a:pt x="5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644" name="Google Shape;1644;p35"/>
            <p:cNvSpPr/>
            <p:nvPr/>
          </p:nvSpPr>
          <p:spPr>
            <a:xfrm>
              <a:off x="1415144" y="3714120"/>
              <a:ext cx="243904" cy="326117"/>
            </a:xfrm>
            <a:custGeom>
              <a:avLst/>
              <a:gdLst/>
              <a:ahLst/>
              <a:cxnLst/>
              <a:rect l="l" t="t" r="r" b="b"/>
              <a:pathLst>
                <a:path w="5168" h="6910" extrusionOk="0">
                  <a:moveTo>
                    <a:pt x="1000" y="1"/>
                  </a:moveTo>
                  <a:cubicBezTo>
                    <a:pt x="990" y="1"/>
                    <a:pt x="980" y="3"/>
                    <a:pt x="971" y="9"/>
                  </a:cubicBezTo>
                  <a:cubicBezTo>
                    <a:pt x="930" y="34"/>
                    <a:pt x="937" y="96"/>
                    <a:pt x="952" y="142"/>
                  </a:cubicBezTo>
                  <a:cubicBezTo>
                    <a:pt x="1063" y="525"/>
                    <a:pt x="1191" y="902"/>
                    <a:pt x="1325" y="1277"/>
                  </a:cubicBezTo>
                  <a:cubicBezTo>
                    <a:pt x="1461" y="1648"/>
                    <a:pt x="1648" y="2008"/>
                    <a:pt x="1770" y="2383"/>
                  </a:cubicBezTo>
                  <a:cubicBezTo>
                    <a:pt x="1699" y="2392"/>
                    <a:pt x="1248" y="2524"/>
                    <a:pt x="1088" y="2524"/>
                  </a:cubicBezTo>
                  <a:cubicBezTo>
                    <a:pt x="1057" y="2524"/>
                    <a:pt x="1038" y="2519"/>
                    <a:pt x="1033" y="2508"/>
                  </a:cubicBezTo>
                  <a:cubicBezTo>
                    <a:pt x="969" y="2357"/>
                    <a:pt x="822" y="2253"/>
                    <a:pt x="654" y="2253"/>
                  </a:cubicBezTo>
                  <a:cubicBezTo>
                    <a:pt x="638" y="2253"/>
                    <a:pt x="622" y="2254"/>
                    <a:pt x="606" y="2256"/>
                  </a:cubicBezTo>
                  <a:cubicBezTo>
                    <a:pt x="380" y="2283"/>
                    <a:pt x="218" y="2488"/>
                    <a:pt x="245" y="2712"/>
                  </a:cubicBezTo>
                  <a:cubicBezTo>
                    <a:pt x="247" y="2724"/>
                    <a:pt x="251" y="2732"/>
                    <a:pt x="251" y="2745"/>
                  </a:cubicBezTo>
                  <a:cubicBezTo>
                    <a:pt x="251" y="2748"/>
                    <a:pt x="253" y="2752"/>
                    <a:pt x="253" y="2755"/>
                  </a:cubicBezTo>
                  <a:cubicBezTo>
                    <a:pt x="253" y="2757"/>
                    <a:pt x="254" y="2760"/>
                    <a:pt x="254" y="2761"/>
                  </a:cubicBezTo>
                  <a:cubicBezTo>
                    <a:pt x="300" y="2945"/>
                    <a:pt x="464" y="3075"/>
                    <a:pt x="654" y="3075"/>
                  </a:cubicBezTo>
                  <a:cubicBezTo>
                    <a:pt x="669" y="3075"/>
                    <a:pt x="684" y="3074"/>
                    <a:pt x="700" y="3072"/>
                  </a:cubicBezTo>
                  <a:cubicBezTo>
                    <a:pt x="916" y="3046"/>
                    <a:pt x="1069" y="2861"/>
                    <a:pt x="1062" y="2647"/>
                  </a:cubicBezTo>
                  <a:cubicBezTo>
                    <a:pt x="1324" y="2603"/>
                    <a:pt x="1590" y="2576"/>
                    <a:pt x="1857" y="2566"/>
                  </a:cubicBezTo>
                  <a:cubicBezTo>
                    <a:pt x="2061" y="2842"/>
                    <a:pt x="2191" y="3210"/>
                    <a:pt x="2260" y="3709"/>
                  </a:cubicBezTo>
                  <a:cubicBezTo>
                    <a:pt x="2233" y="3715"/>
                    <a:pt x="2205" y="3717"/>
                    <a:pt x="2176" y="3717"/>
                  </a:cubicBezTo>
                  <a:cubicBezTo>
                    <a:pt x="2124" y="3717"/>
                    <a:pt x="2071" y="3710"/>
                    <a:pt x="2019" y="3701"/>
                  </a:cubicBezTo>
                  <a:cubicBezTo>
                    <a:pt x="1929" y="3683"/>
                    <a:pt x="1839" y="3666"/>
                    <a:pt x="1749" y="3650"/>
                  </a:cubicBezTo>
                  <a:cubicBezTo>
                    <a:pt x="1541" y="3608"/>
                    <a:pt x="1328" y="3566"/>
                    <a:pt x="1111" y="3549"/>
                  </a:cubicBezTo>
                  <a:cubicBezTo>
                    <a:pt x="1053" y="3543"/>
                    <a:pt x="997" y="3541"/>
                    <a:pt x="942" y="3541"/>
                  </a:cubicBezTo>
                  <a:cubicBezTo>
                    <a:pt x="895" y="3541"/>
                    <a:pt x="849" y="3542"/>
                    <a:pt x="804" y="3546"/>
                  </a:cubicBezTo>
                  <a:cubicBezTo>
                    <a:pt x="737" y="3407"/>
                    <a:pt x="594" y="3316"/>
                    <a:pt x="436" y="3316"/>
                  </a:cubicBezTo>
                  <a:cubicBezTo>
                    <a:pt x="420" y="3316"/>
                    <a:pt x="405" y="3317"/>
                    <a:pt x="389" y="3319"/>
                  </a:cubicBezTo>
                  <a:cubicBezTo>
                    <a:pt x="163" y="3346"/>
                    <a:pt x="1" y="3550"/>
                    <a:pt x="28" y="3775"/>
                  </a:cubicBezTo>
                  <a:cubicBezTo>
                    <a:pt x="54" y="3984"/>
                    <a:pt x="232" y="4138"/>
                    <a:pt x="437" y="4138"/>
                  </a:cubicBezTo>
                  <a:cubicBezTo>
                    <a:pt x="452" y="4138"/>
                    <a:pt x="468" y="4137"/>
                    <a:pt x="484" y="4135"/>
                  </a:cubicBezTo>
                  <a:cubicBezTo>
                    <a:pt x="707" y="4109"/>
                    <a:pt x="866" y="3908"/>
                    <a:pt x="845" y="3688"/>
                  </a:cubicBezTo>
                  <a:cubicBezTo>
                    <a:pt x="880" y="3686"/>
                    <a:pt x="916" y="3685"/>
                    <a:pt x="953" y="3685"/>
                  </a:cubicBezTo>
                  <a:cubicBezTo>
                    <a:pt x="1001" y="3685"/>
                    <a:pt x="1050" y="3686"/>
                    <a:pt x="1099" y="3691"/>
                  </a:cubicBezTo>
                  <a:cubicBezTo>
                    <a:pt x="1308" y="3708"/>
                    <a:pt x="1518" y="3748"/>
                    <a:pt x="1721" y="3789"/>
                  </a:cubicBezTo>
                  <a:cubicBezTo>
                    <a:pt x="1810" y="3806"/>
                    <a:pt x="1901" y="3825"/>
                    <a:pt x="1991" y="3841"/>
                  </a:cubicBezTo>
                  <a:cubicBezTo>
                    <a:pt x="2054" y="3853"/>
                    <a:pt x="2119" y="3862"/>
                    <a:pt x="2183" y="3862"/>
                  </a:cubicBezTo>
                  <a:cubicBezTo>
                    <a:pt x="2188" y="3862"/>
                    <a:pt x="2193" y="3861"/>
                    <a:pt x="2198" y="3861"/>
                  </a:cubicBezTo>
                  <a:lnTo>
                    <a:pt x="2198" y="3861"/>
                  </a:lnTo>
                  <a:cubicBezTo>
                    <a:pt x="2075" y="4132"/>
                    <a:pt x="1907" y="4388"/>
                    <a:pt x="1741" y="4634"/>
                  </a:cubicBezTo>
                  <a:cubicBezTo>
                    <a:pt x="1637" y="4786"/>
                    <a:pt x="1532" y="4943"/>
                    <a:pt x="1438" y="5105"/>
                  </a:cubicBezTo>
                  <a:cubicBezTo>
                    <a:pt x="1230" y="5457"/>
                    <a:pt x="1113" y="5795"/>
                    <a:pt x="1085" y="6107"/>
                  </a:cubicBezTo>
                  <a:cubicBezTo>
                    <a:pt x="881" y="6152"/>
                    <a:pt x="739" y="6343"/>
                    <a:pt x="764" y="6555"/>
                  </a:cubicBezTo>
                  <a:cubicBezTo>
                    <a:pt x="791" y="6756"/>
                    <a:pt x="969" y="6910"/>
                    <a:pt x="1175" y="6910"/>
                  </a:cubicBezTo>
                  <a:cubicBezTo>
                    <a:pt x="1191" y="6910"/>
                    <a:pt x="1206" y="6909"/>
                    <a:pt x="1223" y="6907"/>
                  </a:cubicBezTo>
                  <a:cubicBezTo>
                    <a:pt x="1448" y="6880"/>
                    <a:pt x="1611" y="6676"/>
                    <a:pt x="1583" y="6451"/>
                  </a:cubicBezTo>
                  <a:cubicBezTo>
                    <a:pt x="1561" y="6260"/>
                    <a:pt x="1412" y="6120"/>
                    <a:pt x="1234" y="6092"/>
                  </a:cubicBezTo>
                  <a:cubicBezTo>
                    <a:pt x="1267" y="5749"/>
                    <a:pt x="1418" y="5419"/>
                    <a:pt x="1566" y="5167"/>
                  </a:cubicBezTo>
                  <a:cubicBezTo>
                    <a:pt x="1657" y="5011"/>
                    <a:pt x="1763" y="4854"/>
                    <a:pt x="1864" y="4704"/>
                  </a:cubicBezTo>
                  <a:cubicBezTo>
                    <a:pt x="2016" y="4478"/>
                    <a:pt x="2169" y="4246"/>
                    <a:pt x="2292" y="3997"/>
                  </a:cubicBezTo>
                  <a:cubicBezTo>
                    <a:pt x="2300" y="4077"/>
                    <a:pt x="2308" y="4154"/>
                    <a:pt x="2316" y="4233"/>
                  </a:cubicBezTo>
                  <a:cubicBezTo>
                    <a:pt x="2343" y="4543"/>
                    <a:pt x="2371" y="4863"/>
                    <a:pt x="2443" y="5173"/>
                  </a:cubicBezTo>
                  <a:cubicBezTo>
                    <a:pt x="2527" y="5532"/>
                    <a:pt x="2676" y="5837"/>
                    <a:pt x="2871" y="6070"/>
                  </a:cubicBezTo>
                  <a:cubicBezTo>
                    <a:pt x="2809" y="6152"/>
                    <a:pt x="2777" y="6257"/>
                    <a:pt x="2790" y="6367"/>
                  </a:cubicBezTo>
                  <a:cubicBezTo>
                    <a:pt x="2814" y="6576"/>
                    <a:pt x="2992" y="6731"/>
                    <a:pt x="3197" y="6731"/>
                  </a:cubicBezTo>
                  <a:cubicBezTo>
                    <a:pt x="3213" y="6731"/>
                    <a:pt x="3230" y="6730"/>
                    <a:pt x="3246" y="6728"/>
                  </a:cubicBezTo>
                  <a:cubicBezTo>
                    <a:pt x="3472" y="6700"/>
                    <a:pt x="3633" y="6496"/>
                    <a:pt x="3605" y="6272"/>
                  </a:cubicBezTo>
                  <a:cubicBezTo>
                    <a:pt x="3581" y="6063"/>
                    <a:pt x="3403" y="5908"/>
                    <a:pt x="3199" y="5908"/>
                  </a:cubicBezTo>
                  <a:cubicBezTo>
                    <a:pt x="3183" y="5908"/>
                    <a:pt x="3166" y="5909"/>
                    <a:pt x="3149" y="5911"/>
                  </a:cubicBezTo>
                  <a:cubicBezTo>
                    <a:pt x="3087" y="5918"/>
                    <a:pt x="3029" y="5942"/>
                    <a:pt x="2979" y="5975"/>
                  </a:cubicBezTo>
                  <a:cubicBezTo>
                    <a:pt x="2799" y="5759"/>
                    <a:pt x="2663" y="5477"/>
                    <a:pt x="2583" y="5143"/>
                  </a:cubicBezTo>
                  <a:cubicBezTo>
                    <a:pt x="2534" y="4936"/>
                    <a:pt x="2508" y="4724"/>
                    <a:pt x="2486" y="4513"/>
                  </a:cubicBezTo>
                  <a:lnTo>
                    <a:pt x="2486" y="4513"/>
                  </a:lnTo>
                  <a:cubicBezTo>
                    <a:pt x="2884" y="4665"/>
                    <a:pt x="3219" y="4957"/>
                    <a:pt x="3516" y="5251"/>
                  </a:cubicBezTo>
                  <a:cubicBezTo>
                    <a:pt x="3504" y="5297"/>
                    <a:pt x="3500" y="5347"/>
                    <a:pt x="3504" y="5397"/>
                  </a:cubicBezTo>
                  <a:cubicBezTo>
                    <a:pt x="3529" y="5606"/>
                    <a:pt x="3708" y="5761"/>
                    <a:pt x="3911" y="5761"/>
                  </a:cubicBezTo>
                  <a:cubicBezTo>
                    <a:pt x="3927" y="5761"/>
                    <a:pt x="3943" y="5760"/>
                    <a:pt x="3960" y="5758"/>
                  </a:cubicBezTo>
                  <a:cubicBezTo>
                    <a:pt x="4187" y="5730"/>
                    <a:pt x="4348" y="5526"/>
                    <a:pt x="4320" y="5302"/>
                  </a:cubicBezTo>
                  <a:cubicBezTo>
                    <a:pt x="4295" y="5093"/>
                    <a:pt x="4118" y="4938"/>
                    <a:pt x="3914" y="4938"/>
                  </a:cubicBezTo>
                  <a:cubicBezTo>
                    <a:pt x="3898" y="4938"/>
                    <a:pt x="3881" y="4939"/>
                    <a:pt x="3864" y="4941"/>
                  </a:cubicBezTo>
                  <a:cubicBezTo>
                    <a:pt x="3746" y="4956"/>
                    <a:pt x="3644" y="5021"/>
                    <a:pt x="3579" y="5114"/>
                  </a:cubicBezTo>
                  <a:cubicBezTo>
                    <a:pt x="3264" y="4805"/>
                    <a:pt x="2909" y="4500"/>
                    <a:pt x="2472" y="4354"/>
                  </a:cubicBezTo>
                  <a:cubicBezTo>
                    <a:pt x="2468" y="4312"/>
                    <a:pt x="2465" y="4268"/>
                    <a:pt x="2460" y="4226"/>
                  </a:cubicBezTo>
                  <a:cubicBezTo>
                    <a:pt x="2449" y="4070"/>
                    <a:pt x="2434" y="3912"/>
                    <a:pt x="2415" y="3756"/>
                  </a:cubicBezTo>
                  <a:cubicBezTo>
                    <a:pt x="2359" y="3298"/>
                    <a:pt x="2255" y="2941"/>
                    <a:pt x="2093" y="2655"/>
                  </a:cubicBezTo>
                  <a:lnTo>
                    <a:pt x="2093" y="2655"/>
                  </a:lnTo>
                  <a:cubicBezTo>
                    <a:pt x="2148" y="2696"/>
                    <a:pt x="2201" y="2735"/>
                    <a:pt x="2255" y="2774"/>
                  </a:cubicBezTo>
                  <a:cubicBezTo>
                    <a:pt x="2924" y="3263"/>
                    <a:pt x="3613" y="3767"/>
                    <a:pt x="4335" y="4187"/>
                  </a:cubicBezTo>
                  <a:cubicBezTo>
                    <a:pt x="4323" y="4233"/>
                    <a:pt x="4319" y="4284"/>
                    <a:pt x="4325" y="4335"/>
                  </a:cubicBezTo>
                  <a:cubicBezTo>
                    <a:pt x="4350" y="4545"/>
                    <a:pt x="4527" y="4698"/>
                    <a:pt x="4731" y="4698"/>
                  </a:cubicBezTo>
                  <a:cubicBezTo>
                    <a:pt x="4747" y="4698"/>
                    <a:pt x="4764" y="4697"/>
                    <a:pt x="4781" y="4695"/>
                  </a:cubicBezTo>
                  <a:cubicBezTo>
                    <a:pt x="5007" y="4668"/>
                    <a:pt x="5167" y="4464"/>
                    <a:pt x="5140" y="4239"/>
                  </a:cubicBezTo>
                  <a:cubicBezTo>
                    <a:pt x="5116" y="4029"/>
                    <a:pt x="4937" y="3876"/>
                    <a:pt x="4733" y="3876"/>
                  </a:cubicBezTo>
                  <a:cubicBezTo>
                    <a:pt x="4717" y="3876"/>
                    <a:pt x="4701" y="3877"/>
                    <a:pt x="4685" y="3879"/>
                  </a:cubicBezTo>
                  <a:cubicBezTo>
                    <a:pt x="4561" y="3893"/>
                    <a:pt x="4461" y="3961"/>
                    <a:pt x="4396" y="4057"/>
                  </a:cubicBezTo>
                  <a:cubicBezTo>
                    <a:pt x="3914" y="3777"/>
                    <a:pt x="3455" y="3463"/>
                    <a:pt x="3002" y="3140"/>
                  </a:cubicBezTo>
                  <a:cubicBezTo>
                    <a:pt x="2779" y="2981"/>
                    <a:pt x="2565" y="2789"/>
                    <a:pt x="2327" y="2651"/>
                  </a:cubicBezTo>
                  <a:cubicBezTo>
                    <a:pt x="2124" y="2532"/>
                    <a:pt x="2032" y="2398"/>
                    <a:pt x="1943" y="2176"/>
                  </a:cubicBezTo>
                  <a:cubicBezTo>
                    <a:pt x="1664" y="1487"/>
                    <a:pt x="1386" y="795"/>
                    <a:pt x="1105" y="106"/>
                  </a:cubicBezTo>
                  <a:cubicBezTo>
                    <a:pt x="1086" y="57"/>
                    <a:pt x="1045" y="1"/>
                    <a:pt x="100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5" name="Google Shape;1645;p35"/>
            <p:cNvSpPr/>
            <p:nvPr/>
          </p:nvSpPr>
          <p:spPr>
            <a:xfrm rot="-10196156">
              <a:off x="7990652" y="299504"/>
              <a:ext cx="187180" cy="272322"/>
            </a:xfrm>
            <a:custGeom>
              <a:avLst/>
              <a:gdLst/>
              <a:ahLst/>
              <a:cxnLst/>
              <a:rect l="l" t="t" r="r" b="b"/>
              <a:pathLst>
                <a:path w="3966" h="5770" extrusionOk="0">
                  <a:moveTo>
                    <a:pt x="200" y="0"/>
                  </a:moveTo>
                  <a:cubicBezTo>
                    <a:pt x="193" y="0"/>
                    <a:pt x="186" y="2"/>
                    <a:pt x="180" y="6"/>
                  </a:cubicBezTo>
                  <a:cubicBezTo>
                    <a:pt x="90" y="62"/>
                    <a:pt x="285" y="265"/>
                    <a:pt x="314" y="305"/>
                  </a:cubicBezTo>
                  <a:cubicBezTo>
                    <a:pt x="420" y="457"/>
                    <a:pt x="528" y="609"/>
                    <a:pt x="634" y="763"/>
                  </a:cubicBezTo>
                  <a:cubicBezTo>
                    <a:pt x="770" y="961"/>
                    <a:pt x="818" y="1229"/>
                    <a:pt x="782" y="1465"/>
                  </a:cubicBezTo>
                  <a:cubicBezTo>
                    <a:pt x="753" y="1653"/>
                    <a:pt x="673" y="1828"/>
                    <a:pt x="589" y="2012"/>
                  </a:cubicBezTo>
                  <a:cubicBezTo>
                    <a:pt x="556" y="2084"/>
                    <a:pt x="524" y="2157"/>
                    <a:pt x="492" y="2232"/>
                  </a:cubicBezTo>
                  <a:cubicBezTo>
                    <a:pt x="463" y="2236"/>
                    <a:pt x="433" y="2244"/>
                    <a:pt x="404" y="2255"/>
                  </a:cubicBezTo>
                  <a:cubicBezTo>
                    <a:pt x="194" y="2341"/>
                    <a:pt x="91" y="2581"/>
                    <a:pt x="177" y="2791"/>
                  </a:cubicBezTo>
                  <a:cubicBezTo>
                    <a:pt x="241" y="2951"/>
                    <a:pt x="396" y="3048"/>
                    <a:pt x="559" y="3048"/>
                  </a:cubicBezTo>
                  <a:cubicBezTo>
                    <a:pt x="610" y="3048"/>
                    <a:pt x="662" y="3039"/>
                    <a:pt x="712" y="3018"/>
                  </a:cubicBezTo>
                  <a:cubicBezTo>
                    <a:pt x="922" y="2934"/>
                    <a:pt x="1025" y="2692"/>
                    <a:pt x="940" y="2482"/>
                  </a:cubicBezTo>
                  <a:cubicBezTo>
                    <a:pt x="887" y="2352"/>
                    <a:pt x="775" y="2264"/>
                    <a:pt x="647" y="2235"/>
                  </a:cubicBezTo>
                  <a:cubicBezTo>
                    <a:pt x="670" y="2181"/>
                    <a:pt x="693" y="2126"/>
                    <a:pt x="720" y="2073"/>
                  </a:cubicBezTo>
                  <a:cubicBezTo>
                    <a:pt x="803" y="1887"/>
                    <a:pt x="893" y="1696"/>
                    <a:pt x="924" y="1486"/>
                  </a:cubicBezTo>
                  <a:cubicBezTo>
                    <a:pt x="932" y="1431"/>
                    <a:pt x="934" y="1378"/>
                    <a:pt x="934" y="1323"/>
                  </a:cubicBezTo>
                  <a:cubicBezTo>
                    <a:pt x="1110" y="1720"/>
                    <a:pt x="1223" y="2135"/>
                    <a:pt x="1330" y="2540"/>
                  </a:cubicBezTo>
                  <a:cubicBezTo>
                    <a:pt x="1329" y="2552"/>
                    <a:pt x="1329" y="2561"/>
                    <a:pt x="1330" y="2572"/>
                  </a:cubicBezTo>
                  <a:cubicBezTo>
                    <a:pt x="1381" y="2760"/>
                    <a:pt x="1307" y="2953"/>
                    <a:pt x="1236" y="3083"/>
                  </a:cubicBezTo>
                  <a:cubicBezTo>
                    <a:pt x="1180" y="3185"/>
                    <a:pt x="1113" y="3279"/>
                    <a:pt x="1041" y="3377"/>
                  </a:cubicBezTo>
                  <a:cubicBezTo>
                    <a:pt x="996" y="3438"/>
                    <a:pt x="951" y="3500"/>
                    <a:pt x="909" y="3565"/>
                  </a:cubicBezTo>
                  <a:cubicBezTo>
                    <a:pt x="705" y="3877"/>
                    <a:pt x="579" y="4238"/>
                    <a:pt x="543" y="4609"/>
                  </a:cubicBezTo>
                  <a:cubicBezTo>
                    <a:pt x="517" y="4604"/>
                    <a:pt x="491" y="4601"/>
                    <a:pt x="465" y="4601"/>
                  </a:cubicBezTo>
                  <a:cubicBezTo>
                    <a:pt x="415" y="4601"/>
                    <a:pt x="364" y="4611"/>
                    <a:pt x="314" y="4631"/>
                  </a:cubicBezTo>
                  <a:cubicBezTo>
                    <a:pt x="104" y="4716"/>
                    <a:pt x="0" y="4956"/>
                    <a:pt x="85" y="5166"/>
                  </a:cubicBezTo>
                  <a:cubicBezTo>
                    <a:pt x="153" y="5330"/>
                    <a:pt x="308" y="5428"/>
                    <a:pt x="471" y="5428"/>
                  </a:cubicBezTo>
                  <a:cubicBezTo>
                    <a:pt x="523" y="5428"/>
                    <a:pt x="575" y="5419"/>
                    <a:pt x="625" y="5398"/>
                  </a:cubicBezTo>
                  <a:cubicBezTo>
                    <a:pt x="835" y="5314"/>
                    <a:pt x="938" y="5072"/>
                    <a:pt x="853" y="4862"/>
                  </a:cubicBezTo>
                  <a:cubicBezTo>
                    <a:pt x="818" y="4778"/>
                    <a:pt x="759" y="4713"/>
                    <a:pt x="688" y="4667"/>
                  </a:cubicBezTo>
                  <a:cubicBezTo>
                    <a:pt x="709" y="4385"/>
                    <a:pt x="788" y="4107"/>
                    <a:pt x="916" y="3853"/>
                  </a:cubicBezTo>
                  <a:cubicBezTo>
                    <a:pt x="1173" y="4021"/>
                    <a:pt x="1351" y="4260"/>
                    <a:pt x="1508" y="4644"/>
                  </a:cubicBezTo>
                  <a:cubicBezTo>
                    <a:pt x="1511" y="4652"/>
                    <a:pt x="1513" y="4658"/>
                    <a:pt x="1516" y="4663"/>
                  </a:cubicBezTo>
                  <a:cubicBezTo>
                    <a:pt x="1503" y="4666"/>
                    <a:pt x="1488" y="4667"/>
                    <a:pt x="1475" y="4673"/>
                  </a:cubicBezTo>
                  <a:cubicBezTo>
                    <a:pt x="1265" y="4758"/>
                    <a:pt x="1162" y="4998"/>
                    <a:pt x="1248" y="5208"/>
                  </a:cubicBezTo>
                  <a:cubicBezTo>
                    <a:pt x="1312" y="5368"/>
                    <a:pt x="1467" y="5466"/>
                    <a:pt x="1630" y="5466"/>
                  </a:cubicBezTo>
                  <a:cubicBezTo>
                    <a:pt x="1681" y="5466"/>
                    <a:pt x="1733" y="5456"/>
                    <a:pt x="1784" y="5436"/>
                  </a:cubicBezTo>
                  <a:cubicBezTo>
                    <a:pt x="1993" y="5352"/>
                    <a:pt x="2096" y="5110"/>
                    <a:pt x="2011" y="4900"/>
                  </a:cubicBezTo>
                  <a:cubicBezTo>
                    <a:pt x="1950" y="4751"/>
                    <a:pt x="1810" y="4657"/>
                    <a:pt x="1658" y="4645"/>
                  </a:cubicBezTo>
                  <a:cubicBezTo>
                    <a:pt x="1655" y="4622"/>
                    <a:pt x="1646" y="4600"/>
                    <a:pt x="1640" y="4587"/>
                  </a:cubicBezTo>
                  <a:cubicBezTo>
                    <a:pt x="1526" y="4309"/>
                    <a:pt x="1346" y="3961"/>
                    <a:pt x="983" y="3725"/>
                  </a:cubicBezTo>
                  <a:cubicBezTo>
                    <a:pt x="999" y="3700"/>
                    <a:pt x="1013" y="3672"/>
                    <a:pt x="1031" y="3646"/>
                  </a:cubicBezTo>
                  <a:cubicBezTo>
                    <a:pt x="1070" y="3586"/>
                    <a:pt x="1115" y="3526"/>
                    <a:pt x="1158" y="3465"/>
                  </a:cubicBezTo>
                  <a:cubicBezTo>
                    <a:pt x="1231" y="3368"/>
                    <a:pt x="1303" y="3267"/>
                    <a:pt x="1365" y="3157"/>
                  </a:cubicBezTo>
                  <a:cubicBezTo>
                    <a:pt x="1394" y="3104"/>
                    <a:pt x="1423" y="3041"/>
                    <a:pt x="1446" y="2973"/>
                  </a:cubicBezTo>
                  <a:cubicBezTo>
                    <a:pt x="1474" y="3073"/>
                    <a:pt x="1503" y="3174"/>
                    <a:pt x="1533" y="3274"/>
                  </a:cubicBezTo>
                  <a:cubicBezTo>
                    <a:pt x="1533" y="3284"/>
                    <a:pt x="1537" y="3297"/>
                    <a:pt x="1545" y="3306"/>
                  </a:cubicBezTo>
                  <a:cubicBezTo>
                    <a:pt x="1620" y="3548"/>
                    <a:pt x="1707" y="3785"/>
                    <a:pt x="1817" y="4018"/>
                  </a:cubicBezTo>
                  <a:cubicBezTo>
                    <a:pt x="1982" y="4362"/>
                    <a:pt x="2266" y="4809"/>
                    <a:pt x="2719" y="5133"/>
                  </a:cubicBezTo>
                  <a:cubicBezTo>
                    <a:pt x="2646" y="5242"/>
                    <a:pt x="2628" y="5382"/>
                    <a:pt x="2681" y="5512"/>
                  </a:cubicBezTo>
                  <a:cubicBezTo>
                    <a:pt x="2745" y="5672"/>
                    <a:pt x="2900" y="5770"/>
                    <a:pt x="3063" y="5770"/>
                  </a:cubicBezTo>
                  <a:cubicBezTo>
                    <a:pt x="3114" y="5770"/>
                    <a:pt x="3166" y="5760"/>
                    <a:pt x="3217" y="5740"/>
                  </a:cubicBezTo>
                  <a:cubicBezTo>
                    <a:pt x="3427" y="5656"/>
                    <a:pt x="3529" y="5414"/>
                    <a:pt x="3444" y="5205"/>
                  </a:cubicBezTo>
                  <a:cubicBezTo>
                    <a:pt x="3379" y="5045"/>
                    <a:pt x="3224" y="4947"/>
                    <a:pt x="3061" y="4947"/>
                  </a:cubicBezTo>
                  <a:cubicBezTo>
                    <a:pt x="3010" y="4947"/>
                    <a:pt x="2958" y="4956"/>
                    <a:pt x="2908" y="4977"/>
                  </a:cubicBezTo>
                  <a:cubicBezTo>
                    <a:pt x="2876" y="4990"/>
                    <a:pt x="2848" y="5007"/>
                    <a:pt x="2820" y="5027"/>
                  </a:cubicBezTo>
                  <a:cubicBezTo>
                    <a:pt x="2381" y="4721"/>
                    <a:pt x="2106" y="4288"/>
                    <a:pt x="1947" y="3955"/>
                  </a:cubicBezTo>
                  <a:cubicBezTo>
                    <a:pt x="1870" y="3790"/>
                    <a:pt x="1802" y="3622"/>
                    <a:pt x="1744" y="3451"/>
                  </a:cubicBezTo>
                  <a:lnTo>
                    <a:pt x="1744" y="3451"/>
                  </a:lnTo>
                  <a:cubicBezTo>
                    <a:pt x="1921" y="3552"/>
                    <a:pt x="2116" y="3616"/>
                    <a:pt x="2306" y="3677"/>
                  </a:cubicBezTo>
                  <a:cubicBezTo>
                    <a:pt x="2399" y="3709"/>
                    <a:pt x="2490" y="3738"/>
                    <a:pt x="2581" y="3771"/>
                  </a:cubicBezTo>
                  <a:cubicBezTo>
                    <a:pt x="2775" y="3846"/>
                    <a:pt x="2958" y="3942"/>
                    <a:pt x="3130" y="4056"/>
                  </a:cubicBezTo>
                  <a:cubicBezTo>
                    <a:pt x="3081" y="4157"/>
                    <a:pt x="3072" y="4276"/>
                    <a:pt x="3117" y="4389"/>
                  </a:cubicBezTo>
                  <a:cubicBezTo>
                    <a:pt x="3182" y="4549"/>
                    <a:pt x="3336" y="4646"/>
                    <a:pt x="3499" y="4646"/>
                  </a:cubicBezTo>
                  <a:cubicBezTo>
                    <a:pt x="3550" y="4646"/>
                    <a:pt x="3602" y="4637"/>
                    <a:pt x="3652" y="4616"/>
                  </a:cubicBezTo>
                  <a:cubicBezTo>
                    <a:pt x="3862" y="4531"/>
                    <a:pt x="3965" y="4291"/>
                    <a:pt x="3880" y="4081"/>
                  </a:cubicBezTo>
                  <a:cubicBezTo>
                    <a:pt x="3816" y="3921"/>
                    <a:pt x="3661" y="3823"/>
                    <a:pt x="3498" y="3823"/>
                  </a:cubicBezTo>
                  <a:cubicBezTo>
                    <a:pt x="3446" y="3823"/>
                    <a:pt x="3394" y="3833"/>
                    <a:pt x="3344" y="3853"/>
                  </a:cubicBezTo>
                  <a:cubicBezTo>
                    <a:pt x="3293" y="3872"/>
                    <a:pt x="3250" y="3904"/>
                    <a:pt x="3212" y="3940"/>
                  </a:cubicBezTo>
                  <a:cubicBezTo>
                    <a:pt x="3031" y="3819"/>
                    <a:pt x="2837" y="3716"/>
                    <a:pt x="2632" y="3638"/>
                  </a:cubicBezTo>
                  <a:cubicBezTo>
                    <a:pt x="2539" y="3603"/>
                    <a:pt x="2444" y="3573"/>
                    <a:pt x="2350" y="3541"/>
                  </a:cubicBezTo>
                  <a:cubicBezTo>
                    <a:pt x="2099" y="3458"/>
                    <a:pt x="1863" y="3381"/>
                    <a:pt x="1671" y="3227"/>
                  </a:cubicBezTo>
                  <a:cubicBezTo>
                    <a:pt x="1604" y="3009"/>
                    <a:pt x="1546" y="2791"/>
                    <a:pt x="1490" y="2575"/>
                  </a:cubicBezTo>
                  <a:cubicBezTo>
                    <a:pt x="1429" y="2341"/>
                    <a:pt x="1365" y="2103"/>
                    <a:pt x="1291" y="1866"/>
                  </a:cubicBezTo>
                  <a:lnTo>
                    <a:pt x="1291" y="1866"/>
                  </a:lnTo>
                  <a:cubicBezTo>
                    <a:pt x="1561" y="2042"/>
                    <a:pt x="2009" y="2281"/>
                    <a:pt x="2548" y="2371"/>
                  </a:cubicBezTo>
                  <a:cubicBezTo>
                    <a:pt x="2551" y="2416"/>
                    <a:pt x="2559" y="2462"/>
                    <a:pt x="2575" y="2506"/>
                  </a:cubicBezTo>
                  <a:cubicBezTo>
                    <a:pt x="2640" y="2665"/>
                    <a:pt x="2795" y="2763"/>
                    <a:pt x="2958" y="2763"/>
                  </a:cubicBezTo>
                  <a:cubicBezTo>
                    <a:pt x="3009" y="2763"/>
                    <a:pt x="3061" y="2753"/>
                    <a:pt x="3111" y="2733"/>
                  </a:cubicBezTo>
                  <a:cubicBezTo>
                    <a:pt x="3321" y="2648"/>
                    <a:pt x="3424" y="2407"/>
                    <a:pt x="3340" y="2197"/>
                  </a:cubicBezTo>
                  <a:cubicBezTo>
                    <a:pt x="3275" y="2038"/>
                    <a:pt x="3120" y="1940"/>
                    <a:pt x="2957" y="1940"/>
                  </a:cubicBezTo>
                  <a:cubicBezTo>
                    <a:pt x="2906" y="1940"/>
                    <a:pt x="2854" y="1950"/>
                    <a:pt x="2804" y="1970"/>
                  </a:cubicBezTo>
                  <a:cubicBezTo>
                    <a:pt x="2685" y="2016"/>
                    <a:pt x="2604" y="2112"/>
                    <a:pt x="2568" y="2225"/>
                  </a:cubicBezTo>
                  <a:cubicBezTo>
                    <a:pt x="1931" y="2116"/>
                    <a:pt x="1426" y="1793"/>
                    <a:pt x="1216" y="1638"/>
                  </a:cubicBezTo>
                  <a:cubicBezTo>
                    <a:pt x="1151" y="1452"/>
                    <a:pt x="1076" y="1268"/>
                    <a:pt x="984" y="1088"/>
                  </a:cubicBezTo>
                  <a:cubicBezTo>
                    <a:pt x="882" y="881"/>
                    <a:pt x="767" y="683"/>
                    <a:pt x="643" y="489"/>
                  </a:cubicBezTo>
                  <a:cubicBezTo>
                    <a:pt x="585" y="401"/>
                    <a:pt x="527" y="307"/>
                    <a:pt x="459" y="227"/>
                  </a:cubicBezTo>
                  <a:cubicBezTo>
                    <a:pt x="389" y="149"/>
                    <a:pt x="339" y="69"/>
                    <a:pt x="245" y="16"/>
                  </a:cubicBezTo>
                  <a:cubicBezTo>
                    <a:pt x="231" y="8"/>
                    <a:pt x="215" y="0"/>
                    <a:pt x="200"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646" name="Google Shape;1646;p35"/>
            <p:cNvGrpSpPr/>
            <p:nvPr/>
          </p:nvGrpSpPr>
          <p:grpSpPr>
            <a:xfrm rot="-10196156">
              <a:off x="446484" y="3977506"/>
              <a:ext cx="812624" cy="1251974"/>
              <a:chOff x="1411275" y="1061050"/>
              <a:chExt cx="430450" cy="663175"/>
            </a:xfrm>
          </p:grpSpPr>
          <p:sp>
            <p:nvSpPr>
              <p:cNvPr id="1647" name="Google Shape;1647;p35"/>
              <p:cNvSpPr/>
              <p:nvPr/>
            </p:nvSpPr>
            <p:spPr>
              <a:xfrm>
                <a:off x="1653500" y="1111300"/>
                <a:ext cx="188225" cy="540050"/>
              </a:xfrm>
              <a:custGeom>
                <a:avLst/>
                <a:gdLst/>
                <a:ahLst/>
                <a:cxnLst/>
                <a:rect l="l" t="t" r="r" b="b"/>
                <a:pathLst>
                  <a:path w="7529" h="21602" extrusionOk="0">
                    <a:moveTo>
                      <a:pt x="335" y="0"/>
                    </a:moveTo>
                    <a:cubicBezTo>
                      <a:pt x="839" y="2131"/>
                      <a:pt x="1696" y="4863"/>
                      <a:pt x="935" y="6998"/>
                    </a:cubicBezTo>
                    <a:cubicBezTo>
                      <a:pt x="1" y="9614"/>
                      <a:pt x="1414" y="12267"/>
                      <a:pt x="2931" y="14323"/>
                    </a:cubicBezTo>
                    <a:cubicBezTo>
                      <a:pt x="4426" y="16351"/>
                      <a:pt x="3112" y="19189"/>
                      <a:pt x="4606" y="21156"/>
                    </a:cubicBezTo>
                    <a:cubicBezTo>
                      <a:pt x="4738" y="21330"/>
                      <a:pt x="4901" y="21492"/>
                      <a:pt x="5107" y="21563"/>
                    </a:cubicBezTo>
                    <a:cubicBezTo>
                      <a:pt x="5189" y="21590"/>
                      <a:pt x="5275" y="21602"/>
                      <a:pt x="5361" y="21602"/>
                    </a:cubicBezTo>
                    <a:cubicBezTo>
                      <a:pt x="5490" y="21602"/>
                      <a:pt x="5620" y="21576"/>
                      <a:pt x="5742" y="21537"/>
                    </a:cubicBezTo>
                    <a:cubicBezTo>
                      <a:pt x="6475" y="21304"/>
                      <a:pt x="7009" y="20628"/>
                      <a:pt x="7216" y="19885"/>
                    </a:cubicBezTo>
                    <a:cubicBezTo>
                      <a:pt x="7529" y="18776"/>
                      <a:pt x="7423" y="17783"/>
                      <a:pt x="7110" y="16839"/>
                    </a:cubicBezTo>
                    <a:cubicBezTo>
                      <a:pt x="6741" y="15722"/>
                      <a:pt x="6149" y="15260"/>
                      <a:pt x="5487" y="14397"/>
                    </a:cubicBezTo>
                    <a:cubicBezTo>
                      <a:pt x="4748" y="13430"/>
                      <a:pt x="4354" y="12068"/>
                      <a:pt x="4234" y="10875"/>
                    </a:cubicBezTo>
                    <a:cubicBezTo>
                      <a:pt x="4099" y="9565"/>
                      <a:pt x="4296" y="8236"/>
                      <a:pt x="4129" y="6927"/>
                    </a:cubicBezTo>
                    <a:cubicBezTo>
                      <a:pt x="3792" y="4278"/>
                      <a:pt x="2030" y="2063"/>
                      <a:pt x="335"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8" name="Google Shape;1648;p35"/>
              <p:cNvSpPr/>
              <p:nvPr/>
            </p:nvSpPr>
            <p:spPr>
              <a:xfrm>
                <a:off x="1674275" y="1164875"/>
                <a:ext cx="122250" cy="439800"/>
              </a:xfrm>
              <a:custGeom>
                <a:avLst/>
                <a:gdLst/>
                <a:ahLst/>
                <a:cxnLst/>
                <a:rect l="l" t="t" r="r" b="b"/>
                <a:pathLst>
                  <a:path w="4890" h="17592" extrusionOk="0">
                    <a:moveTo>
                      <a:pt x="120" y="1"/>
                    </a:moveTo>
                    <a:cubicBezTo>
                      <a:pt x="105" y="1"/>
                      <a:pt x="90" y="4"/>
                      <a:pt x="76" y="10"/>
                    </a:cubicBezTo>
                    <a:cubicBezTo>
                      <a:pt x="24" y="36"/>
                      <a:pt x="1" y="97"/>
                      <a:pt x="25" y="150"/>
                    </a:cubicBezTo>
                    <a:cubicBezTo>
                      <a:pt x="604" y="1388"/>
                      <a:pt x="1202" y="2666"/>
                      <a:pt x="1437" y="4031"/>
                    </a:cubicBezTo>
                    <a:cubicBezTo>
                      <a:pt x="1574" y="4829"/>
                      <a:pt x="1587" y="5660"/>
                      <a:pt x="1598" y="6465"/>
                    </a:cubicBezTo>
                    <a:cubicBezTo>
                      <a:pt x="1615" y="7506"/>
                      <a:pt x="1629" y="8580"/>
                      <a:pt x="1915" y="9603"/>
                    </a:cubicBezTo>
                    <a:cubicBezTo>
                      <a:pt x="2182" y="10563"/>
                      <a:pt x="2682" y="11445"/>
                      <a:pt x="3165" y="12299"/>
                    </a:cubicBezTo>
                    <a:cubicBezTo>
                      <a:pt x="3649" y="13151"/>
                      <a:pt x="4148" y="14035"/>
                      <a:pt x="4406" y="14984"/>
                    </a:cubicBezTo>
                    <a:cubicBezTo>
                      <a:pt x="4607" y="15722"/>
                      <a:pt x="4678" y="16539"/>
                      <a:pt x="4623" y="17481"/>
                    </a:cubicBezTo>
                    <a:cubicBezTo>
                      <a:pt x="4620" y="17539"/>
                      <a:pt x="4664" y="17588"/>
                      <a:pt x="4722" y="17591"/>
                    </a:cubicBezTo>
                    <a:lnTo>
                      <a:pt x="4727" y="17591"/>
                    </a:lnTo>
                    <a:cubicBezTo>
                      <a:pt x="4781" y="17591"/>
                      <a:pt x="4829" y="17548"/>
                      <a:pt x="4833" y="17494"/>
                    </a:cubicBezTo>
                    <a:cubicBezTo>
                      <a:pt x="4889" y="16530"/>
                      <a:pt x="4816" y="15691"/>
                      <a:pt x="4609" y="14931"/>
                    </a:cubicBezTo>
                    <a:cubicBezTo>
                      <a:pt x="4344" y="13955"/>
                      <a:pt x="3837" y="13060"/>
                      <a:pt x="3348" y="12196"/>
                    </a:cubicBezTo>
                    <a:cubicBezTo>
                      <a:pt x="2870" y="11355"/>
                      <a:pt x="2378" y="10482"/>
                      <a:pt x="2116" y="9547"/>
                    </a:cubicBezTo>
                    <a:cubicBezTo>
                      <a:pt x="1839" y="8551"/>
                      <a:pt x="1822" y="7490"/>
                      <a:pt x="1807" y="6460"/>
                    </a:cubicBezTo>
                    <a:cubicBezTo>
                      <a:pt x="1796" y="5648"/>
                      <a:pt x="1783" y="4809"/>
                      <a:pt x="1644" y="3995"/>
                    </a:cubicBezTo>
                    <a:cubicBezTo>
                      <a:pt x="1405" y="2601"/>
                      <a:pt x="800" y="1310"/>
                      <a:pt x="215" y="60"/>
                    </a:cubicBezTo>
                    <a:cubicBezTo>
                      <a:pt x="197" y="22"/>
                      <a:pt x="159" y="1"/>
                      <a:pt x="1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9" name="Google Shape;1649;p35"/>
              <p:cNvSpPr/>
              <p:nvPr/>
            </p:nvSpPr>
            <p:spPr>
              <a:xfrm>
                <a:off x="1497350" y="1061050"/>
                <a:ext cx="242125" cy="663175"/>
              </a:xfrm>
              <a:custGeom>
                <a:avLst/>
                <a:gdLst/>
                <a:ahLst/>
                <a:cxnLst/>
                <a:rect l="l" t="t" r="r" b="b"/>
                <a:pathLst>
                  <a:path w="9685" h="26527" extrusionOk="0">
                    <a:moveTo>
                      <a:pt x="5928" y="1"/>
                    </a:moveTo>
                    <a:cubicBezTo>
                      <a:pt x="6558" y="3844"/>
                      <a:pt x="6662" y="8025"/>
                      <a:pt x="4676" y="11376"/>
                    </a:cubicBezTo>
                    <a:cubicBezTo>
                      <a:pt x="3945" y="12607"/>
                      <a:pt x="2962" y="13671"/>
                      <a:pt x="2217" y="14893"/>
                    </a:cubicBezTo>
                    <a:cubicBezTo>
                      <a:pt x="1128" y="16676"/>
                      <a:pt x="594" y="18730"/>
                      <a:pt x="348" y="20792"/>
                    </a:cubicBezTo>
                    <a:cubicBezTo>
                      <a:pt x="220" y="21853"/>
                      <a:pt x="0" y="23250"/>
                      <a:pt x="255" y="24437"/>
                    </a:cubicBezTo>
                    <a:cubicBezTo>
                      <a:pt x="406" y="25135"/>
                      <a:pt x="718" y="25759"/>
                      <a:pt x="1313" y="26203"/>
                    </a:cubicBezTo>
                    <a:cubicBezTo>
                      <a:pt x="1610" y="26426"/>
                      <a:pt x="1970" y="26527"/>
                      <a:pt x="2338" y="26527"/>
                    </a:cubicBezTo>
                    <a:cubicBezTo>
                      <a:pt x="2841" y="26527"/>
                      <a:pt x="3359" y="26338"/>
                      <a:pt x="3751" y="26015"/>
                    </a:cubicBezTo>
                    <a:cubicBezTo>
                      <a:pt x="4430" y="25456"/>
                      <a:pt x="4780" y="24586"/>
                      <a:pt x="4937" y="23720"/>
                    </a:cubicBezTo>
                    <a:cubicBezTo>
                      <a:pt x="5092" y="22856"/>
                      <a:pt x="5080" y="21969"/>
                      <a:pt x="5171" y="21096"/>
                    </a:cubicBezTo>
                    <a:cubicBezTo>
                      <a:pt x="5417" y="18780"/>
                      <a:pt x="6545" y="16958"/>
                      <a:pt x="7596" y="14951"/>
                    </a:cubicBezTo>
                    <a:cubicBezTo>
                      <a:pt x="8686" y="12866"/>
                      <a:pt x="9685" y="9471"/>
                      <a:pt x="8808" y="7158"/>
                    </a:cubicBezTo>
                    <a:cubicBezTo>
                      <a:pt x="8381" y="6033"/>
                      <a:pt x="8019" y="4901"/>
                      <a:pt x="7621" y="3757"/>
                    </a:cubicBezTo>
                    <a:cubicBezTo>
                      <a:pt x="7385" y="3084"/>
                      <a:pt x="7121" y="2423"/>
                      <a:pt x="6826" y="1773"/>
                    </a:cubicBezTo>
                    <a:cubicBezTo>
                      <a:pt x="6590" y="1256"/>
                      <a:pt x="6018" y="548"/>
                      <a:pt x="59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0" name="Google Shape;1650;p35"/>
              <p:cNvSpPr/>
              <p:nvPr/>
            </p:nvSpPr>
            <p:spPr>
              <a:xfrm>
                <a:off x="1411275" y="1075600"/>
                <a:ext cx="257050" cy="435350"/>
              </a:xfrm>
              <a:custGeom>
                <a:avLst/>
                <a:gdLst/>
                <a:ahLst/>
                <a:cxnLst/>
                <a:rect l="l" t="t" r="r" b="b"/>
                <a:pathLst>
                  <a:path w="10282" h="17414" extrusionOk="0">
                    <a:moveTo>
                      <a:pt x="9797" y="1"/>
                    </a:moveTo>
                    <a:lnTo>
                      <a:pt x="9797" y="1"/>
                    </a:lnTo>
                    <a:cubicBezTo>
                      <a:pt x="9948" y="939"/>
                      <a:pt x="9273" y="2472"/>
                      <a:pt x="8959" y="3346"/>
                    </a:cubicBezTo>
                    <a:cubicBezTo>
                      <a:pt x="8568" y="4431"/>
                      <a:pt x="8372" y="5257"/>
                      <a:pt x="7471" y="6035"/>
                    </a:cubicBezTo>
                    <a:cubicBezTo>
                      <a:pt x="6527" y="6850"/>
                      <a:pt x="5411" y="7439"/>
                      <a:pt x="4416" y="8192"/>
                    </a:cubicBezTo>
                    <a:cubicBezTo>
                      <a:pt x="3038" y="9235"/>
                      <a:pt x="1902" y="10596"/>
                      <a:pt x="1121" y="12138"/>
                    </a:cubicBezTo>
                    <a:cubicBezTo>
                      <a:pt x="384" y="13597"/>
                      <a:pt x="1" y="15456"/>
                      <a:pt x="926" y="16802"/>
                    </a:cubicBezTo>
                    <a:cubicBezTo>
                      <a:pt x="1121" y="17086"/>
                      <a:pt x="1395" y="17348"/>
                      <a:pt x="1735" y="17403"/>
                    </a:cubicBezTo>
                    <a:cubicBezTo>
                      <a:pt x="1779" y="17410"/>
                      <a:pt x="1823" y="17414"/>
                      <a:pt x="1867" y="17414"/>
                    </a:cubicBezTo>
                    <a:cubicBezTo>
                      <a:pt x="2227" y="17414"/>
                      <a:pt x="2573" y="17179"/>
                      <a:pt x="2790" y="16882"/>
                    </a:cubicBezTo>
                    <a:cubicBezTo>
                      <a:pt x="3032" y="16549"/>
                      <a:pt x="3149" y="16141"/>
                      <a:pt x="3283" y="15751"/>
                    </a:cubicBezTo>
                    <a:cubicBezTo>
                      <a:pt x="3844" y="14086"/>
                      <a:pt x="4756" y="12540"/>
                      <a:pt x="5940" y="11243"/>
                    </a:cubicBezTo>
                    <a:cubicBezTo>
                      <a:pt x="6660" y="10454"/>
                      <a:pt x="7478" y="9756"/>
                      <a:pt x="8150" y="8928"/>
                    </a:cubicBezTo>
                    <a:cubicBezTo>
                      <a:pt x="10105" y="6517"/>
                      <a:pt x="10282" y="2968"/>
                      <a:pt x="97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1" name="Google Shape;1651;p35"/>
              <p:cNvSpPr/>
              <p:nvPr/>
            </p:nvSpPr>
            <p:spPr>
              <a:xfrm>
                <a:off x="1540450" y="1085550"/>
                <a:ext cx="159075" cy="610650"/>
              </a:xfrm>
              <a:custGeom>
                <a:avLst/>
                <a:gdLst/>
                <a:ahLst/>
                <a:cxnLst/>
                <a:rect l="l" t="t" r="r" b="b"/>
                <a:pathLst>
                  <a:path w="6363" h="24426" extrusionOk="0">
                    <a:moveTo>
                      <a:pt x="4471" y="1"/>
                    </a:moveTo>
                    <a:cubicBezTo>
                      <a:pt x="4455" y="1"/>
                      <a:pt x="4438" y="5"/>
                      <a:pt x="4423" y="12"/>
                    </a:cubicBezTo>
                    <a:cubicBezTo>
                      <a:pt x="4371" y="40"/>
                      <a:pt x="4351" y="104"/>
                      <a:pt x="4378" y="154"/>
                    </a:cubicBezTo>
                    <a:cubicBezTo>
                      <a:pt x="4837" y="1037"/>
                      <a:pt x="5051" y="1967"/>
                      <a:pt x="5212" y="2840"/>
                    </a:cubicBezTo>
                    <a:cubicBezTo>
                      <a:pt x="5290" y="3258"/>
                      <a:pt x="5400" y="3674"/>
                      <a:pt x="5504" y="4077"/>
                    </a:cubicBezTo>
                    <a:cubicBezTo>
                      <a:pt x="5627" y="4548"/>
                      <a:pt x="5756" y="5036"/>
                      <a:pt x="5833" y="5525"/>
                    </a:cubicBezTo>
                    <a:cubicBezTo>
                      <a:pt x="6147" y="7536"/>
                      <a:pt x="5949" y="9379"/>
                      <a:pt x="5254" y="10855"/>
                    </a:cubicBezTo>
                    <a:cubicBezTo>
                      <a:pt x="4967" y="11463"/>
                      <a:pt x="4559" y="12006"/>
                      <a:pt x="4162" y="12532"/>
                    </a:cubicBezTo>
                    <a:cubicBezTo>
                      <a:pt x="3821" y="12986"/>
                      <a:pt x="3467" y="13454"/>
                      <a:pt x="3191" y="13968"/>
                    </a:cubicBezTo>
                    <a:cubicBezTo>
                      <a:pt x="2670" y="14935"/>
                      <a:pt x="2312" y="16081"/>
                      <a:pt x="2157" y="17289"/>
                    </a:cubicBezTo>
                    <a:cubicBezTo>
                      <a:pt x="2114" y="17629"/>
                      <a:pt x="2079" y="17975"/>
                      <a:pt x="2047" y="18309"/>
                    </a:cubicBezTo>
                    <a:cubicBezTo>
                      <a:pt x="1981" y="18994"/>
                      <a:pt x="1911" y="19699"/>
                      <a:pt x="1753" y="20376"/>
                    </a:cubicBezTo>
                    <a:cubicBezTo>
                      <a:pt x="1438" y="21739"/>
                      <a:pt x="1012" y="23152"/>
                      <a:pt x="38" y="24250"/>
                    </a:cubicBezTo>
                    <a:cubicBezTo>
                      <a:pt x="0" y="24294"/>
                      <a:pt x="3" y="24360"/>
                      <a:pt x="47" y="24398"/>
                    </a:cubicBezTo>
                    <a:cubicBezTo>
                      <a:pt x="67" y="24417"/>
                      <a:pt x="92" y="24425"/>
                      <a:pt x="116" y="24425"/>
                    </a:cubicBezTo>
                    <a:cubicBezTo>
                      <a:pt x="144" y="24425"/>
                      <a:pt x="173" y="24415"/>
                      <a:pt x="196" y="24389"/>
                    </a:cubicBezTo>
                    <a:cubicBezTo>
                      <a:pt x="1200" y="23257"/>
                      <a:pt x="1636" y="21814"/>
                      <a:pt x="1958" y="20424"/>
                    </a:cubicBezTo>
                    <a:cubicBezTo>
                      <a:pt x="2118" y="19735"/>
                      <a:pt x="2188" y="19023"/>
                      <a:pt x="2254" y="18331"/>
                    </a:cubicBezTo>
                    <a:cubicBezTo>
                      <a:pt x="2288" y="17998"/>
                      <a:pt x="2322" y="17655"/>
                      <a:pt x="2366" y="17318"/>
                    </a:cubicBezTo>
                    <a:cubicBezTo>
                      <a:pt x="2518" y="16136"/>
                      <a:pt x="2867" y="15013"/>
                      <a:pt x="3375" y="14068"/>
                    </a:cubicBezTo>
                    <a:cubicBezTo>
                      <a:pt x="3643" y="13568"/>
                      <a:pt x="3993" y="13105"/>
                      <a:pt x="4330" y="12658"/>
                    </a:cubicBezTo>
                    <a:cubicBezTo>
                      <a:pt x="4733" y="12125"/>
                      <a:pt x="5148" y="11572"/>
                      <a:pt x="5444" y="10945"/>
                    </a:cubicBezTo>
                    <a:cubicBezTo>
                      <a:pt x="6157" y="9429"/>
                      <a:pt x="6363" y="7545"/>
                      <a:pt x="6041" y="5492"/>
                    </a:cubicBezTo>
                    <a:cubicBezTo>
                      <a:pt x="5963" y="4991"/>
                      <a:pt x="5833" y="4499"/>
                      <a:pt x="5708" y="4022"/>
                    </a:cubicBezTo>
                    <a:cubicBezTo>
                      <a:pt x="5603" y="3624"/>
                      <a:pt x="5494" y="3212"/>
                      <a:pt x="5419" y="2802"/>
                    </a:cubicBezTo>
                    <a:cubicBezTo>
                      <a:pt x="5254" y="1913"/>
                      <a:pt x="5035" y="965"/>
                      <a:pt x="4565" y="59"/>
                    </a:cubicBezTo>
                    <a:cubicBezTo>
                      <a:pt x="4546" y="21"/>
                      <a:pt x="4509" y="1"/>
                      <a:pt x="447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2" name="Google Shape;1652;p35"/>
              <p:cNvSpPr/>
              <p:nvPr/>
            </p:nvSpPr>
            <p:spPr>
              <a:xfrm>
                <a:off x="1447175" y="1085875"/>
                <a:ext cx="218800" cy="388825"/>
              </a:xfrm>
              <a:custGeom>
                <a:avLst/>
                <a:gdLst/>
                <a:ahLst/>
                <a:cxnLst/>
                <a:rect l="l" t="t" r="r" b="b"/>
                <a:pathLst>
                  <a:path w="8752" h="15553" extrusionOk="0">
                    <a:moveTo>
                      <a:pt x="8301" y="0"/>
                    </a:moveTo>
                    <a:cubicBezTo>
                      <a:pt x="8295" y="0"/>
                      <a:pt x="8288" y="1"/>
                      <a:pt x="8281" y="2"/>
                    </a:cubicBezTo>
                    <a:cubicBezTo>
                      <a:pt x="8225" y="11"/>
                      <a:pt x="8187" y="68"/>
                      <a:pt x="8197" y="123"/>
                    </a:cubicBezTo>
                    <a:cubicBezTo>
                      <a:pt x="8538" y="1960"/>
                      <a:pt x="8299" y="3734"/>
                      <a:pt x="7526" y="5123"/>
                    </a:cubicBezTo>
                    <a:cubicBezTo>
                      <a:pt x="6826" y="6381"/>
                      <a:pt x="5694" y="7339"/>
                      <a:pt x="4600" y="8266"/>
                    </a:cubicBezTo>
                    <a:cubicBezTo>
                      <a:pt x="3946" y="8820"/>
                      <a:pt x="3270" y="9392"/>
                      <a:pt x="2682" y="10029"/>
                    </a:cubicBezTo>
                    <a:cubicBezTo>
                      <a:pt x="1325" y="11498"/>
                      <a:pt x="377" y="13416"/>
                      <a:pt x="10" y="15430"/>
                    </a:cubicBezTo>
                    <a:cubicBezTo>
                      <a:pt x="1" y="15486"/>
                      <a:pt x="38" y="15540"/>
                      <a:pt x="95" y="15551"/>
                    </a:cubicBezTo>
                    <a:cubicBezTo>
                      <a:pt x="99" y="15553"/>
                      <a:pt x="106" y="15553"/>
                      <a:pt x="112" y="15553"/>
                    </a:cubicBezTo>
                    <a:cubicBezTo>
                      <a:pt x="162" y="15553"/>
                      <a:pt x="206" y="15517"/>
                      <a:pt x="214" y="15468"/>
                    </a:cubicBezTo>
                    <a:cubicBezTo>
                      <a:pt x="574" y="13494"/>
                      <a:pt x="1503" y="11612"/>
                      <a:pt x="2834" y="10172"/>
                    </a:cubicBezTo>
                    <a:cubicBezTo>
                      <a:pt x="3413" y="9544"/>
                      <a:pt x="4085" y="8975"/>
                      <a:pt x="4733" y="8425"/>
                    </a:cubicBezTo>
                    <a:cubicBezTo>
                      <a:pt x="5841" y="7485"/>
                      <a:pt x="6989" y="6514"/>
                      <a:pt x="7707" y="5224"/>
                    </a:cubicBezTo>
                    <a:cubicBezTo>
                      <a:pt x="8503" y="3795"/>
                      <a:pt x="8752" y="1968"/>
                      <a:pt x="8401" y="85"/>
                    </a:cubicBezTo>
                    <a:cubicBezTo>
                      <a:pt x="8394" y="35"/>
                      <a:pt x="8349" y="0"/>
                      <a:pt x="830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653" name="Google Shape;1653;p35"/>
            <p:cNvSpPr/>
            <p:nvPr/>
          </p:nvSpPr>
          <p:spPr>
            <a:xfrm>
              <a:off x="476183" y="2"/>
              <a:ext cx="539250" cy="1004357"/>
            </a:xfrm>
            <a:custGeom>
              <a:avLst/>
              <a:gdLst/>
              <a:ahLst/>
              <a:cxnLst/>
              <a:rect l="l" t="t" r="r" b="b"/>
              <a:pathLst>
                <a:path w="11426" h="21281" extrusionOk="0">
                  <a:moveTo>
                    <a:pt x="6547" y="3862"/>
                  </a:moveTo>
                  <a:lnTo>
                    <a:pt x="6547" y="3862"/>
                  </a:lnTo>
                  <a:cubicBezTo>
                    <a:pt x="6580" y="4331"/>
                    <a:pt x="6214" y="4751"/>
                    <a:pt x="6047" y="4917"/>
                  </a:cubicBezTo>
                  <a:cubicBezTo>
                    <a:pt x="5684" y="5281"/>
                    <a:pt x="5222" y="5554"/>
                    <a:pt x="4714" y="5706"/>
                  </a:cubicBezTo>
                  <a:cubicBezTo>
                    <a:pt x="4262" y="5842"/>
                    <a:pt x="3853" y="5905"/>
                    <a:pt x="3455" y="5905"/>
                  </a:cubicBezTo>
                  <a:cubicBezTo>
                    <a:pt x="3416" y="5905"/>
                    <a:pt x="3378" y="5904"/>
                    <a:pt x="3340" y="5903"/>
                  </a:cubicBezTo>
                  <a:cubicBezTo>
                    <a:pt x="4040" y="5727"/>
                    <a:pt x="4649" y="5314"/>
                    <a:pt x="5240" y="4912"/>
                  </a:cubicBezTo>
                  <a:cubicBezTo>
                    <a:pt x="5547" y="4702"/>
                    <a:pt x="5865" y="4483"/>
                    <a:pt x="6192" y="4304"/>
                  </a:cubicBezTo>
                  <a:cubicBezTo>
                    <a:pt x="6228" y="4285"/>
                    <a:pt x="6241" y="4238"/>
                    <a:pt x="6221" y="4202"/>
                  </a:cubicBezTo>
                  <a:cubicBezTo>
                    <a:pt x="6208" y="4178"/>
                    <a:pt x="6182" y="4164"/>
                    <a:pt x="6156" y="4164"/>
                  </a:cubicBezTo>
                  <a:cubicBezTo>
                    <a:pt x="6150" y="4164"/>
                    <a:pt x="6143" y="4164"/>
                    <a:pt x="6137" y="4166"/>
                  </a:cubicBezTo>
                  <a:cubicBezTo>
                    <a:pt x="6131" y="4169"/>
                    <a:pt x="6126" y="4170"/>
                    <a:pt x="6120" y="4173"/>
                  </a:cubicBezTo>
                  <a:cubicBezTo>
                    <a:pt x="5787" y="4357"/>
                    <a:pt x="5466" y="4577"/>
                    <a:pt x="5154" y="4789"/>
                  </a:cubicBezTo>
                  <a:cubicBezTo>
                    <a:pt x="4577" y="5184"/>
                    <a:pt x="3977" y="5589"/>
                    <a:pt x="3303" y="5759"/>
                  </a:cubicBezTo>
                  <a:cubicBezTo>
                    <a:pt x="3487" y="5533"/>
                    <a:pt x="3704" y="5301"/>
                    <a:pt x="3977" y="5103"/>
                  </a:cubicBezTo>
                  <a:cubicBezTo>
                    <a:pt x="4384" y="4807"/>
                    <a:pt x="4823" y="4548"/>
                    <a:pt x="5280" y="4335"/>
                  </a:cubicBezTo>
                  <a:cubicBezTo>
                    <a:pt x="5398" y="4279"/>
                    <a:pt x="6259" y="3953"/>
                    <a:pt x="6547" y="3862"/>
                  </a:cubicBezTo>
                  <a:close/>
                  <a:moveTo>
                    <a:pt x="1334" y="6753"/>
                  </a:moveTo>
                  <a:cubicBezTo>
                    <a:pt x="1516" y="6753"/>
                    <a:pt x="1698" y="6760"/>
                    <a:pt x="1878" y="6778"/>
                  </a:cubicBezTo>
                  <a:cubicBezTo>
                    <a:pt x="2243" y="6814"/>
                    <a:pt x="2515" y="6886"/>
                    <a:pt x="2738" y="7008"/>
                  </a:cubicBezTo>
                  <a:cubicBezTo>
                    <a:pt x="3007" y="7154"/>
                    <a:pt x="3225" y="7387"/>
                    <a:pt x="3435" y="7617"/>
                  </a:cubicBezTo>
                  <a:cubicBezTo>
                    <a:pt x="3404" y="7618"/>
                    <a:pt x="3373" y="7618"/>
                    <a:pt x="3342" y="7618"/>
                  </a:cubicBezTo>
                  <a:cubicBezTo>
                    <a:pt x="2703" y="7618"/>
                    <a:pt x="2066" y="7475"/>
                    <a:pt x="1486" y="7197"/>
                  </a:cubicBezTo>
                  <a:cubicBezTo>
                    <a:pt x="1475" y="7193"/>
                    <a:pt x="1463" y="7190"/>
                    <a:pt x="1451" y="7190"/>
                  </a:cubicBezTo>
                  <a:cubicBezTo>
                    <a:pt x="1445" y="7190"/>
                    <a:pt x="1439" y="7191"/>
                    <a:pt x="1434" y="7192"/>
                  </a:cubicBezTo>
                  <a:cubicBezTo>
                    <a:pt x="1414" y="7197"/>
                    <a:pt x="1396" y="7212"/>
                    <a:pt x="1386" y="7232"/>
                  </a:cubicBezTo>
                  <a:cubicBezTo>
                    <a:pt x="1369" y="7270"/>
                    <a:pt x="1385" y="7313"/>
                    <a:pt x="1421" y="7332"/>
                  </a:cubicBezTo>
                  <a:cubicBezTo>
                    <a:pt x="2022" y="7619"/>
                    <a:pt x="2682" y="7766"/>
                    <a:pt x="3346" y="7766"/>
                  </a:cubicBezTo>
                  <a:cubicBezTo>
                    <a:pt x="3239" y="7876"/>
                    <a:pt x="3135" y="7988"/>
                    <a:pt x="3035" y="8102"/>
                  </a:cubicBezTo>
                  <a:cubicBezTo>
                    <a:pt x="2999" y="8102"/>
                    <a:pt x="2963" y="8124"/>
                    <a:pt x="2947" y="8160"/>
                  </a:cubicBezTo>
                  <a:cubicBezTo>
                    <a:pt x="2942" y="8162"/>
                    <a:pt x="2931" y="8170"/>
                    <a:pt x="2895" y="8176"/>
                  </a:cubicBezTo>
                  <a:cubicBezTo>
                    <a:pt x="2849" y="8183"/>
                    <a:pt x="2803" y="8187"/>
                    <a:pt x="2757" y="8187"/>
                  </a:cubicBezTo>
                  <a:cubicBezTo>
                    <a:pt x="2480" y="8187"/>
                    <a:pt x="2204" y="8066"/>
                    <a:pt x="1964" y="7943"/>
                  </a:cubicBezTo>
                  <a:cubicBezTo>
                    <a:pt x="1372" y="7639"/>
                    <a:pt x="826" y="7257"/>
                    <a:pt x="339" y="6804"/>
                  </a:cubicBezTo>
                  <a:cubicBezTo>
                    <a:pt x="668" y="6777"/>
                    <a:pt x="1002" y="6753"/>
                    <a:pt x="1334" y="6753"/>
                  </a:cubicBezTo>
                  <a:close/>
                  <a:moveTo>
                    <a:pt x="4135" y="7691"/>
                  </a:moveTo>
                  <a:lnTo>
                    <a:pt x="4135" y="7691"/>
                  </a:lnTo>
                  <a:cubicBezTo>
                    <a:pt x="4364" y="7739"/>
                    <a:pt x="4582" y="7748"/>
                    <a:pt x="4810" y="7755"/>
                  </a:cubicBezTo>
                  <a:cubicBezTo>
                    <a:pt x="4915" y="7759"/>
                    <a:pt x="5025" y="7762"/>
                    <a:pt x="5140" y="7769"/>
                  </a:cubicBezTo>
                  <a:cubicBezTo>
                    <a:pt x="5618" y="7800"/>
                    <a:pt x="6094" y="7898"/>
                    <a:pt x="6554" y="8063"/>
                  </a:cubicBezTo>
                  <a:cubicBezTo>
                    <a:pt x="7015" y="8225"/>
                    <a:pt x="7444" y="8450"/>
                    <a:pt x="7840" y="8726"/>
                  </a:cubicBezTo>
                  <a:cubicBezTo>
                    <a:pt x="8031" y="8862"/>
                    <a:pt x="8216" y="9013"/>
                    <a:pt x="8385" y="9172"/>
                  </a:cubicBezTo>
                  <a:cubicBezTo>
                    <a:pt x="8404" y="9189"/>
                    <a:pt x="8462" y="9259"/>
                    <a:pt x="8516" y="9324"/>
                  </a:cubicBezTo>
                  <a:cubicBezTo>
                    <a:pt x="8587" y="9409"/>
                    <a:pt x="8643" y="9476"/>
                    <a:pt x="8689" y="9530"/>
                  </a:cubicBezTo>
                  <a:cubicBezTo>
                    <a:pt x="8595" y="9531"/>
                    <a:pt x="8499" y="9532"/>
                    <a:pt x="8402" y="9532"/>
                  </a:cubicBezTo>
                  <a:cubicBezTo>
                    <a:pt x="7665" y="9532"/>
                    <a:pt x="6869" y="9485"/>
                    <a:pt x="6126" y="9265"/>
                  </a:cubicBezTo>
                  <a:cubicBezTo>
                    <a:pt x="5626" y="9116"/>
                    <a:pt x="5182" y="8897"/>
                    <a:pt x="4803" y="8609"/>
                  </a:cubicBezTo>
                  <a:cubicBezTo>
                    <a:pt x="4541" y="8413"/>
                    <a:pt x="4331" y="8143"/>
                    <a:pt x="4132" y="7868"/>
                  </a:cubicBezTo>
                  <a:lnTo>
                    <a:pt x="4132" y="7868"/>
                  </a:lnTo>
                  <a:cubicBezTo>
                    <a:pt x="4986" y="8372"/>
                    <a:pt x="5942" y="8723"/>
                    <a:pt x="6919" y="8885"/>
                  </a:cubicBezTo>
                  <a:cubicBezTo>
                    <a:pt x="6923" y="8886"/>
                    <a:pt x="6928" y="8887"/>
                    <a:pt x="6932" y="8887"/>
                  </a:cubicBezTo>
                  <a:cubicBezTo>
                    <a:pt x="6967" y="8887"/>
                    <a:pt x="6999" y="8862"/>
                    <a:pt x="7006" y="8825"/>
                  </a:cubicBezTo>
                  <a:cubicBezTo>
                    <a:pt x="7013" y="8783"/>
                    <a:pt x="6986" y="8745"/>
                    <a:pt x="6944" y="8738"/>
                  </a:cubicBezTo>
                  <a:cubicBezTo>
                    <a:pt x="5956" y="8573"/>
                    <a:pt x="4994" y="8212"/>
                    <a:pt x="4135" y="7691"/>
                  </a:cubicBezTo>
                  <a:close/>
                  <a:moveTo>
                    <a:pt x="6581" y="10431"/>
                  </a:moveTo>
                  <a:cubicBezTo>
                    <a:pt x="7316" y="10431"/>
                    <a:pt x="8014" y="10804"/>
                    <a:pt x="8723" y="11220"/>
                  </a:cubicBezTo>
                  <a:cubicBezTo>
                    <a:pt x="9150" y="11472"/>
                    <a:pt x="9578" y="11750"/>
                    <a:pt x="9774" y="12151"/>
                  </a:cubicBezTo>
                  <a:cubicBezTo>
                    <a:pt x="9303" y="12004"/>
                    <a:pt x="8810" y="11944"/>
                    <a:pt x="8329" y="11888"/>
                  </a:cubicBezTo>
                  <a:cubicBezTo>
                    <a:pt x="8067" y="11857"/>
                    <a:pt x="7798" y="11824"/>
                    <a:pt x="7536" y="11778"/>
                  </a:cubicBezTo>
                  <a:cubicBezTo>
                    <a:pt x="6871" y="11656"/>
                    <a:pt x="6365" y="11446"/>
                    <a:pt x="5987" y="11135"/>
                  </a:cubicBezTo>
                  <a:cubicBezTo>
                    <a:pt x="5887" y="11054"/>
                    <a:pt x="5806" y="10956"/>
                    <a:pt x="5726" y="10853"/>
                  </a:cubicBezTo>
                  <a:lnTo>
                    <a:pt x="5726" y="10853"/>
                  </a:lnTo>
                  <a:cubicBezTo>
                    <a:pt x="5878" y="10915"/>
                    <a:pt x="6043" y="10954"/>
                    <a:pt x="6207" y="10983"/>
                  </a:cubicBezTo>
                  <a:cubicBezTo>
                    <a:pt x="6407" y="11019"/>
                    <a:pt x="6608" y="11048"/>
                    <a:pt x="6808" y="11077"/>
                  </a:cubicBezTo>
                  <a:cubicBezTo>
                    <a:pt x="7471" y="11173"/>
                    <a:pt x="8157" y="11273"/>
                    <a:pt x="8731" y="11606"/>
                  </a:cubicBezTo>
                  <a:cubicBezTo>
                    <a:pt x="8743" y="11612"/>
                    <a:pt x="8756" y="11615"/>
                    <a:pt x="8769" y="11615"/>
                  </a:cubicBezTo>
                  <a:cubicBezTo>
                    <a:pt x="8795" y="11615"/>
                    <a:pt x="8819" y="11602"/>
                    <a:pt x="8833" y="11578"/>
                  </a:cubicBezTo>
                  <a:cubicBezTo>
                    <a:pt x="8853" y="11542"/>
                    <a:pt x="8841" y="11497"/>
                    <a:pt x="8805" y="11477"/>
                  </a:cubicBezTo>
                  <a:cubicBezTo>
                    <a:pt x="8204" y="11129"/>
                    <a:pt x="7507" y="11028"/>
                    <a:pt x="6829" y="10931"/>
                  </a:cubicBezTo>
                  <a:cubicBezTo>
                    <a:pt x="6631" y="10902"/>
                    <a:pt x="6430" y="10873"/>
                    <a:pt x="6233" y="10838"/>
                  </a:cubicBezTo>
                  <a:cubicBezTo>
                    <a:pt x="5990" y="10795"/>
                    <a:pt x="5720" y="10731"/>
                    <a:pt x="5522" y="10565"/>
                  </a:cubicBezTo>
                  <a:cubicBezTo>
                    <a:pt x="5586" y="10555"/>
                    <a:pt x="5649" y="10546"/>
                    <a:pt x="5715" y="10534"/>
                  </a:cubicBezTo>
                  <a:cubicBezTo>
                    <a:pt x="5940" y="10497"/>
                    <a:pt x="6175" y="10459"/>
                    <a:pt x="6404" y="10439"/>
                  </a:cubicBezTo>
                  <a:cubicBezTo>
                    <a:pt x="6463" y="10434"/>
                    <a:pt x="6522" y="10431"/>
                    <a:pt x="6581" y="10431"/>
                  </a:cubicBezTo>
                  <a:close/>
                  <a:moveTo>
                    <a:pt x="3455" y="7943"/>
                  </a:moveTo>
                  <a:lnTo>
                    <a:pt x="3455" y="7943"/>
                  </a:lnTo>
                  <a:cubicBezTo>
                    <a:pt x="3167" y="8846"/>
                    <a:pt x="2948" y="9774"/>
                    <a:pt x="2809" y="10709"/>
                  </a:cubicBezTo>
                  <a:cubicBezTo>
                    <a:pt x="2803" y="10751"/>
                    <a:pt x="2831" y="10789"/>
                    <a:pt x="2873" y="10795"/>
                  </a:cubicBezTo>
                  <a:cubicBezTo>
                    <a:pt x="2876" y="10795"/>
                    <a:pt x="2880" y="10796"/>
                    <a:pt x="2884" y="10796"/>
                  </a:cubicBezTo>
                  <a:cubicBezTo>
                    <a:pt x="2920" y="10796"/>
                    <a:pt x="2953" y="10769"/>
                    <a:pt x="2957" y="10731"/>
                  </a:cubicBezTo>
                  <a:cubicBezTo>
                    <a:pt x="3097" y="9797"/>
                    <a:pt x="3316" y="8872"/>
                    <a:pt x="3604" y="7972"/>
                  </a:cubicBezTo>
                  <a:cubicBezTo>
                    <a:pt x="3605" y="7986"/>
                    <a:pt x="3608" y="8001"/>
                    <a:pt x="3611" y="8014"/>
                  </a:cubicBezTo>
                  <a:cubicBezTo>
                    <a:pt x="3721" y="8655"/>
                    <a:pt x="3825" y="9265"/>
                    <a:pt x="3691" y="9889"/>
                  </a:cubicBezTo>
                  <a:cubicBezTo>
                    <a:pt x="3556" y="10504"/>
                    <a:pt x="3293" y="11081"/>
                    <a:pt x="3034" y="11620"/>
                  </a:cubicBezTo>
                  <a:cubicBezTo>
                    <a:pt x="2896" y="11904"/>
                    <a:pt x="2744" y="12190"/>
                    <a:pt x="2505" y="12345"/>
                  </a:cubicBezTo>
                  <a:cubicBezTo>
                    <a:pt x="2214" y="11438"/>
                    <a:pt x="2135" y="10660"/>
                    <a:pt x="2258" y="9973"/>
                  </a:cubicBezTo>
                  <a:cubicBezTo>
                    <a:pt x="2410" y="9120"/>
                    <a:pt x="2897" y="8526"/>
                    <a:pt x="3455" y="7943"/>
                  </a:cubicBezTo>
                  <a:close/>
                  <a:moveTo>
                    <a:pt x="5273" y="10854"/>
                  </a:moveTo>
                  <a:lnTo>
                    <a:pt x="5273" y="10854"/>
                  </a:lnTo>
                  <a:cubicBezTo>
                    <a:pt x="5212" y="11028"/>
                    <a:pt x="5157" y="11206"/>
                    <a:pt x="5108" y="11375"/>
                  </a:cubicBezTo>
                  <a:cubicBezTo>
                    <a:pt x="5021" y="11672"/>
                    <a:pt x="4931" y="11982"/>
                    <a:pt x="4795" y="12270"/>
                  </a:cubicBezTo>
                  <a:lnTo>
                    <a:pt x="4708" y="12451"/>
                  </a:lnTo>
                  <a:cubicBezTo>
                    <a:pt x="4512" y="12858"/>
                    <a:pt x="4307" y="13279"/>
                    <a:pt x="4287" y="13748"/>
                  </a:cubicBezTo>
                  <a:cubicBezTo>
                    <a:pt x="4286" y="13790"/>
                    <a:pt x="4318" y="13825"/>
                    <a:pt x="4360" y="13826"/>
                  </a:cubicBezTo>
                  <a:cubicBezTo>
                    <a:pt x="4360" y="13826"/>
                    <a:pt x="4361" y="13826"/>
                    <a:pt x="4362" y="13826"/>
                  </a:cubicBezTo>
                  <a:cubicBezTo>
                    <a:pt x="4403" y="13826"/>
                    <a:pt x="4435" y="13795"/>
                    <a:pt x="4438" y="13754"/>
                  </a:cubicBezTo>
                  <a:cubicBezTo>
                    <a:pt x="4455" y="13315"/>
                    <a:pt x="4652" y="12908"/>
                    <a:pt x="4845" y="12515"/>
                  </a:cubicBezTo>
                  <a:lnTo>
                    <a:pt x="4931" y="12334"/>
                  </a:lnTo>
                  <a:cubicBezTo>
                    <a:pt x="5072" y="12034"/>
                    <a:pt x="5164" y="11721"/>
                    <a:pt x="5253" y="11417"/>
                  </a:cubicBezTo>
                  <a:cubicBezTo>
                    <a:pt x="5301" y="11258"/>
                    <a:pt x="5350" y="11097"/>
                    <a:pt x="5405" y="10937"/>
                  </a:cubicBezTo>
                  <a:cubicBezTo>
                    <a:pt x="5415" y="10996"/>
                    <a:pt x="5422" y="11067"/>
                    <a:pt x="5425" y="11119"/>
                  </a:cubicBezTo>
                  <a:lnTo>
                    <a:pt x="5432" y="11194"/>
                  </a:lnTo>
                  <a:cubicBezTo>
                    <a:pt x="5493" y="11813"/>
                    <a:pt x="5405" y="12438"/>
                    <a:pt x="5179" y="13008"/>
                  </a:cubicBezTo>
                  <a:cubicBezTo>
                    <a:pt x="5025" y="13398"/>
                    <a:pt x="4805" y="13767"/>
                    <a:pt x="4593" y="14123"/>
                  </a:cubicBezTo>
                  <a:lnTo>
                    <a:pt x="3877" y="15323"/>
                  </a:lnTo>
                  <a:cubicBezTo>
                    <a:pt x="3846" y="14848"/>
                    <a:pt x="3833" y="14369"/>
                    <a:pt x="3841" y="13894"/>
                  </a:cubicBezTo>
                  <a:cubicBezTo>
                    <a:pt x="3849" y="13451"/>
                    <a:pt x="3876" y="13084"/>
                    <a:pt x="3982" y="12733"/>
                  </a:cubicBezTo>
                  <a:cubicBezTo>
                    <a:pt x="4119" y="12273"/>
                    <a:pt x="4394" y="11863"/>
                    <a:pt x="4616" y="11555"/>
                  </a:cubicBezTo>
                  <a:cubicBezTo>
                    <a:pt x="4781" y="11325"/>
                    <a:pt x="4969" y="11084"/>
                    <a:pt x="5206" y="10902"/>
                  </a:cubicBezTo>
                  <a:cubicBezTo>
                    <a:pt x="5234" y="10882"/>
                    <a:pt x="5253" y="10867"/>
                    <a:pt x="5273" y="10854"/>
                  </a:cubicBezTo>
                  <a:close/>
                  <a:moveTo>
                    <a:pt x="7756" y="13648"/>
                  </a:moveTo>
                  <a:lnTo>
                    <a:pt x="7756" y="13648"/>
                  </a:lnTo>
                  <a:cubicBezTo>
                    <a:pt x="7780" y="13658"/>
                    <a:pt x="7799" y="13667"/>
                    <a:pt x="7817" y="13676"/>
                  </a:cubicBezTo>
                  <a:cubicBezTo>
                    <a:pt x="8115" y="13819"/>
                    <a:pt x="8427" y="13916"/>
                    <a:pt x="8731" y="14010"/>
                  </a:cubicBezTo>
                  <a:cubicBezTo>
                    <a:pt x="9312" y="14190"/>
                    <a:pt x="9861" y="14357"/>
                    <a:pt x="10296" y="14828"/>
                  </a:cubicBezTo>
                  <a:cubicBezTo>
                    <a:pt x="10516" y="15065"/>
                    <a:pt x="10673" y="15346"/>
                    <a:pt x="10838" y="15643"/>
                  </a:cubicBezTo>
                  <a:cubicBezTo>
                    <a:pt x="10900" y="15747"/>
                    <a:pt x="10959" y="15854"/>
                    <a:pt x="11023" y="15961"/>
                  </a:cubicBezTo>
                  <a:cubicBezTo>
                    <a:pt x="10845" y="15898"/>
                    <a:pt x="10665" y="15856"/>
                    <a:pt x="10626" y="15849"/>
                  </a:cubicBezTo>
                  <a:cubicBezTo>
                    <a:pt x="10512" y="15827"/>
                    <a:pt x="10401" y="15812"/>
                    <a:pt x="10289" y="15796"/>
                  </a:cubicBezTo>
                  <a:cubicBezTo>
                    <a:pt x="10034" y="15760"/>
                    <a:pt x="9793" y="15726"/>
                    <a:pt x="9548" y="15630"/>
                  </a:cubicBezTo>
                  <a:cubicBezTo>
                    <a:pt x="9310" y="15536"/>
                    <a:pt x="9093" y="15403"/>
                    <a:pt x="8881" y="15217"/>
                  </a:cubicBezTo>
                  <a:cubicBezTo>
                    <a:pt x="8617" y="14990"/>
                    <a:pt x="8400" y="14721"/>
                    <a:pt x="8144" y="14395"/>
                  </a:cubicBezTo>
                  <a:cubicBezTo>
                    <a:pt x="8092" y="14329"/>
                    <a:pt x="8042" y="14260"/>
                    <a:pt x="7992" y="14194"/>
                  </a:cubicBezTo>
                  <a:cubicBezTo>
                    <a:pt x="7935" y="14090"/>
                    <a:pt x="7876" y="13987"/>
                    <a:pt x="7811" y="13883"/>
                  </a:cubicBezTo>
                  <a:lnTo>
                    <a:pt x="7811" y="13883"/>
                  </a:lnTo>
                  <a:cubicBezTo>
                    <a:pt x="7969" y="13994"/>
                    <a:pt x="8136" y="14090"/>
                    <a:pt x="8304" y="14187"/>
                  </a:cubicBezTo>
                  <a:lnTo>
                    <a:pt x="8377" y="14227"/>
                  </a:lnTo>
                  <a:cubicBezTo>
                    <a:pt x="8976" y="14570"/>
                    <a:pt x="9554" y="14957"/>
                    <a:pt x="10097" y="15381"/>
                  </a:cubicBezTo>
                  <a:cubicBezTo>
                    <a:pt x="10110" y="15391"/>
                    <a:pt x="10126" y="15396"/>
                    <a:pt x="10142" y="15396"/>
                  </a:cubicBezTo>
                  <a:cubicBezTo>
                    <a:pt x="10164" y="15396"/>
                    <a:pt x="10186" y="15387"/>
                    <a:pt x="10201" y="15368"/>
                  </a:cubicBezTo>
                  <a:cubicBezTo>
                    <a:pt x="10227" y="15335"/>
                    <a:pt x="10221" y="15288"/>
                    <a:pt x="10188" y="15262"/>
                  </a:cubicBezTo>
                  <a:cubicBezTo>
                    <a:pt x="9641" y="14835"/>
                    <a:pt x="9056" y="14443"/>
                    <a:pt x="8451" y="14097"/>
                  </a:cubicBezTo>
                  <a:lnTo>
                    <a:pt x="8377" y="14056"/>
                  </a:lnTo>
                  <a:cubicBezTo>
                    <a:pt x="8161" y="13933"/>
                    <a:pt x="7941" y="13807"/>
                    <a:pt x="7756" y="13648"/>
                  </a:cubicBezTo>
                  <a:close/>
                  <a:moveTo>
                    <a:pt x="7081" y="13466"/>
                  </a:moveTo>
                  <a:cubicBezTo>
                    <a:pt x="7177" y="13800"/>
                    <a:pt x="7268" y="14142"/>
                    <a:pt x="7304" y="14488"/>
                  </a:cubicBezTo>
                  <a:cubicBezTo>
                    <a:pt x="7368" y="15076"/>
                    <a:pt x="7343" y="15589"/>
                    <a:pt x="7233" y="16060"/>
                  </a:cubicBezTo>
                  <a:cubicBezTo>
                    <a:pt x="7167" y="16342"/>
                    <a:pt x="7065" y="16624"/>
                    <a:pt x="6965" y="16897"/>
                  </a:cubicBezTo>
                  <a:cubicBezTo>
                    <a:pt x="6864" y="17175"/>
                    <a:pt x="6758" y="17461"/>
                    <a:pt x="6690" y="17757"/>
                  </a:cubicBezTo>
                  <a:cubicBezTo>
                    <a:pt x="6467" y="17196"/>
                    <a:pt x="6256" y="16585"/>
                    <a:pt x="6241" y="15969"/>
                  </a:cubicBezTo>
                  <a:cubicBezTo>
                    <a:pt x="6228" y="15465"/>
                    <a:pt x="6346" y="14941"/>
                    <a:pt x="6577" y="14450"/>
                  </a:cubicBezTo>
                  <a:cubicBezTo>
                    <a:pt x="6629" y="14346"/>
                    <a:pt x="6683" y="14242"/>
                    <a:pt x="6735" y="14140"/>
                  </a:cubicBezTo>
                  <a:cubicBezTo>
                    <a:pt x="6806" y="14006"/>
                    <a:pt x="6873" y="13871"/>
                    <a:pt x="6935" y="13734"/>
                  </a:cubicBezTo>
                  <a:lnTo>
                    <a:pt x="6935" y="13734"/>
                  </a:lnTo>
                  <a:cubicBezTo>
                    <a:pt x="6933" y="14287"/>
                    <a:pt x="6871" y="14767"/>
                    <a:pt x="6742" y="15243"/>
                  </a:cubicBezTo>
                  <a:cubicBezTo>
                    <a:pt x="6602" y="15760"/>
                    <a:pt x="6480" y="16307"/>
                    <a:pt x="6654" y="16807"/>
                  </a:cubicBezTo>
                  <a:cubicBezTo>
                    <a:pt x="6665" y="16837"/>
                    <a:pt x="6694" y="16856"/>
                    <a:pt x="6724" y="16856"/>
                  </a:cubicBezTo>
                  <a:cubicBezTo>
                    <a:pt x="6733" y="16856"/>
                    <a:pt x="6741" y="16855"/>
                    <a:pt x="6750" y="16852"/>
                  </a:cubicBezTo>
                  <a:cubicBezTo>
                    <a:pt x="6790" y="16839"/>
                    <a:pt x="6810" y="16795"/>
                    <a:pt x="6796" y="16756"/>
                  </a:cubicBezTo>
                  <a:cubicBezTo>
                    <a:pt x="6635" y="16296"/>
                    <a:pt x="6748" y="15795"/>
                    <a:pt x="6887" y="15281"/>
                  </a:cubicBezTo>
                  <a:cubicBezTo>
                    <a:pt x="7042" y="14718"/>
                    <a:pt x="7101" y="14150"/>
                    <a:pt x="7081" y="13466"/>
                  </a:cubicBezTo>
                  <a:close/>
                  <a:moveTo>
                    <a:pt x="8928" y="16232"/>
                  </a:moveTo>
                  <a:cubicBezTo>
                    <a:pt x="8940" y="16247"/>
                    <a:pt x="8953" y="16263"/>
                    <a:pt x="8963" y="16277"/>
                  </a:cubicBezTo>
                  <a:cubicBezTo>
                    <a:pt x="9033" y="16365"/>
                    <a:pt x="9101" y="16451"/>
                    <a:pt x="9164" y="16541"/>
                  </a:cubicBezTo>
                  <a:cubicBezTo>
                    <a:pt x="9678" y="17244"/>
                    <a:pt x="9913" y="18085"/>
                    <a:pt x="9901" y="19185"/>
                  </a:cubicBezTo>
                  <a:cubicBezTo>
                    <a:pt x="9897" y="19455"/>
                    <a:pt x="9874" y="19733"/>
                    <a:pt x="9850" y="19999"/>
                  </a:cubicBezTo>
                  <a:cubicBezTo>
                    <a:pt x="9824" y="20278"/>
                    <a:pt x="9798" y="20565"/>
                    <a:pt x="9797" y="20852"/>
                  </a:cubicBezTo>
                  <a:lnTo>
                    <a:pt x="9795" y="20850"/>
                  </a:lnTo>
                  <a:cubicBezTo>
                    <a:pt x="9762" y="20814"/>
                    <a:pt x="9733" y="20784"/>
                    <a:pt x="9720" y="20762"/>
                  </a:cubicBezTo>
                  <a:cubicBezTo>
                    <a:pt x="9601" y="20598"/>
                    <a:pt x="9503" y="20451"/>
                    <a:pt x="9413" y="20307"/>
                  </a:cubicBezTo>
                  <a:cubicBezTo>
                    <a:pt x="9202" y="19967"/>
                    <a:pt x="9044" y="19654"/>
                    <a:pt x="8933" y="19346"/>
                  </a:cubicBezTo>
                  <a:cubicBezTo>
                    <a:pt x="8853" y="19132"/>
                    <a:pt x="8811" y="18909"/>
                    <a:pt x="8801" y="18666"/>
                  </a:cubicBezTo>
                  <a:cubicBezTo>
                    <a:pt x="8789" y="18424"/>
                    <a:pt x="8817" y="18175"/>
                    <a:pt x="8844" y="17933"/>
                  </a:cubicBezTo>
                  <a:cubicBezTo>
                    <a:pt x="8868" y="17728"/>
                    <a:pt x="8889" y="17518"/>
                    <a:pt x="8891" y="17309"/>
                  </a:cubicBezTo>
                  <a:cubicBezTo>
                    <a:pt x="8892" y="16934"/>
                    <a:pt x="8831" y="16583"/>
                    <a:pt x="8768" y="16239"/>
                  </a:cubicBezTo>
                  <a:lnTo>
                    <a:pt x="8768" y="16239"/>
                  </a:lnTo>
                  <a:cubicBezTo>
                    <a:pt x="9014" y="16788"/>
                    <a:pt x="9189" y="17324"/>
                    <a:pt x="9282" y="17836"/>
                  </a:cubicBezTo>
                  <a:cubicBezTo>
                    <a:pt x="9324" y="18071"/>
                    <a:pt x="9315" y="18317"/>
                    <a:pt x="9305" y="18557"/>
                  </a:cubicBezTo>
                  <a:cubicBezTo>
                    <a:pt x="9290" y="18941"/>
                    <a:pt x="9274" y="19337"/>
                    <a:pt x="9462" y="19720"/>
                  </a:cubicBezTo>
                  <a:cubicBezTo>
                    <a:pt x="9476" y="19747"/>
                    <a:pt x="9503" y="19762"/>
                    <a:pt x="9530" y="19762"/>
                  </a:cubicBezTo>
                  <a:cubicBezTo>
                    <a:pt x="9541" y="19762"/>
                    <a:pt x="9552" y="19759"/>
                    <a:pt x="9562" y="19754"/>
                  </a:cubicBezTo>
                  <a:cubicBezTo>
                    <a:pt x="9600" y="19735"/>
                    <a:pt x="9614" y="19691"/>
                    <a:pt x="9597" y="19654"/>
                  </a:cubicBezTo>
                  <a:cubicBezTo>
                    <a:pt x="9425" y="19307"/>
                    <a:pt x="9439" y="18945"/>
                    <a:pt x="9454" y="18563"/>
                  </a:cubicBezTo>
                  <a:cubicBezTo>
                    <a:pt x="9462" y="18317"/>
                    <a:pt x="9474" y="18061"/>
                    <a:pt x="9428" y="17810"/>
                  </a:cubicBezTo>
                  <a:cubicBezTo>
                    <a:pt x="9338" y="17303"/>
                    <a:pt x="9167" y="16774"/>
                    <a:pt x="8928" y="16232"/>
                  </a:cubicBezTo>
                  <a:close/>
                  <a:moveTo>
                    <a:pt x="2356" y="0"/>
                  </a:moveTo>
                  <a:cubicBezTo>
                    <a:pt x="2348" y="0"/>
                    <a:pt x="2340" y="1"/>
                    <a:pt x="2333" y="3"/>
                  </a:cubicBezTo>
                  <a:cubicBezTo>
                    <a:pt x="2295" y="14"/>
                    <a:pt x="2266" y="45"/>
                    <a:pt x="2260" y="87"/>
                  </a:cubicBezTo>
                  <a:cubicBezTo>
                    <a:pt x="1893" y="2690"/>
                    <a:pt x="2475" y="5130"/>
                    <a:pt x="3505" y="7403"/>
                  </a:cubicBezTo>
                  <a:cubicBezTo>
                    <a:pt x="3311" y="7196"/>
                    <a:pt x="3097" y="6979"/>
                    <a:pt x="2831" y="6831"/>
                  </a:cubicBezTo>
                  <a:cubicBezTo>
                    <a:pt x="2585" y="6697"/>
                    <a:pt x="2288" y="6617"/>
                    <a:pt x="1896" y="6578"/>
                  </a:cubicBezTo>
                  <a:cubicBezTo>
                    <a:pt x="1706" y="6560"/>
                    <a:pt x="1515" y="6552"/>
                    <a:pt x="1325" y="6552"/>
                  </a:cubicBezTo>
                  <a:cubicBezTo>
                    <a:pt x="913" y="6552"/>
                    <a:pt x="501" y="6587"/>
                    <a:pt x="98" y="6623"/>
                  </a:cubicBezTo>
                  <a:cubicBezTo>
                    <a:pt x="93" y="6623"/>
                    <a:pt x="86" y="6624"/>
                    <a:pt x="80" y="6626"/>
                  </a:cubicBezTo>
                  <a:cubicBezTo>
                    <a:pt x="50" y="6634"/>
                    <a:pt x="24" y="6656"/>
                    <a:pt x="14" y="6688"/>
                  </a:cubicBezTo>
                  <a:cubicBezTo>
                    <a:pt x="1" y="6724"/>
                    <a:pt x="9" y="6765"/>
                    <a:pt x="37" y="6792"/>
                  </a:cubicBezTo>
                  <a:cubicBezTo>
                    <a:pt x="578" y="7326"/>
                    <a:pt x="1194" y="7771"/>
                    <a:pt x="1870" y="8118"/>
                  </a:cubicBezTo>
                  <a:cubicBezTo>
                    <a:pt x="2131" y="8254"/>
                    <a:pt x="2435" y="8384"/>
                    <a:pt x="2750" y="8384"/>
                  </a:cubicBezTo>
                  <a:cubicBezTo>
                    <a:pt x="2765" y="8384"/>
                    <a:pt x="2780" y="8384"/>
                    <a:pt x="2795" y="8383"/>
                  </a:cubicBezTo>
                  <a:lnTo>
                    <a:pt x="2795" y="8383"/>
                  </a:lnTo>
                  <a:cubicBezTo>
                    <a:pt x="2446" y="8822"/>
                    <a:pt x="2168" y="9311"/>
                    <a:pt x="2056" y="9936"/>
                  </a:cubicBezTo>
                  <a:cubicBezTo>
                    <a:pt x="1922" y="10686"/>
                    <a:pt x="2016" y="11532"/>
                    <a:pt x="2347" y="12519"/>
                  </a:cubicBezTo>
                  <a:cubicBezTo>
                    <a:pt x="2356" y="12546"/>
                    <a:pt x="2376" y="12568"/>
                    <a:pt x="2402" y="12578"/>
                  </a:cubicBezTo>
                  <a:cubicBezTo>
                    <a:pt x="2415" y="12584"/>
                    <a:pt x="2428" y="12587"/>
                    <a:pt x="2442" y="12587"/>
                  </a:cubicBezTo>
                  <a:cubicBezTo>
                    <a:pt x="2456" y="12587"/>
                    <a:pt x="2470" y="12584"/>
                    <a:pt x="2483" y="12578"/>
                  </a:cubicBezTo>
                  <a:cubicBezTo>
                    <a:pt x="2841" y="12418"/>
                    <a:pt x="3039" y="12060"/>
                    <a:pt x="3209" y="11705"/>
                  </a:cubicBezTo>
                  <a:cubicBezTo>
                    <a:pt x="3474" y="11155"/>
                    <a:pt x="3743" y="10565"/>
                    <a:pt x="3880" y="9929"/>
                  </a:cubicBezTo>
                  <a:cubicBezTo>
                    <a:pt x="4018" y="9292"/>
                    <a:pt x="3918" y="8661"/>
                    <a:pt x="3814" y="8052"/>
                  </a:cubicBezTo>
                  <a:lnTo>
                    <a:pt x="3814" y="8052"/>
                  </a:lnTo>
                  <a:cubicBezTo>
                    <a:pt x="4252" y="8936"/>
                    <a:pt x="4755" y="9796"/>
                    <a:pt x="5290" y="10627"/>
                  </a:cubicBezTo>
                  <a:cubicBezTo>
                    <a:pt x="5212" y="10649"/>
                    <a:pt x="5138" y="10699"/>
                    <a:pt x="5080" y="10744"/>
                  </a:cubicBezTo>
                  <a:cubicBezTo>
                    <a:pt x="4824" y="10943"/>
                    <a:pt x="4624" y="11194"/>
                    <a:pt x="4448" y="11438"/>
                  </a:cubicBezTo>
                  <a:cubicBezTo>
                    <a:pt x="4215" y="11758"/>
                    <a:pt x="3930" y="12187"/>
                    <a:pt x="3782" y="12677"/>
                  </a:cubicBezTo>
                  <a:cubicBezTo>
                    <a:pt x="3672" y="13049"/>
                    <a:pt x="3643" y="13434"/>
                    <a:pt x="3636" y="13893"/>
                  </a:cubicBezTo>
                  <a:cubicBezTo>
                    <a:pt x="3626" y="14478"/>
                    <a:pt x="3647" y="15068"/>
                    <a:pt x="3698" y="15653"/>
                  </a:cubicBezTo>
                  <a:cubicBezTo>
                    <a:pt x="3701" y="15697"/>
                    <a:pt x="3731" y="15733"/>
                    <a:pt x="3775" y="15743"/>
                  </a:cubicBezTo>
                  <a:cubicBezTo>
                    <a:pt x="3782" y="15744"/>
                    <a:pt x="3788" y="15745"/>
                    <a:pt x="3795" y="15745"/>
                  </a:cubicBezTo>
                  <a:cubicBezTo>
                    <a:pt x="3830" y="15745"/>
                    <a:pt x="3864" y="15727"/>
                    <a:pt x="3883" y="15697"/>
                  </a:cubicBezTo>
                  <a:lnTo>
                    <a:pt x="4759" y="14227"/>
                  </a:lnTo>
                  <a:cubicBezTo>
                    <a:pt x="4976" y="13864"/>
                    <a:pt x="5199" y="13487"/>
                    <a:pt x="5360" y="13084"/>
                  </a:cubicBezTo>
                  <a:cubicBezTo>
                    <a:pt x="5597" y="12486"/>
                    <a:pt x="5690" y="11827"/>
                    <a:pt x="5626" y="11178"/>
                  </a:cubicBezTo>
                  <a:lnTo>
                    <a:pt x="5623" y="11134"/>
                  </a:lnTo>
                  <a:lnTo>
                    <a:pt x="5623" y="11134"/>
                  </a:lnTo>
                  <a:cubicBezTo>
                    <a:pt x="6047" y="11772"/>
                    <a:pt x="6489" y="12394"/>
                    <a:pt x="6933" y="13001"/>
                  </a:cubicBezTo>
                  <a:cubicBezTo>
                    <a:pt x="6891" y="13398"/>
                    <a:pt x="6731" y="13716"/>
                    <a:pt x="6557" y="14051"/>
                  </a:cubicBezTo>
                  <a:cubicBezTo>
                    <a:pt x="6504" y="14153"/>
                    <a:pt x="6450" y="14259"/>
                    <a:pt x="6398" y="14368"/>
                  </a:cubicBezTo>
                  <a:cubicBezTo>
                    <a:pt x="6152" y="14884"/>
                    <a:pt x="6029" y="15440"/>
                    <a:pt x="6040" y="15976"/>
                  </a:cubicBezTo>
                  <a:cubicBezTo>
                    <a:pt x="6059" y="16748"/>
                    <a:pt x="6365" y="17496"/>
                    <a:pt x="6634" y="18155"/>
                  </a:cubicBezTo>
                  <a:cubicBezTo>
                    <a:pt x="6649" y="18193"/>
                    <a:pt x="6688" y="18216"/>
                    <a:pt x="6727" y="18216"/>
                  </a:cubicBezTo>
                  <a:cubicBezTo>
                    <a:pt x="6731" y="18216"/>
                    <a:pt x="6735" y="18216"/>
                    <a:pt x="6739" y="18215"/>
                  </a:cubicBezTo>
                  <a:cubicBezTo>
                    <a:pt x="6783" y="18211"/>
                    <a:pt x="6819" y="18175"/>
                    <a:pt x="6825" y="18129"/>
                  </a:cubicBezTo>
                  <a:cubicBezTo>
                    <a:pt x="6871" y="17733"/>
                    <a:pt x="7013" y="17344"/>
                    <a:pt x="7151" y="16968"/>
                  </a:cubicBezTo>
                  <a:cubicBezTo>
                    <a:pt x="7252" y="16691"/>
                    <a:pt x="7356" y="16403"/>
                    <a:pt x="7426" y="16108"/>
                  </a:cubicBezTo>
                  <a:cubicBezTo>
                    <a:pt x="7541" y="15615"/>
                    <a:pt x="7565" y="15078"/>
                    <a:pt x="7499" y="14469"/>
                  </a:cubicBezTo>
                  <a:cubicBezTo>
                    <a:pt x="7466" y="14166"/>
                    <a:pt x="7397" y="13870"/>
                    <a:pt x="7317" y="13579"/>
                  </a:cubicBezTo>
                  <a:lnTo>
                    <a:pt x="7317" y="13579"/>
                  </a:lnTo>
                  <a:cubicBezTo>
                    <a:pt x="7478" y="13828"/>
                    <a:pt x="7647" y="14072"/>
                    <a:pt x="7827" y="14310"/>
                  </a:cubicBezTo>
                  <a:cubicBezTo>
                    <a:pt x="7995" y="14618"/>
                    <a:pt x="8132" y="14926"/>
                    <a:pt x="8273" y="15243"/>
                  </a:cubicBezTo>
                  <a:cubicBezTo>
                    <a:pt x="8338" y="15390"/>
                    <a:pt x="8404" y="15542"/>
                    <a:pt x="8475" y="15695"/>
                  </a:cubicBezTo>
                  <a:cubicBezTo>
                    <a:pt x="8500" y="15873"/>
                    <a:pt x="8529" y="16048"/>
                    <a:pt x="8559" y="16218"/>
                  </a:cubicBezTo>
                  <a:cubicBezTo>
                    <a:pt x="8629" y="16585"/>
                    <a:pt x="8692" y="16931"/>
                    <a:pt x="8689" y="17308"/>
                  </a:cubicBezTo>
                  <a:cubicBezTo>
                    <a:pt x="8688" y="17506"/>
                    <a:pt x="8666" y="17712"/>
                    <a:pt x="8645" y="17910"/>
                  </a:cubicBezTo>
                  <a:cubicBezTo>
                    <a:pt x="8617" y="18158"/>
                    <a:pt x="8591" y="18415"/>
                    <a:pt x="8601" y="18671"/>
                  </a:cubicBezTo>
                  <a:cubicBezTo>
                    <a:pt x="8613" y="18935"/>
                    <a:pt x="8659" y="19177"/>
                    <a:pt x="8744" y="19413"/>
                  </a:cubicBezTo>
                  <a:cubicBezTo>
                    <a:pt x="8860" y="19733"/>
                    <a:pt x="9025" y="20058"/>
                    <a:pt x="9244" y="20409"/>
                  </a:cubicBezTo>
                  <a:cubicBezTo>
                    <a:pt x="9334" y="20553"/>
                    <a:pt x="9438" y="20705"/>
                    <a:pt x="9557" y="20875"/>
                  </a:cubicBezTo>
                  <a:cubicBezTo>
                    <a:pt x="9575" y="20899"/>
                    <a:pt x="9609" y="20937"/>
                    <a:pt x="9648" y="20980"/>
                  </a:cubicBezTo>
                  <a:cubicBezTo>
                    <a:pt x="9696" y="21035"/>
                    <a:pt x="9800" y="21150"/>
                    <a:pt x="9808" y="21189"/>
                  </a:cubicBezTo>
                  <a:cubicBezTo>
                    <a:pt x="9811" y="21242"/>
                    <a:pt x="9856" y="21280"/>
                    <a:pt x="9910" y="21280"/>
                  </a:cubicBezTo>
                  <a:cubicBezTo>
                    <a:pt x="9912" y="21280"/>
                    <a:pt x="9914" y="21280"/>
                    <a:pt x="9916" y="21280"/>
                  </a:cubicBezTo>
                  <a:cubicBezTo>
                    <a:pt x="9971" y="21274"/>
                    <a:pt x="10011" y="21225"/>
                    <a:pt x="10007" y="21172"/>
                  </a:cubicBezTo>
                  <a:cubicBezTo>
                    <a:pt x="9981" y="20788"/>
                    <a:pt x="10014" y="20393"/>
                    <a:pt x="10049" y="20013"/>
                  </a:cubicBezTo>
                  <a:cubicBezTo>
                    <a:pt x="10072" y="19741"/>
                    <a:pt x="10098" y="19463"/>
                    <a:pt x="10101" y="19184"/>
                  </a:cubicBezTo>
                  <a:cubicBezTo>
                    <a:pt x="10114" y="18037"/>
                    <a:pt x="9868" y="17159"/>
                    <a:pt x="9325" y="16417"/>
                  </a:cubicBezTo>
                  <a:cubicBezTo>
                    <a:pt x="9258" y="16326"/>
                    <a:pt x="9189" y="16238"/>
                    <a:pt x="9119" y="16150"/>
                  </a:cubicBezTo>
                  <a:cubicBezTo>
                    <a:pt x="8924" y="15904"/>
                    <a:pt x="8740" y="15672"/>
                    <a:pt x="8634" y="15395"/>
                  </a:cubicBezTo>
                  <a:cubicBezTo>
                    <a:pt x="8619" y="15357"/>
                    <a:pt x="8581" y="15332"/>
                    <a:pt x="8542" y="15332"/>
                  </a:cubicBezTo>
                  <a:cubicBezTo>
                    <a:pt x="8538" y="15332"/>
                    <a:pt x="8534" y="15333"/>
                    <a:pt x="8530" y="15333"/>
                  </a:cubicBezTo>
                  <a:cubicBezTo>
                    <a:pt x="8506" y="15275"/>
                    <a:pt x="8478" y="15217"/>
                    <a:pt x="8453" y="15161"/>
                  </a:cubicBezTo>
                  <a:cubicBezTo>
                    <a:pt x="8429" y="15106"/>
                    <a:pt x="8404" y="15051"/>
                    <a:pt x="8381" y="14997"/>
                  </a:cubicBezTo>
                  <a:lnTo>
                    <a:pt x="8381" y="14997"/>
                  </a:lnTo>
                  <a:cubicBezTo>
                    <a:pt x="8498" y="15129"/>
                    <a:pt x="8617" y="15252"/>
                    <a:pt x="8747" y="15366"/>
                  </a:cubicBezTo>
                  <a:cubicBezTo>
                    <a:pt x="8978" y="15565"/>
                    <a:pt x="9215" y="15711"/>
                    <a:pt x="9474" y="15812"/>
                  </a:cubicBezTo>
                  <a:cubicBezTo>
                    <a:pt x="9739" y="15918"/>
                    <a:pt x="10004" y="15956"/>
                    <a:pt x="10260" y="15992"/>
                  </a:cubicBezTo>
                  <a:cubicBezTo>
                    <a:pt x="10369" y="16006"/>
                    <a:pt x="10477" y="16022"/>
                    <a:pt x="10589" y="16043"/>
                  </a:cubicBezTo>
                  <a:cubicBezTo>
                    <a:pt x="10773" y="16077"/>
                    <a:pt x="11178" y="16215"/>
                    <a:pt x="11230" y="16280"/>
                  </a:cubicBezTo>
                  <a:cubicBezTo>
                    <a:pt x="11250" y="16306"/>
                    <a:pt x="11281" y="16320"/>
                    <a:pt x="11313" y="16320"/>
                  </a:cubicBezTo>
                  <a:cubicBezTo>
                    <a:pt x="11333" y="16320"/>
                    <a:pt x="11353" y="16314"/>
                    <a:pt x="11370" y="16302"/>
                  </a:cubicBezTo>
                  <a:cubicBezTo>
                    <a:pt x="11415" y="16271"/>
                    <a:pt x="11425" y="16210"/>
                    <a:pt x="11397" y="16167"/>
                  </a:cubicBezTo>
                  <a:cubicBezTo>
                    <a:pt x="11395" y="16166"/>
                    <a:pt x="11395" y="16164"/>
                    <a:pt x="11394" y="16164"/>
                  </a:cubicBezTo>
                  <a:cubicBezTo>
                    <a:pt x="11250" y="15972"/>
                    <a:pt x="11132" y="15754"/>
                    <a:pt x="11013" y="15545"/>
                  </a:cubicBezTo>
                  <a:cubicBezTo>
                    <a:pt x="10849" y="15251"/>
                    <a:pt x="10680" y="14947"/>
                    <a:pt x="10444" y="14690"/>
                  </a:cubicBezTo>
                  <a:cubicBezTo>
                    <a:pt x="9971" y="14181"/>
                    <a:pt x="9370" y="13996"/>
                    <a:pt x="8789" y="13818"/>
                  </a:cubicBezTo>
                  <a:cubicBezTo>
                    <a:pt x="8493" y="13725"/>
                    <a:pt x="8187" y="13631"/>
                    <a:pt x="7900" y="13493"/>
                  </a:cubicBezTo>
                  <a:cubicBezTo>
                    <a:pt x="7863" y="13474"/>
                    <a:pt x="7809" y="13453"/>
                    <a:pt x="7747" y="13428"/>
                  </a:cubicBezTo>
                  <a:cubicBezTo>
                    <a:pt x="7637" y="13385"/>
                    <a:pt x="7447" y="13308"/>
                    <a:pt x="7358" y="13241"/>
                  </a:cubicBezTo>
                  <a:cubicBezTo>
                    <a:pt x="7284" y="13140"/>
                    <a:pt x="7210" y="13040"/>
                    <a:pt x="7136" y="12939"/>
                  </a:cubicBezTo>
                  <a:cubicBezTo>
                    <a:pt x="7136" y="12937"/>
                    <a:pt x="7133" y="12934"/>
                    <a:pt x="7133" y="12932"/>
                  </a:cubicBezTo>
                  <a:cubicBezTo>
                    <a:pt x="7126" y="12907"/>
                    <a:pt x="7110" y="12887"/>
                    <a:pt x="7087" y="12872"/>
                  </a:cubicBezTo>
                  <a:cubicBezTo>
                    <a:pt x="6747" y="12408"/>
                    <a:pt x="6407" y="11931"/>
                    <a:pt x="6075" y="11445"/>
                  </a:cubicBezTo>
                  <a:lnTo>
                    <a:pt x="6075" y="11445"/>
                  </a:lnTo>
                  <a:cubicBezTo>
                    <a:pt x="6450" y="11692"/>
                    <a:pt x="6919" y="11865"/>
                    <a:pt x="7501" y="11967"/>
                  </a:cubicBezTo>
                  <a:cubicBezTo>
                    <a:pt x="7769" y="12015"/>
                    <a:pt x="8042" y="12047"/>
                    <a:pt x="8306" y="12079"/>
                  </a:cubicBezTo>
                  <a:cubicBezTo>
                    <a:pt x="8844" y="12143"/>
                    <a:pt x="9402" y="12209"/>
                    <a:pt x="9908" y="12403"/>
                  </a:cubicBezTo>
                  <a:cubicBezTo>
                    <a:pt x="9920" y="12408"/>
                    <a:pt x="9932" y="12410"/>
                    <a:pt x="9944" y="12410"/>
                  </a:cubicBezTo>
                  <a:cubicBezTo>
                    <a:pt x="9968" y="12410"/>
                    <a:pt x="9992" y="12401"/>
                    <a:pt x="10011" y="12384"/>
                  </a:cubicBezTo>
                  <a:cubicBezTo>
                    <a:pt x="10039" y="12358"/>
                    <a:pt x="10050" y="12321"/>
                    <a:pt x="10040" y="12284"/>
                  </a:cubicBezTo>
                  <a:cubicBezTo>
                    <a:pt x="9881" y="11705"/>
                    <a:pt x="9352" y="11354"/>
                    <a:pt x="8824" y="11042"/>
                  </a:cubicBezTo>
                  <a:cubicBezTo>
                    <a:pt x="8091" y="10612"/>
                    <a:pt x="7367" y="10226"/>
                    <a:pt x="6584" y="10226"/>
                  </a:cubicBezTo>
                  <a:cubicBezTo>
                    <a:pt x="6518" y="10226"/>
                    <a:pt x="6453" y="10229"/>
                    <a:pt x="6386" y="10235"/>
                  </a:cubicBezTo>
                  <a:cubicBezTo>
                    <a:pt x="6149" y="10253"/>
                    <a:pt x="5910" y="10294"/>
                    <a:pt x="5681" y="10332"/>
                  </a:cubicBezTo>
                  <a:cubicBezTo>
                    <a:pt x="5577" y="10348"/>
                    <a:pt x="5474" y="10366"/>
                    <a:pt x="5371" y="10381"/>
                  </a:cubicBezTo>
                  <a:cubicBezTo>
                    <a:pt x="4907" y="9650"/>
                    <a:pt x="4468" y="8900"/>
                    <a:pt x="4077" y="8130"/>
                  </a:cubicBezTo>
                  <a:lnTo>
                    <a:pt x="4077" y="8130"/>
                  </a:lnTo>
                  <a:cubicBezTo>
                    <a:pt x="4255" y="8364"/>
                    <a:pt x="4445" y="8589"/>
                    <a:pt x="4678" y="8767"/>
                  </a:cubicBezTo>
                  <a:cubicBezTo>
                    <a:pt x="5076" y="9066"/>
                    <a:pt x="5544" y="9298"/>
                    <a:pt x="6065" y="9453"/>
                  </a:cubicBezTo>
                  <a:cubicBezTo>
                    <a:pt x="6838" y="9682"/>
                    <a:pt x="7658" y="9728"/>
                    <a:pt x="8414" y="9728"/>
                  </a:cubicBezTo>
                  <a:cubicBezTo>
                    <a:pt x="8593" y="9728"/>
                    <a:pt x="8769" y="9725"/>
                    <a:pt x="8940" y="9722"/>
                  </a:cubicBezTo>
                  <a:cubicBezTo>
                    <a:pt x="8993" y="9721"/>
                    <a:pt x="9040" y="9674"/>
                    <a:pt x="9037" y="9621"/>
                  </a:cubicBezTo>
                  <a:cubicBezTo>
                    <a:pt x="9037" y="9576"/>
                    <a:pt x="9005" y="9537"/>
                    <a:pt x="8963" y="9527"/>
                  </a:cubicBezTo>
                  <a:cubicBezTo>
                    <a:pt x="8909" y="9489"/>
                    <a:pt x="8746" y="9291"/>
                    <a:pt x="8666" y="9195"/>
                  </a:cubicBezTo>
                  <a:cubicBezTo>
                    <a:pt x="8591" y="9103"/>
                    <a:pt x="8545" y="9049"/>
                    <a:pt x="8519" y="9023"/>
                  </a:cubicBezTo>
                  <a:cubicBezTo>
                    <a:pt x="8341" y="8859"/>
                    <a:pt x="8151" y="8703"/>
                    <a:pt x="7951" y="8563"/>
                  </a:cubicBezTo>
                  <a:cubicBezTo>
                    <a:pt x="7543" y="8275"/>
                    <a:pt x="7094" y="8041"/>
                    <a:pt x="6618" y="7872"/>
                  </a:cubicBezTo>
                  <a:cubicBezTo>
                    <a:pt x="6140" y="7703"/>
                    <a:pt x="5647" y="7601"/>
                    <a:pt x="5149" y="7568"/>
                  </a:cubicBezTo>
                  <a:cubicBezTo>
                    <a:pt x="5031" y="7561"/>
                    <a:pt x="4921" y="7558"/>
                    <a:pt x="4813" y="7554"/>
                  </a:cubicBezTo>
                  <a:cubicBezTo>
                    <a:pt x="4438" y="7543"/>
                    <a:pt x="4113" y="7532"/>
                    <a:pt x="3741" y="7351"/>
                  </a:cubicBezTo>
                  <a:cubicBezTo>
                    <a:pt x="3728" y="7344"/>
                    <a:pt x="3714" y="7342"/>
                    <a:pt x="3699" y="7342"/>
                  </a:cubicBezTo>
                  <a:cubicBezTo>
                    <a:pt x="3513" y="6931"/>
                    <a:pt x="3340" y="6516"/>
                    <a:pt x="3187" y="6096"/>
                  </a:cubicBezTo>
                  <a:lnTo>
                    <a:pt x="3187" y="6096"/>
                  </a:lnTo>
                  <a:cubicBezTo>
                    <a:pt x="3276" y="6102"/>
                    <a:pt x="3366" y="6105"/>
                    <a:pt x="3456" y="6105"/>
                  </a:cubicBezTo>
                  <a:cubicBezTo>
                    <a:pt x="3874" y="6105"/>
                    <a:pt x="4300" y="6038"/>
                    <a:pt x="4769" y="5896"/>
                  </a:cubicBezTo>
                  <a:cubicBezTo>
                    <a:pt x="5308" y="5735"/>
                    <a:pt x="5799" y="5444"/>
                    <a:pt x="6188" y="5056"/>
                  </a:cubicBezTo>
                  <a:cubicBezTo>
                    <a:pt x="6437" y="4807"/>
                    <a:pt x="6841" y="4302"/>
                    <a:pt x="6728" y="3722"/>
                  </a:cubicBezTo>
                  <a:cubicBezTo>
                    <a:pt x="6724" y="3691"/>
                    <a:pt x="6702" y="3664"/>
                    <a:pt x="6674" y="3651"/>
                  </a:cubicBezTo>
                  <a:cubicBezTo>
                    <a:pt x="6669" y="3648"/>
                    <a:pt x="6660" y="3647"/>
                    <a:pt x="6649" y="3647"/>
                  </a:cubicBezTo>
                  <a:cubicBezTo>
                    <a:pt x="6615" y="3647"/>
                    <a:pt x="6557" y="3658"/>
                    <a:pt x="6486" y="3678"/>
                  </a:cubicBezTo>
                  <a:cubicBezTo>
                    <a:pt x="6084" y="3788"/>
                    <a:pt x="5205" y="4150"/>
                    <a:pt x="5193" y="4155"/>
                  </a:cubicBezTo>
                  <a:cubicBezTo>
                    <a:pt x="4726" y="4373"/>
                    <a:pt x="4277" y="4639"/>
                    <a:pt x="3859" y="4941"/>
                  </a:cubicBezTo>
                  <a:cubicBezTo>
                    <a:pt x="3521" y="5185"/>
                    <a:pt x="3268" y="5473"/>
                    <a:pt x="3061" y="5740"/>
                  </a:cubicBezTo>
                  <a:cubicBezTo>
                    <a:pt x="2457" y="3956"/>
                    <a:pt x="2181" y="2080"/>
                    <a:pt x="2457" y="113"/>
                  </a:cubicBezTo>
                  <a:cubicBezTo>
                    <a:pt x="2465" y="59"/>
                    <a:pt x="2427" y="8"/>
                    <a:pt x="2373" y="1"/>
                  </a:cubicBezTo>
                  <a:cubicBezTo>
                    <a:pt x="2367" y="1"/>
                    <a:pt x="2362" y="0"/>
                    <a:pt x="235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654" name="Google Shape;1654;p35"/>
            <p:cNvGrpSpPr/>
            <p:nvPr/>
          </p:nvGrpSpPr>
          <p:grpSpPr>
            <a:xfrm rot="-7672435">
              <a:off x="45955" y="3049903"/>
              <a:ext cx="664240" cy="1218277"/>
              <a:chOff x="2229225" y="1230375"/>
              <a:chExt cx="351850" cy="645325"/>
            </a:xfrm>
          </p:grpSpPr>
          <p:sp>
            <p:nvSpPr>
              <p:cNvPr id="1655" name="Google Shape;1655;p35"/>
              <p:cNvSpPr/>
              <p:nvPr/>
            </p:nvSpPr>
            <p:spPr>
              <a:xfrm>
                <a:off x="2460425" y="1700300"/>
                <a:ext cx="69300" cy="175400"/>
              </a:xfrm>
              <a:custGeom>
                <a:avLst/>
                <a:gdLst/>
                <a:ahLst/>
                <a:cxnLst/>
                <a:rect l="l" t="t" r="r" b="b"/>
                <a:pathLst>
                  <a:path w="2772" h="7016" extrusionOk="0">
                    <a:moveTo>
                      <a:pt x="45" y="0"/>
                    </a:moveTo>
                    <a:lnTo>
                      <a:pt x="45" y="0"/>
                    </a:lnTo>
                    <a:cubicBezTo>
                      <a:pt x="41" y="928"/>
                      <a:pt x="0" y="1748"/>
                      <a:pt x="161" y="2671"/>
                    </a:cubicBezTo>
                    <a:cubicBezTo>
                      <a:pt x="522" y="4277"/>
                      <a:pt x="1484" y="5668"/>
                      <a:pt x="2425" y="7016"/>
                    </a:cubicBezTo>
                    <a:cubicBezTo>
                      <a:pt x="2771" y="5843"/>
                      <a:pt x="2676" y="4562"/>
                      <a:pt x="2249" y="3417"/>
                    </a:cubicBezTo>
                    <a:cubicBezTo>
                      <a:pt x="2003" y="2754"/>
                      <a:pt x="1648" y="2136"/>
                      <a:pt x="1222" y="1573"/>
                    </a:cubicBezTo>
                    <a:cubicBezTo>
                      <a:pt x="1008" y="1289"/>
                      <a:pt x="750" y="1044"/>
                      <a:pt x="529" y="768"/>
                    </a:cubicBezTo>
                    <a:cubicBezTo>
                      <a:pt x="339" y="530"/>
                      <a:pt x="232" y="247"/>
                      <a:pt x="4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6" name="Google Shape;1656;p35"/>
              <p:cNvSpPr/>
              <p:nvPr/>
            </p:nvSpPr>
            <p:spPr>
              <a:xfrm>
                <a:off x="2408125" y="1616925"/>
                <a:ext cx="44725" cy="160375"/>
              </a:xfrm>
              <a:custGeom>
                <a:avLst/>
                <a:gdLst/>
                <a:ahLst/>
                <a:cxnLst/>
                <a:rect l="l" t="t" r="r" b="b"/>
                <a:pathLst>
                  <a:path w="1789" h="6415" extrusionOk="0">
                    <a:moveTo>
                      <a:pt x="1189" y="0"/>
                    </a:moveTo>
                    <a:lnTo>
                      <a:pt x="1189" y="0"/>
                    </a:lnTo>
                    <a:cubicBezTo>
                      <a:pt x="1228" y="795"/>
                      <a:pt x="902" y="1553"/>
                      <a:pt x="620" y="2295"/>
                    </a:cubicBezTo>
                    <a:cubicBezTo>
                      <a:pt x="609" y="2325"/>
                      <a:pt x="596" y="2358"/>
                      <a:pt x="585" y="2389"/>
                    </a:cubicBezTo>
                    <a:cubicBezTo>
                      <a:pt x="102" y="3705"/>
                      <a:pt x="1" y="5058"/>
                      <a:pt x="339" y="6415"/>
                    </a:cubicBezTo>
                    <a:cubicBezTo>
                      <a:pt x="310" y="6299"/>
                      <a:pt x="1089" y="5314"/>
                      <a:pt x="1182" y="5123"/>
                    </a:cubicBezTo>
                    <a:cubicBezTo>
                      <a:pt x="1421" y="4618"/>
                      <a:pt x="1589" y="4080"/>
                      <a:pt x="1683" y="3527"/>
                    </a:cubicBezTo>
                    <a:cubicBezTo>
                      <a:pt x="1788" y="2907"/>
                      <a:pt x="1774" y="2274"/>
                      <a:pt x="1703" y="1650"/>
                    </a:cubicBezTo>
                    <a:cubicBezTo>
                      <a:pt x="1635" y="1048"/>
                      <a:pt x="1398" y="566"/>
                      <a:pt x="11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7" name="Google Shape;1657;p35"/>
              <p:cNvSpPr/>
              <p:nvPr/>
            </p:nvSpPr>
            <p:spPr>
              <a:xfrm>
                <a:off x="2433275" y="1612725"/>
                <a:ext cx="117975" cy="133950"/>
              </a:xfrm>
              <a:custGeom>
                <a:avLst/>
                <a:gdLst/>
                <a:ahLst/>
                <a:cxnLst/>
                <a:rect l="l" t="t" r="r" b="b"/>
                <a:pathLst>
                  <a:path w="4719" h="5358" extrusionOk="0">
                    <a:moveTo>
                      <a:pt x="1" y="0"/>
                    </a:moveTo>
                    <a:lnTo>
                      <a:pt x="1" y="0"/>
                    </a:lnTo>
                    <a:cubicBezTo>
                      <a:pt x="435" y="1180"/>
                      <a:pt x="1237" y="2340"/>
                      <a:pt x="2187" y="3171"/>
                    </a:cubicBezTo>
                    <a:cubicBezTo>
                      <a:pt x="3031" y="3909"/>
                      <a:pt x="4106" y="4418"/>
                      <a:pt x="4719" y="5358"/>
                    </a:cubicBezTo>
                    <a:cubicBezTo>
                      <a:pt x="4287" y="3802"/>
                      <a:pt x="3297" y="2340"/>
                      <a:pt x="1838" y="1653"/>
                    </a:cubicBezTo>
                    <a:cubicBezTo>
                      <a:pt x="1014" y="1268"/>
                      <a:pt x="416" y="849"/>
                      <a:pt x="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8" name="Google Shape;1658;p35"/>
              <p:cNvSpPr/>
              <p:nvPr/>
            </p:nvSpPr>
            <p:spPr>
              <a:xfrm>
                <a:off x="2385000" y="1499850"/>
                <a:ext cx="135375" cy="159950"/>
              </a:xfrm>
              <a:custGeom>
                <a:avLst/>
                <a:gdLst/>
                <a:ahLst/>
                <a:cxnLst/>
                <a:rect l="l" t="t" r="r" b="b"/>
                <a:pathLst>
                  <a:path w="5415" h="6398" extrusionOk="0">
                    <a:moveTo>
                      <a:pt x="1" y="0"/>
                    </a:moveTo>
                    <a:lnTo>
                      <a:pt x="1" y="0"/>
                    </a:lnTo>
                    <a:cubicBezTo>
                      <a:pt x="45" y="117"/>
                      <a:pt x="95" y="231"/>
                      <a:pt x="150" y="341"/>
                    </a:cubicBezTo>
                    <a:lnTo>
                      <a:pt x="150" y="341"/>
                    </a:lnTo>
                    <a:cubicBezTo>
                      <a:pt x="98" y="228"/>
                      <a:pt x="49" y="115"/>
                      <a:pt x="1" y="0"/>
                    </a:cubicBezTo>
                    <a:close/>
                    <a:moveTo>
                      <a:pt x="150" y="341"/>
                    </a:moveTo>
                    <a:cubicBezTo>
                      <a:pt x="1278" y="2821"/>
                      <a:pt x="3176" y="4859"/>
                      <a:pt x="5415" y="6397"/>
                    </a:cubicBezTo>
                    <a:cubicBezTo>
                      <a:pt x="5379" y="6019"/>
                      <a:pt x="5131" y="5568"/>
                      <a:pt x="4986" y="5217"/>
                    </a:cubicBezTo>
                    <a:cubicBezTo>
                      <a:pt x="4814" y="4800"/>
                      <a:pt x="4727" y="4337"/>
                      <a:pt x="4456" y="3967"/>
                    </a:cubicBezTo>
                    <a:cubicBezTo>
                      <a:pt x="4151" y="3548"/>
                      <a:pt x="3657" y="3319"/>
                      <a:pt x="3206" y="3070"/>
                    </a:cubicBezTo>
                    <a:cubicBezTo>
                      <a:pt x="2017" y="2418"/>
                      <a:pt x="773" y="1600"/>
                      <a:pt x="150" y="34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9" name="Google Shape;1659;p35"/>
              <p:cNvSpPr/>
              <p:nvPr/>
            </p:nvSpPr>
            <p:spPr>
              <a:xfrm>
                <a:off x="2433675" y="1563125"/>
                <a:ext cx="25" cy="25"/>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0" name="Google Shape;1660;p35"/>
              <p:cNvSpPr/>
              <p:nvPr/>
            </p:nvSpPr>
            <p:spPr>
              <a:xfrm>
                <a:off x="2353400" y="1488100"/>
                <a:ext cx="40100" cy="163800"/>
              </a:xfrm>
              <a:custGeom>
                <a:avLst/>
                <a:gdLst/>
                <a:ahLst/>
                <a:cxnLst/>
                <a:rect l="l" t="t" r="r" b="b"/>
                <a:pathLst>
                  <a:path w="1604" h="6552" extrusionOk="0">
                    <a:moveTo>
                      <a:pt x="1140" y="1"/>
                    </a:moveTo>
                    <a:lnTo>
                      <a:pt x="1140" y="1"/>
                    </a:lnTo>
                    <a:cubicBezTo>
                      <a:pt x="1182" y="160"/>
                      <a:pt x="888" y="650"/>
                      <a:pt x="826" y="810"/>
                    </a:cubicBezTo>
                    <a:cubicBezTo>
                      <a:pt x="722" y="1075"/>
                      <a:pt x="591" y="1342"/>
                      <a:pt x="536" y="1621"/>
                    </a:cubicBezTo>
                    <a:cubicBezTo>
                      <a:pt x="438" y="2103"/>
                      <a:pt x="309" y="2582"/>
                      <a:pt x="219" y="3067"/>
                    </a:cubicBezTo>
                    <a:cubicBezTo>
                      <a:pt x="1" y="4237"/>
                      <a:pt x="153" y="5484"/>
                      <a:pt x="688" y="6551"/>
                    </a:cubicBezTo>
                    <a:lnTo>
                      <a:pt x="688" y="6551"/>
                    </a:lnTo>
                    <a:cubicBezTo>
                      <a:pt x="589" y="6353"/>
                      <a:pt x="1124" y="5259"/>
                      <a:pt x="1195" y="5010"/>
                    </a:cubicBezTo>
                    <a:cubicBezTo>
                      <a:pt x="1340" y="4509"/>
                      <a:pt x="1460" y="4007"/>
                      <a:pt x="1503" y="3488"/>
                    </a:cubicBezTo>
                    <a:cubicBezTo>
                      <a:pt x="1603" y="2313"/>
                      <a:pt x="1493" y="1130"/>
                      <a:pt x="1140" y="1"/>
                    </a:cubicBezTo>
                    <a:close/>
                    <a:moveTo>
                      <a:pt x="688" y="6551"/>
                    </a:moveTo>
                    <a:cubicBezTo>
                      <a:pt x="688" y="6551"/>
                      <a:pt x="688" y="6551"/>
                      <a:pt x="688" y="6552"/>
                    </a:cubicBezTo>
                    <a:cubicBezTo>
                      <a:pt x="688" y="6551"/>
                      <a:pt x="688" y="6551"/>
                      <a:pt x="688" y="655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1" name="Google Shape;1661;p35"/>
              <p:cNvSpPr/>
              <p:nvPr/>
            </p:nvSpPr>
            <p:spPr>
              <a:xfrm>
                <a:off x="2490425" y="1516350"/>
                <a:ext cx="90650" cy="119525"/>
              </a:xfrm>
              <a:custGeom>
                <a:avLst/>
                <a:gdLst/>
                <a:ahLst/>
                <a:cxnLst/>
                <a:rect l="l" t="t" r="r" b="b"/>
                <a:pathLst>
                  <a:path w="3626" h="4781" extrusionOk="0">
                    <a:moveTo>
                      <a:pt x="1" y="0"/>
                    </a:moveTo>
                    <a:lnTo>
                      <a:pt x="1" y="0"/>
                    </a:lnTo>
                    <a:cubicBezTo>
                      <a:pt x="985" y="1734"/>
                      <a:pt x="2540" y="3111"/>
                      <a:pt x="3625" y="4780"/>
                    </a:cubicBezTo>
                    <a:cubicBezTo>
                      <a:pt x="3424" y="4025"/>
                      <a:pt x="3389" y="3227"/>
                      <a:pt x="3109" y="2497"/>
                    </a:cubicBezTo>
                    <a:cubicBezTo>
                      <a:pt x="2868" y="1868"/>
                      <a:pt x="2440" y="1315"/>
                      <a:pt x="1900" y="908"/>
                    </a:cubicBezTo>
                    <a:cubicBezTo>
                      <a:pt x="1629" y="702"/>
                      <a:pt x="1406" y="637"/>
                      <a:pt x="1095" y="546"/>
                    </a:cubicBezTo>
                    <a:cubicBezTo>
                      <a:pt x="697" y="427"/>
                      <a:pt x="360" y="194"/>
                      <a:pt x="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2" name="Google Shape;1662;p35"/>
              <p:cNvSpPr/>
              <p:nvPr/>
            </p:nvSpPr>
            <p:spPr>
              <a:xfrm>
                <a:off x="2342000" y="1230375"/>
                <a:ext cx="127825" cy="488250"/>
              </a:xfrm>
              <a:custGeom>
                <a:avLst/>
                <a:gdLst/>
                <a:ahLst/>
                <a:cxnLst/>
                <a:rect l="l" t="t" r="r" b="b"/>
                <a:pathLst>
                  <a:path w="5113" h="19530" extrusionOk="0">
                    <a:moveTo>
                      <a:pt x="161" y="0"/>
                    </a:moveTo>
                    <a:cubicBezTo>
                      <a:pt x="81" y="0"/>
                      <a:pt x="1" y="94"/>
                      <a:pt x="60" y="184"/>
                    </a:cubicBezTo>
                    <a:cubicBezTo>
                      <a:pt x="1486" y="2362"/>
                      <a:pt x="932" y="5123"/>
                      <a:pt x="1016" y="7565"/>
                    </a:cubicBezTo>
                    <a:cubicBezTo>
                      <a:pt x="1039" y="8247"/>
                      <a:pt x="1111" y="8926"/>
                      <a:pt x="1278" y="9589"/>
                    </a:cubicBezTo>
                    <a:cubicBezTo>
                      <a:pt x="1441" y="10238"/>
                      <a:pt x="1638" y="10882"/>
                      <a:pt x="1844" y="11519"/>
                    </a:cubicBezTo>
                    <a:cubicBezTo>
                      <a:pt x="2049" y="12148"/>
                      <a:pt x="2276" y="12771"/>
                      <a:pt x="2546" y="13376"/>
                    </a:cubicBezTo>
                    <a:cubicBezTo>
                      <a:pt x="2819" y="13990"/>
                      <a:pt x="3151" y="14573"/>
                      <a:pt x="3450" y="15174"/>
                    </a:cubicBezTo>
                    <a:cubicBezTo>
                      <a:pt x="4131" y="16530"/>
                      <a:pt x="4510" y="17990"/>
                      <a:pt x="4874" y="19455"/>
                    </a:cubicBezTo>
                    <a:cubicBezTo>
                      <a:pt x="4887" y="19508"/>
                      <a:pt x="4924" y="19530"/>
                      <a:pt x="4964" y="19530"/>
                    </a:cubicBezTo>
                    <a:cubicBezTo>
                      <a:pt x="5034" y="19530"/>
                      <a:pt x="5112" y="19462"/>
                      <a:pt x="5089" y="19372"/>
                    </a:cubicBezTo>
                    <a:cubicBezTo>
                      <a:pt x="4766" y="18072"/>
                      <a:pt x="4441" y="16762"/>
                      <a:pt x="3882" y="15539"/>
                    </a:cubicBezTo>
                    <a:cubicBezTo>
                      <a:pt x="3594" y="14911"/>
                      <a:pt x="3246" y="14311"/>
                      <a:pt x="2947" y="13690"/>
                    </a:cubicBezTo>
                    <a:cubicBezTo>
                      <a:pt x="2659" y="13095"/>
                      <a:pt x="2414" y="12479"/>
                      <a:pt x="2198" y="11852"/>
                    </a:cubicBezTo>
                    <a:cubicBezTo>
                      <a:pt x="1757" y="10569"/>
                      <a:pt x="1343" y="9252"/>
                      <a:pt x="1262" y="7891"/>
                    </a:cubicBezTo>
                    <a:cubicBezTo>
                      <a:pt x="1182" y="6564"/>
                      <a:pt x="1315" y="5235"/>
                      <a:pt x="1270" y="3907"/>
                    </a:cubicBezTo>
                    <a:cubicBezTo>
                      <a:pt x="1225" y="2564"/>
                      <a:pt x="994" y="1190"/>
                      <a:pt x="247" y="49"/>
                    </a:cubicBezTo>
                    <a:cubicBezTo>
                      <a:pt x="224" y="15"/>
                      <a:pt x="192" y="0"/>
                      <a:pt x="16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3" name="Google Shape;1663;p35"/>
              <p:cNvSpPr/>
              <p:nvPr/>
            </p:nvSpPr>
            <p:spPr>
              <a:xfrm>
                <a:off x="2271825" y="1404425"/>
                <a:ext cx="101425" cy="259475"/>
              </a:xfrm>
              <a:custGeom>
                <a:avLst/>
                <a:gdLst/>
                <a:ahLst/>
                <a:cxnLst/>
                <a:rect l="l" t="t" r="r" b="b"/>
                <a:pathLst>
                  <a:path w="4057" h="10379" extrusionOk="0">
                    <a:moveTo>
                      <a:pt x="3899" y="0"/>
                    </a:moveTo>
                    <a:cubicBezTo>
                      <a:pt x="3860" y="0"/>
                      <a:pt x="3820" y="18"/>
                      <a:pt x="3795" y="59"/>
                    </a:cubicBezTo>
                    <a:cubicBezTo>
                      <a:pt x="3453" y="609"/>
                      <a:pt x="3012" y="1088"/>
                      <a:pt x="2617" y="1601"/>
                    </a:cubicBezTo>
                    <a:cubicBezTo>
                      <a:pt x="2413" y="1867"/>
                      <a:pt x="2219" y="2142"/>
                      <a:pt x="2049" y="2432"/>
                    </a:cubicBezTo>
                    <a:cubicBezTo>
                      <a:pt x="1862" y="2747"/>
                      <a:pt x="1715" y="3087"/>
                      <a:pt x="1574" y="3426"/>
                    </a:cubicBezTo>
                    <a:cubicBezTo>
                      <a:pt x="1000" y="4817"/>
                      <a:pt x="733" y="6304"/>
                      <a:pt x="487" y="7781"/>
                    </a:cubicBezTo>
                    <a:cubicBezTo>
                      <a:pt x="350" y="8606"/>
                      <a:pt x="212" y="9432"/>
                      <a:pt x="20" y="10249"/>
                    </a:cubicBezTo>
                    <a:cubicBezTo>
                      <a:pt x="1" y="10331"/>
                      <a:pt x="65" y="10378"/>
                      <a:pt x="131" y="10378"/>
                    </a:cubicBezTo>
                    <a:cubicBezTo>
                      <a:pt x="181" y="10378"/>
                      <a:pt x="232" y="10350"/>
                      <a:pt x="247" y="10288"/>
                    </a:cubicBezTo>
                    <a:cubicBezTo>
                      <a:pt x="589" y="8842"/>
                      <a:pt x="751" y="7364"/>
                      <a:pt x="1065" y="5913"/>
                    </a:cubicBezTo>
                    <a:cubicBezTo>
                      <a:pt x="1370" y="4495"/>
                      <a:pt x="1819" y="3048"/>
                      <a:pt x="2698" y="1874"/>
                    </a:cubicBezTo>
                    <a:cubicBezTo>
                      <a:pt x="3131" y="1297"/>
                      <a:pt x="3623" y="768"/>
                      <a:pt x="4005" y="154"/>
                    </a:cubicBezTo>
                    <a:cubicBezTo>
                      <a:pt x="4056" y="70"/>
                      <a:pt x="3979" y="0"/>
                      <a:pt x="389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4" name="Google Shape;1664;p35"/>
              <p:cNvSpPr/>
              <p:nvPr/>
            </p:nvSpPr>
            <p:spPr>
              <a:xfrm>
                <a:off x="2368675" y="1351500"/>
                <a:ext cx="153325" cy="199300"/>
              </a:xfrm>
              <a:custGeom>
                <a:avLst/>
                <a:gdLst/>
                <a:ahLst/>
                <a:cxnLst/>
                <a:rect l="l" t="t" r="r" b="b"/>
                <a:pathLst>
                  <a:path w="6133" h="7972" extrusionOk="0">
                    <a:moveTo>
                      <a:pt x="124" y="0"/>
                    </a:moveTo>
                    <a:cubicBezTo>
                      <a:pt x="61" y="0"/>
                      <a:pt x="1" y="43"/>
                      <a:pt x="17" y="122"/>
                    </a:cubicBezTo>
                    <a:cubicBezTo>
                      <a:pt x="138" y="757"/>
                      <a:pt x="263" y="1401"/>
                      <a:pt x="516" y="1998"/>
                    </a:cubicBezTo>
                    <a:cubicBezTo>
                      <a:pt x="775" y="2610"/>
                      <a:pt x="1195" y="3104"/>
                      <a:pt x="1626" y="3600"/>
                    </a:cubicBezTo>
                    <a:cubicBezTo>
                      <a:pt x="2053" y="4093"/>
                      <a:pt x="2485" y="4582"/>
                      <a:pt x="2967" y="5022"/>
                    </a:cubicBezTo>
                    <a:cubicBezTo>
                      <a:pt x="3468" y="5479"/>
                      <a:pt x="4045" y="5834"/>
                      <a:pt x="4559" y="6274"/>
                    </a:cubicBezTo>
                    <a:cubicBezTo>
                      <a:pt x="5093" y="6732"/>
                      <a:pt x="5539" y="7288"/>
                      <a:pt x="5872" y="7907"/>
                    </a:cubicBezTo>
                    <a:cubicBezTo>
                      <a:pt x="5897" y="7952"/>
                      <a:pt x="5940" y="7971"/>
                      <a:pt x="5982" y="7971"/>
                    </a:cubicBezTo>
                    <a:cubicBezTo>
                      <a:pt x="6059" y="7971"/>
                      <a:pt x="6133" y="7908"/>
                      <a:pt x="6088" y="7823"/>
                    </a:cubicBezTo>
                    <a:cubicBezTo>
                      <a:pt x="5800" y="7288"/>
                      <a:pt x="5441" y="6801"/>
                      <a:pt x="5010" y="6374"/>
                    </a:cubicBezTo>
                    <a:cubicBezTo>
                      <a:pt x="4539" y="5909"/>
                      <a:pt x="3976" y="5562"/>
                      <a:pt x="3465" y="5145"/>
                    </a:cubicBezTo>
                    <a:cubicBezTo>
                      <a:pt x="2955" y="4731"/>
                      <a:pt x="2505" y="4252"/>
                      <a:pt x="2072" y="3760"/>
                    </a:cubicBezTo>
                    <a:cubicBezTo>
                      <a:pt x="1642" y="3270"/>
                      <a:pt x="1170" y="2783"/>
                      <a:pt x="866" y="2199"/>
                    </a:cubicBezTo>
                    <a:cubicBezTo>
                      <a:pt x="526" y="1546"/>
                      <a:pt x="384" y="814"/>
                      <a:pt x="247" y="94"/>
                    </a:cubicBezTo>
                    <a:cubicBezTo>
                      <a:pt x="234" y="31"/>
                      <a:pt x="178" y="0"/>
                      <a:pt x="12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5" name="Google Shape;1665;p35"/>
              <p:cNvSpPr/>
              <p:nvPr/>
            </p:nvSpPr>
            <p:spPr>
              <a:xfrm>
                <a:off x="2417575" y="1445225"/>
                <a:ext cx="112975" cy="49000"/>
              </a:xfrm>
              <a:custGeom>
                <a:avLst/>
                <a:gdLst/>
                <a:ahLst/>
                <a:cxnLst/>
                <a:rect l="l" t="t" r="r" b="b"/>
                <a:pathLst>
                  <a:path w="4519" h="1960" extrusionOk="0">
                    <a:moveTo>
                      <a:pt x="0" y="1"/>
                    </a:moveTo>
                    <a:cubicBezTo>
                      <a:pt x="1" y="1"/>
                      <a:pt x="2" y="1"/>
                      <a:pt x="3" y="1"/>
                    </a:cubicBezTo>
                    <a:lnTo>
                      <a:pt x="3" y="1"/>
                    </a:lnTo>
                    <a:cubicBezTo>
                      <a:pt x="2" y="1"/>
                      <a:pt x="1" y="1"/>
                      <a:pt x="0" y="1"/>
                    </a:cubicBezTo>
                    <a:close/>
                    <a:moveTo>
                      <a:pt x="3" y="1"/>
                    </a:moveTo>
                    <a:lnTo>
                      <a:pt x="3" y="1"/>
                    </a:lnTo>
                    <a:cubicBezTo>
                      <a:pt x="333" y="91"/>
                      <a:pt x="631" y="758"/>
                      <a:pt x="902" y="969"/>
                    </a:cubicBezTo>
                    <a:cubicBezTo>
                      <a:pt x="1141" y="1156"/>
                      <a:pt x="1451" y="1214"/>
                      <a:pt x="1730" y="1318"/>
                    </a:cubicBezTo>
                    <a:cubicBezTo>
                      <a:pt x="2635" y="1664"/>
                      <a:pt x="3552" y="1904"/>
                      <a:pt x="4519" y="1959"/>
                    </a:cubicBezTo>
                    <a:cubicBezTo>
                      <a:pt x="4264" y="1670"/>
                      <a:pt x="4008" y="1380"/>
                      <a:pt x="3753" y="1089"/>
                    </a:cubicBezTo>
                    <a:cubicBezTo>
                      <a:pt x="3437" y="730"/>
                      <a:pt x="3095" y="358"/>
                      <a:pt x="2635" y="228"/>
                    </a:cubicBezTo>
                    <a:cubicBezTo>
                      <a:pt x="2454" y="176"/>
                      <a:pt x="2266" y="167"/>
                      <a:pt x="2077" y="167"/>
                    </a:cubicBezTo>
                    <a:cubicBezTo>
                      <a:pt x="2060" y="167"/>
                      <a:pt x="2044" y="167"/>
                      <a:pt x="2027" y="167"/>
                    </a:cubicBezTo>
                    <a:cubicBezTo>
                      <a:pt x="1713" y="171"/>
                      <a:pt x="1389" y="261"/>
                      <a:pt x="1085" y="264"/>
                    </a:cubicBezTo>
                    <a:cubicBezTo>
                      <a:pt x="1083" y="264"/>
                      <a:pt x="1082" y="264"/>
                      <a:pt x="1080" y="264"/>
                    </a:cubicBezTo>
                    <a:cubicBezTo>
                      <a:pt x="733" y="264"/>
                      <a:pt x="338" y="91"/>
                      <a:pt x="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6" name="Google Shape;1666;p35"/>
              <p:cNvSpPr/>
              <p:nvPr/>
            </p:nvSpPr>
            <p:spPr>
              <a:xfrm>
                <a:off x="2397275" y="1422800"/>
                <a:ext cx="56875" cy="122075"/>
              </a:xfrm>
              <a:custGeom>
                <a:avLst/>
                <a:gdLst/>
                <a:ahLst/>
                <a:cxnLst/>
                <a:rect l="l" t="t" r="r" b="b"/>
                <a:pathLst>
                  <a:path w="2275" h="4883" extrusionOk="0">
                    <a:moveTo>
                      <a:pt x="3" y="0"/>
                    </a:moveTo>
                    <a:cubicBezTo>
                      <a:pt x="173" y="379"/>
                      <a:pt x="0" y="1034"/>
                      <a:pt x="68" y="1448"/>
                    </a:cubicBezTo>
                    <a:cubicBezTo>
                      <a:pt x="149" y="1925"/>
                      <a:pt x="451" y="2406"/>
                      <a:pt x="698" y="2819"/>
                    </a:cubicBezTo>
                    <a:cubicBezTo>
                      <a:pt x="1145" y="3561"/>
                      <a:pt x="1674" y="4255"/>
                      <a:pt x="2275" y="4883"/>
                    </a:cubicBezTo>
                    <a:cubicBezTo>
                      <a:pt x="2230" y="4834"/>
                      <a:pt x="2269" y="4378"/>
                      <a:pt x="2262" y="4282"/>
                    </a:cubicBezTo>
                    <a:cubicBezTo>
                      <a:pt x="2244" y="4042"/>
                      <a:pt x="2222" y="3817"/>
                      <a:pt x="2141" y="3587"/>
                    </a:cubicBezTo>
                    <a:cubicBezTo>
                      <a:pt x="1971" y="3115"/>
                      <a:pt x="1642" y="2713"/>
                      <a:pt x="1348" y="2313"/>
                    </a:cubicBezTo>
                    <a:cubicBezTo>
                      <a:pt x="820" y="1592"/>
                      <a:pt x="368" y="816"/>
                      <a:pt x="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7" name="Google Shape;1667;p35"/>
              <p:cNvSpPr/>
              <p:nvPr/>
            </p:nvSpPr>
            <p:spPr>
              <a:xfrm>
                <a:off x="2260000" y="1610450"/>
                <a:ext cx="40125" cy="140225"/>
              </a:xfrm>
              <a:custGeom>
                <a:avLst/>
                <a:gdLst/>
                <a:ahLst/>
                <a:cxnLst/>
                <a:rect l="l" t="t" r="r" b="b"/>
                <a:pathLst>
                  <a:path w="1605" h="5609" extrusionOk="0">
                    <a:moveTo>
                      <a:pt x="849" y="0"/>
                    </a:moveTo>
                    <a:cubicBezTo>
                      <a:pt x="688" y="940"/>
                      <a:pt x="303" y="1792"/>
                      <a:pt x="134" y="2726"/>
                    </a:cubicBezTo>
                    <a:cubicBezTo>
                      <a:pt x="45" y="3212"/>
                      <a:pt x="0" y="3709"/>
                      <a:pt x="3" y="4204"/>
                    </a:cubicBezTo>
                    <a:cubicBezTo>
                      <a:pt x="3" y="4428"/>
                      <a:pt x="236" y="5473"/>
                      <a:pt x="134" y="5608"/>
                    </a:cubicBezTo>
                    <a:lnTo>
                      <a:pt x="134" y="5608"/>
                    </a:lnTo>
                    <a:cubicBezTo>
                      <a:pt x="484" y="5149"/>
                      <a:pt x="842" y="4680"/>
                      <a:pt x="1048" y="4139"/>
                    </a:cubicBezTo>
                    <a:cubicBezTo>
                      <a:pt x="1604" y="2703"/>
                      <a:pt x="950" y="1423"/>
                      <a:pt x="849" y="0"/>
                    </a:cubicBezTo>
                    <a:close/>
                    <a:moveTo>
                      <a:pt x="134" y="5608"/>
                    </a:moveTo>
                    <a:lnTo>
                      <a:pt x="134" y="5608"/>
                    </a:lnTo>
                    <a:cubicBezTo>
                      <a:pt x="134" y="5608"/>
                      <a:pt x="134" y="5608"/>
                      <a:pt x="134" y="5608"/>
                    </a:cubicBezTo>
                    <a:cubicBezTo>
                      <a:pt x="134" y="5608"/>
                      <a:pt x="134" y="5608"/>
                      <a:pt x="134" y="5608"/>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8" name="Google Shape;1668;p35"/>
              <p:cNvSpPr/>
              <p:nvPr/>
            </p:nvSpPr>
            <p:spPr>
              <a:xfrm>
                <a:off x="2296400" y="1533775"/>
                <a:ext cx="42300" cy="143650"/>
              </a:xfrm>
              <a:custGeom>
                <a:avLst/>
                <a:gdLst/>
                <a:ahLst/>
                <a:cxnLst/>
                <a:rect l="l" t="t" r="r" b="b"/>
                <a:pathLst>
                  <a:path w="1692" h="5746" extrusionOk="0">
                    <a:moveTo>
                      <a:pt x="83" y="1"/>
                    </a:moveTo>
                    <a:lnTo>
                      <a:pt x="83" y="1"/>
                    </a:lnTo>
                    <a:cubicBezTo>
                      <a:pt x="1" y="1973"/>
                      <a:pt x="674" y="3888"/>
                      <a:pt x="1337" y="5745"/>
                    </a:cubicBezTo>
                    <a:cubicBezTo>
                      <a:pt x="1270" y="5557"/>
                      <a:pt x="1437" y="5325"/>
                      <a:pt x="1489" y="5163"/>
                    </a:cubicBezTo>
                    <a:cubicBezTo>
                      <a:pt x="1567" y="4920"/>
                      <a:pt x="1602" y="4667"/>
                      <a:pt x="1626" y="4410"/>
                    </a:cubicBezTo>
                    <a:cubicBezTo>
                      <a:pt x="1689" y="3837"/>
                      <a:pt x="1692" y="3254"/>
                      <a:pt x="1589" y="2686"/>
                    </a:cubicBezTo>
                    <a:cubicBezTo>
                      <a:pt x="1499" y="2181"/>
                      <a:pt x="1321" y="1546"/>
                      <a:pt x="961" y="1162"/>
                    </a:cubicBezTo>
                    <a:cubicBezTo>
                      <a:pt x="594" y="770"/>
                      <a:pt x="309" y="531"/>
                      <a:pt x="8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9" name="Google Shape;1669;p35"/>
              <p:cNvSpPr/>
              <p:nvPr/>
            </p:nvSpPr>
            <p:spPr>
              <a:xfrm>
                <a:off x="2229225" y="1486125"/>
                <a:ext cx="85925" cy="112750"/>
              </a:xfrm>
              <a:custGeom>
                <a:avLst/>
                <a:gdLst/>
                <a:ahLst/>
                <a:cxnLst/>
                <a:rect l="l" t="t" r="r" b="b"/>
                <a:pathLst>
                  <a:path w="3437" h="4510" extrusionOk="0">
                    <a:moveTo>
                      <a:pt x="3436" y="0"/>
                    </a:moveTo>
                    <a:cubicBezTo>
                      <a:pt x="3420" y="51"/>
                      <a:pt x="3154" y="158"/>
                      <a:pt x="3102" y="191"/>
                    </a:cubicBezTo>
                    <a:cubicBezTo>
                      <a:pt x="2982" y="265"/>
                      <a:pt x="2861" y="341"/>
                      <a:pt x="2747" y="423"/>
                    </a:cubicBezTo>
                    <a:cubicBezTo>
                      <a:pt x="2573" y="548"/>
                      <a:pt x="2473" y="714"/>
                      <a:pt x="2320" y="857"/>
                    </a:cubicBezTo>
                    <a:cubicBezTo>
                      <a:pt x="1960" y="1192"/>
                      <a:pt x="1614" y="1526"/>
                      <a:pt x="1310" y="1914"/>
                    </a:cubicBezTo>
                    <a:cubicBezTo>
                      <a:pt x="709" y="2683"/>
                      <a:pt x="257" y="3567"/>
                      <a:pt x="1" y="4510"/>
                    </a:cubicBezTo>
                    <a:cubicBezTo>
                      <a:pt x="455" y="4333"/>
                      <a:pt x="817" y="3981"/>
                      <a:pt x="1168" y="3640"/>
                    </a:cubicBezTo>
                    <a:cubicBezTo>
                      <a:pt x="2226" y="2602"/>
                      <a:pt x="3003" y="1422"/>
                      <a:pt x="343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670" name="Google Shape;1670;p35"/>
            <p:cNvGrpSpPr/>
            <p:nvPr/>
          </p:nvGrpSpPr>
          <p:grpSpPr>
            <a:xfrm rot="-775569">
              <a:off x="1118283" y="-76717"/>
              <a:ext cx="460680" cy="971812"/>
              <a:chOff x="1118425" y="996600"/>
              <a:chExt cx="244025" cy="514775"/>
            </a:xfrm>
          </p:grpSpPr>
          <p:sp>
            <p:nvSpPr>
              <p:cNvPr id="1671" name="Google Shape;1671;p35"/>
              <p:cNvSpPr/>
              <p:nvPr/>
            </p:nvSpPr>
            <p:spPr>
              <a:xfrm>
                <a:off x="1118425" y="1061350"/>
                <a:ext cx="244025" cy="450025"/>
              </a:xfrm>
              <a:custGeom>
                <a:avLst/>
                <a:gdLst/>
                <a:ahLst/>
                <a:cxnLst/>
                <a:rect l="l" t="t" r="r" b="b"/>
                <a:pathLst>
                  <a:path w="9761" h="18001" extrusionOk="0">
                    <a:moveTo>
                      <a:pt x="5856" y="0"/>
                    </a:moveTo>
                    <a:cubicBezTo>
                      <a:pt x="5707" y="0"/>
                      <a:pt x="5541" y="52"/>
                      <a:pt x="5348" y="168"/>
                    </a:cubicBezTo>
                    <a:cubicBezTo>
                      <a:pt x="3967" y="999"/>
                      <a:pt x="2758" y="2108"/>
                      <a:pt x="1832" y="3431"/>
                    </a:cubicBezTo>
                    <a:cubicBezTo>
                      <a:pt x="1849" y="3407"/>
                      <a:pt x="1891" y="3397"/>
                      <a:pt x="1950" y="3397"/>
                    </a:cubicBezTo>
                    <a:cubicBezTo>
                      <a:pt x="2218" y="3397"/>
                      <a:pt x="2823" y="3609"/>
                      <a:pt x="2928" y="3651"/>
                    </a:cubicBezTo>
                    <a:cubicBezTo>
                      <a:pt x="3153" y="3744"/>
                      <a:pt x="3447" y="4026"/>
                      <a:pt x="3200" y="4207"/>
                    </a:cubicBezTo>
                    <a:cubicBezTo>
                      <a:pt x="3068" y="4304"/>
                      <a:pt x="2800" y="4333"/>
                      <a:pt x="2550" y="4333"/>
                    </a:cubicBezTo>
                    <a:cubicBezTo>
                      <a:pt x="2370" y="4333"/>
                      <a:pt x="2198" y="4318"/>
                      <a:pt x="2092" y="4303"/>
                    </a:cubicBezTo>
                    <a:cubicBezTo>
                      <a:pt x="1903" y="4276"/>
                      <a:pt x="1703" y="4245"/>
                      <a:pt x="1511" y="4245"/>
                    </a:cubicBezTo>
                    <a:cubicBezTo>
                      <a:pt x="1186" y="4245"/>
                      <a:pt x="884" y="4333"/>
                      <a:pt x="701" y="4676"/>
                    </a:cubicBezTo>
                    <a:cubicBezTo>
                      <a:pt x="390" y="5257"/>
                      <a:pt x="235" y="6024"/>
                      <a:pt x="96" y="6662"/>
                    </a:cubicBezTo>
                    <a:cubicBezTo>
                      <a:pt x="0" y="7101"/>
                      <a:pt x="0" y="7570"/>
                      <a:pt x="73" y="8006"/>
                    </a:cubicBezTo>
                    <a:cubicBezTo>
                      <a:pt x="109" y="8239"/>
                      <a:pt x="206" y="8724"/>
                      <a:pt x="445" y="8825"/>
                    </a:cubicBezTo>
                    <a:cubicBezTo>
                      <a:pt x="488" y="8844"/>
                      <a:pt x="533" y="8851"/>
                      <a:pt x="579" y="8851"/>
                    </a:cubicBezTo>
                    <a:cubicBezTo>
                      <a:pt x="651" y="8851"/>
                      <a:pt x="726" y="8833"/>
                      <a:pt x="797" y="8812"/>
                    </a:cubicBezTo>
                    <a:cubicBezTo>
                      <a:pt x="1251" y="8686"/>
                      <a:pt x="1702" y="8484"/>
                      <a:pt x="2168" y="8484"/>
                    </a:cubicBezTo>
                    <a:cubicBezTo>
                      <a:pt x="2220" y="8484"/>
                      <a:pt x="2272" y="8487"/>
                      <a:pt x="2324" y="8492"/>
                    </a:cubicBezTo>
                    <a:cubicBezTo>
                      <a:pt x="2428" y="8504"/>
                      <a:pt x="2548" y="8536"/>
                      <a:pt x="2595" y="8631"/>
                    </a:cubicBezTo>
                    <a:cubicBezTo>
                      <a:pt x="2619" y="8680"/>
                      <a:pt x="2619" y="8740"/>
                      <a:pt x="2606" y="8793"/>
                    </a:cubicBezTo>
                    <a:cubicBezTo>
                      <a:pt x="2569" y="8945"/>
                      <a:pt x="2434" y="9050"/>
                      <a:pt x="2302" y="9134"/>
                    </a:cubicBezTo>
                    <a:cubicBezTo>
                      <a:pt x="1769" y="9467"/>
                      <a:pt x="1102" y="9666"/>
                      <a:pt x="484" y="9758"/>
                    </a:cubicBezTo>
                    <a:cubicBezTo>
                      <a:pt x="346" y="9778"/>
                      <a:pt x="190" y="9797"/>
                      <a:pt x="105" y="9908"/>
                    </a:cubicBezTo>
                    <a:cubicBezTo>
                      <a:pt x="38" y="9995"/>
                      <a:pt x="35" y="10112"/>
                      <a:pt x="32" y="10221"/>
                    </a:cubicBezTo>
                    <a:cubicBezTo>
                      <a:pt x="28" y="10881"/>
                      <a:pt x="60" y="11541"/>
                      <a:pt x="131" y="12197"/>
                    </a:cubicBezTo>
                    <a:cubicBezTo>
                      <a:pt x="141" y="12289"/>
                      <a:pt x="158" y="12392"/>
                      <a:pt x="232" y="12449"/>
                    </a:cubicBezTo>
                    <a:cubicBezTo>
                      <a:pt x="275" y="12482"/>
                      <a:pt x="331" y="12491"/>
                      <a:pt x="387" y="12491"/>
                    </a:cubicBezTo>
                    <a:cubicBezTo>
                      <a:pt x="404" y="12491"/>
                      <a:pt x="421" y="12491"/>
                      <a:pt x="438" y="12489"/>
                    </a:cubicBezTo>
                    <a:cubicBezTo>
                      <a:pt x="980" y="12453"/>
                      <a:pt x="1551" y="12152"/>
                      <a:pt x="2078" y="12010"/>
                    </a:cubicBezTo>
                    <a:cubicBezTo>
                      <a:pt x="2124" y="11998"/>
                      <a:pt x="2165" y="11992"/>
                      <a:pt x="2201" y="11992"/>
                    </a:cubicBezTo>
                    <a:cubicBezTo>
                      <a:pt x="2368" y="11992"/>
                      <a:pt x="2428" y="12115"/>
                      <a:pt x="2312" y="12304"/>
                    </a:cubicBezTo>
                    <a:cubicBezTo>
                      <a:pt x="2208" y="12479"/>
                      <a:pt x="2058" y="12495"/>
                      <a:pt x="1885" y="12544"/>
                    </a:cubicBezTo>
                    <a:cubicBezTo>
                      <a:pt x="1393" y="12682"/>
                      <a:pt x="944" y="12974"/>
                      <a:pt x="493" y="13213"/>
                    </a:cubicBezTo>
                    <a:cubicBezTo>
                      <a:pt x="420" y="13252"/>
                      <a:pt x="344" y="13296"/>
                      <a:pt x="312" y="13369"/>
                    </a:cubicBezTo>
                    <a:cubicBezTo>
                      <a:pt x="281" y="13437"/>
                      <a:pt x="297" y="13517"/>
                      <a:pt x="313" y="13589"/>
                    </a:cubicBezTo>
                    <a:cubicBezTo>
                      <a:pt x="608" y="14885"/>
                      <a:pt x="1147" y="16085"/>
                      <a:pt x="1710" y="17279"/>
                    </a:cubicBezTo>
                    <a:cubicBezTo>
                      <a:pt x="1816" y="17502"/>
                      <a:pt x="1933" y="17932"/>
                      <a:pt x="2214" y="17993"/>
                    </a:cubicBezTo>
                    <a:cubicBezTo>
                      <a:pt x="2238" y="17998"/>
                      <a:pt x="2264" y="18001"/>
                      <a:pt x="2290" y="18001"/>
                    </a:cubicBezTo>
                    <a:cubicBezTo>
                      <a:pt x="2573" y="18001"/>
                      <a:pt x="2969" y="17730"/>
                      <a:pt x="3191" y="17621"/>
                    </a:cubicBezTo>
                    <a:cubicBezTo>
                      <a:pt x="3557" y="17446"/>
                      <a:pt x="3918" y="17255"/>
                      <a:pt x="4267" y="17045"/>
                    </a:cubicBezTo>
                    <a:cubicBezTo>
                      <a:pt x="4697" y="16786"/>
                      <a:pt x="5118" y="16485"/>
                      <a:pt x="5374" y="16058"/>
                    </a:cubicBezTo>
                    <a:cubicBezTo>
                      <a:pt x="5988" y="15037"/>
                      <a:pt x="5174" y="14035"/>
                      <a:pt x="5200" y="12977"/>
                    </a:cubicBezTo>
                    <a:cubicBezTo>
                      <a:pt x="5203" y="12897"/>
                      <a:pt x="5213" y="12813"/>
                      <a:pt x="5266" y="12756"/>
                    </a:cubicBezTo>
                    <a:cubicBezTo>
                      <a:pt x="5307" y="12710"/>
                      <a:pt x="5365" y="12690"/>
                      <a:pt x="5426" y="12690"/>
                    </a:cubicBezTo>
                    <a:cubicBezTo>
                      <a:pt x="5490" y="12690"/>
                      <a:pt x="5555" y="12712"/>
                      <a:pt x="5606" y="12750"/>
                    </a:cubicBezTo>
                    <a:cubicBezTo>
                      <a:pt x="5706" y="12825"/>
                      <a:pt x="5762" y="12942"/>
                      <a:pt x="5816" y="13054"/>
                    </a:cubicBezTo>
                    <a:cubicBezTo>
                      <a:pt x="5988" y="13416"/>
                      <a:pt x="6160" y="13781"/>
                      <a:pt x="6332" y="14142"/>
                    </a:cubicBezTo>
                    <a:cubicBezTo>
                      <a:pt x="6393" y="14270"/>
                      <a:pt x="6458" y="14404"/>
                      <a:pt x="6573" y="14491"/>
                    </a:cubicBezTo>
                    <a:cubicBezTo>
                      <a:pt x="6634" y="14538"/>
                      <a:pt x="6713" y="14565"/>
                      <a:pt x="6789" y="14565"/>
                    </a:cubicBezTo>
                    <a:cubicBezTo>
                      <a:pt x="6855" y="14565"/>
                      <a:pt x="6918" y="14545"/>
                      <a:pt x="6965" y="14499"/>
                    </a:cubicBezTo>
                    <a:cubicBezTo>
                      <a:pt x="7001" y="14462"/>
                      <a:pt x="7024" y="14415"/>
                      <a:pt x="7046" y="14368"/>
                    </a:cubicBezTo>
                    <a:cubicBezTo>
                      <a:pt x="7233" y="13980"/>
                      <a:pt x="7420" y="13595"/>
                      <a:pt x="7606" y="13210"/>
                    </a:cubicBezTo>
                    <a:cubicBezTo>
                      <a:pt x="7955" y="12486"/>
                      <a:pt x="8308" y="11755"/>
                      <a:pt x="8494" y="10974"/>
                    </a:cubicBezTo>
                    <a:cubicBezTo>
                      <a:pt x="8543" y="10764"/>
                      <a:pt x="8581" y="10546"/>
                      <a:pt x="8542" y="10335"/>
                    </a:cubicBezTo>
                    <a:cubicBezTo>
                      <a:pt x="8424" y="9717"/>
                      <a:pt x="7709" y="9381"/>
                      <a:pt x="7499" y="8788"/>
                    </a:cubicBezTo>
                    <a:cubicBezTo>
                      <a:pt x="7472" y="8711"/>
                      <a:pt x="7454" y="8624"/>
                      <a:pt x="7491" y="8552"/>
                    </a:cubicBezTo>
                    <a:cubicBezTo>
                      <a:pt x="7528" y="8475"/>
                      <a:pt x="7616" y="8437"/>
                      <a:pt x="7703" y="8437"/>
                    </a:cubicBezTo>
                    <a:cubicBezTo>
                      <a:pt x="7717" y="8437"/>
                      <a:pt x="7731" y="8438"/>
                      <a:pt x="7745" y="8440"/>
                    </a:cubicBezTo>
                    <a:cubicBezTo>
                      <a:pt x="7842" y="8456"/>
                      <a:pt x="7929" y="8513"/>
                      <a:pt x="8012" y="8569"/>
                    </a:cubicBezTo>
                    <a:cubicBezTo>
                      <a:pt x="8255" y="8738"/>
                      <a:pt x="8487" y="8927"/>
                      <a:pt x="8704" y="9131"/>
                    </a:cubicBezTo>
                    <a:cubicBezTo>
                      <a:pt x="8804" y="9225"/>
                      <a:pt x="8912" y="9329"/>
                      <a:pt x="9048" y="9333"/>
                    </a:cubicBezTo>
                    <a:cubicBezTo>
                      <a:pt x="9051" y="9333"/>
                      <a:pt x="9054" y="9334"/>
                      <a:pt x="9056" y="9334"/>
                    </a:cubicBezTo>
                    <a:cubicBezTo>
                      <a:pt x="9761" y="9334"/>
                      <a:pt x="8836" y="4957"/>
                      <a:pt x="8686" y="4462"/>
                    </a:cubicBezTo>
                    <a:cubicBezTo>
                      <a:pt x="8436" y="3640"/>
                      <a:pt x="8117" y="2836"/>
                      <a:pt x="7738" y="2063"/>
                    </a:cubicBezTo>
                    <a:cubicBezTo>
                      <a:pt x="7444" y="1465"/>
                      <a:pt x="7039" y="952"/>
                      <a:pt x="6602" y="456"/>
                    </a:cubicBezTo>
                    <a:cubicBezTo>
                      <a:pt x="6357" y="180"/>
                      <a:pt x="6134" y="0"/>
                      <a:pt x="585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2" name="Google Shape;1672;p35"/>
              <p:cNvSpPr/>
              <p:nvPr/>
            </p:nvSpPr>
            <p:spPr>
              <a:xfrm>
                <a:off x="1167350" y="996600"/>
                <a:ext cx="163300" cy="471800"/>
              </a:xfrm>
              <a:custGeom>
                <a:avLst/>
                <a:gdLst/>
                <a:ahLst/>
                <a:cxnLst/>
                <a:rect l="l" t="t" r="r" b="b"/>
                <a:pathLst>
                  <a:path w="6532" h="18872" extrusionOk="0">
                    <a:moveTo>
                      <a:pt x="3429" y="1"/>
                    </a:moveTo>
                    <a:cubicBezTo>
                      <a:pt x="3363" y="1"/>
                      <a:pt x="3292" y="55"/>
                      <a:pt x="3311" y="140"/>
                    </a:cubicBezTo>
                    <a:cubicBezTo>
                      <a:pt x="3615" y="1547"/>
                      <a:pt x="3770" y="2977"/>
                      <a:pt x="3804" y="4413"/>
                    </a:cubicBezTo>
                    <a:cubicBezTo>
                      <a:pt x="3640" y="4468"/>
                      <a:pt x="3482" y="4584"/>
                      <a:pt x="3340" y="4674"/>
                    </a:cubicBezTo>
                    <a:cubicBezTo>
                      <a:pt x="3164" y="4782"/>
                      <a:pt x="2994" y="4895"/>
                      <a:pt x="2826" y="5015"/>
                    </a:cubicBezTo>
                    <a:cubicBezTo>
                      <a:pt x="2483" y="5260"/>
                      <a:pt x="2158" y="5528"/>
                      <a:pt x="1849" y="5813"/>
                    </a:cubicBezTo>
                    <a:cubicBezTo>
                      <a:pt x="1767" y="5890"/>
                      <a:pt x="1844" y="6003"/>
                      <a:pt x="1933" y="6003"/>
                    </a:cubicBezTo>
                    <a:cubicBezTo>
                      <a:pt x="1959" y="6003"/>
                      <a:pt x="1985" y="5994"/>
                      <a:pt x="2009" y="5972"/>
                    </a:cubicBezTo>
                    <a:cubicBezTo>
                      <a:pt x="2540" y="5478"/>
                      <a:pt x="3126" y="5043"/>
                      <a:pt x="3760" y="4685"/>
                    </a:cubicBezTo>
                    <a:cubicBezTo>
                      <a:pt x="3776" y="4676"/>
                      <a:pt x="3792" y="4668"/>
                      <a:pt x="3808" y="4661"/>
                    </a:cubicBezTo>
                    <a:lnTo>
                      <a:pt x="3808" y="4661"/>
                    </a:lnTo>
                    <a:cubicBezTo>
                      <a:pt x="3815" y="5263"/>
                      <a:pt x="3801" y="5865"/>
                      <a:pt x="3767" y="6469"/>
                    </a:cubicBezTo>
                    <a:cubicBezTo>
                      <a:pt x="3720" y="6501"/>
                      <a:pt x="3678" y="6542"/>
                      <a:pt x="3639" y="6580"/>
                    </a:cubicBezTo>
                    <a:cubicBezTo>
                      <a:pt x="3516" y="6694"/>
                      <a:pt x="3394" y="6810"/>
                      <a:pt x="3272" y="6926"/>
                    </a:cubicBezTo>
                    <a:cubicBezTo>
                      <a:pt x="2813" y="7363"/>
                      <a:pt x="2363" y="7811"/>
                      <a:pt x="1922" y="8267"/>
                    </a:cubicBezTo>
                    <a:cubicBezTo>
                      <a:pt x="1419" y="8782"/>
                      <a:pt x="931" y="9307"/>
                      <a:pt x="452" y="9843"/>
                    </a:cubicBezTo>
                    <a:cubicBezTo>
                      <a:pt x="378" y="9925"/>
                      <a:pt x="453" y="10038"/>
                      <a:pt x="537" y="10038"/>
                    </a:cubicBezTo>
                    <a:cubicBezTo>
                      <a:pt x="562" y="10038"/>
                      <a:pt x="589" y="10027"/>
                      <a:pt x="612" y="10002"/>
                    </a:cubicBezTo>
                    <a:cubicBezTo>
                      <a:pt x="1600" y="8896"/>
                      <a:pt x="2638" y="7831"/>
                      <a:pt x="3720" y="6813"/>
                    </a:cubicBezTo>
                    <a:cubicBezTo>
                      <a:pt x="3727" y="6806"/>
                      <a:pt x="3738" y="6796"/>
                      <a:pt x="3747" y="6784"/>
                    </a:cubicBezTo>
                    <a:lnTo>
                      <a:pt x="3747" y="6784"/>
                    </a:lnTo>
                    <a:cubicBezTo>
                      <a:pt x="3728" y="7052"/>
                      <a:pt x="3707" y="7318"/>
                      <a:pt x="3682" y="7586"/>
                    </a:cubicBezTo>
                    <a:cubicBezTo>
                      <a:pt x="3618" y="8225"/>
                      <a:pt x="3533" y="8862"/>
                      <a:pt x="3430" y="9496"/>
                    </a:cubicBezTo>
                    <a:cubicBezTo>
                      <a:pt x="2660" y="10004"/>
                      <a:pt x="1936" y="10580"/>
                      <a:pt x="1267" y="11218"/>
                    </a:cubicBezTo>
                    <a:cubicBezTo>
                      <a:pt x="1186" y="11296"/>
                      <a:pt x="1264" y="11409"/>
                      <a:pt x="1352" y="11409"/>
                    </a:cubicBezTo>
                    <a:cubicBezTo>
                      <a:pt x="1377" y="11409"/>
                      <a:pt x="1403" y="11400"/>
                      <a:pt x="1427" y="11378"/>
                    </a:cubicBezTo>
                    <a:cubicBezTo>
                      <a:pt x="2032" y="10799"/>
                      <a:pt x="2683" y="10272"/>
                      <a:pt x="3377" y="9803"/>
                    </a:cubicBezTo>
                    <a:lnTo>
                      <a:pt x="3377" y="9803"/>
                    </a:lnTo>
                    <a:cubicBezTo>
                      <a:pt x="3243" y="10563"/>
                      <a:pt x="3087" y="11320"/>
                      <a:pt x="2903" y="12071"/>
                    </a:cubicBezTo>
                    <a:cubicBezTo>
                      <a:pt x="2221" y="12705"/>
                      <a:pt x="1612" y="13412"/>
                      <a:pt x="1079" y="14177"/>
                    </a:cubicBezTo>
                    <a:cubicBezTo>
                      <a:pt x="1022" y="14260"/>
                      <a:pt x="1099" y="14340"/>
                      <a:pt x="1179" y="14340"/>
                    </a:cubicBezTo>
                    <a:cubicBezTo>
                      <a:pt x="1214" y="14340"/>
                      <a:pt x="1249" y="14325"/>
                      <a:pt x="1273" y="14289"/>
                    </a:cubicBezTo>
                    <a:cubicBezTo>
                      <a:pt x="1723" y="13639"/>
                      <a:pt x="2236" y="13035"/>
                      <a:pt x="2799" y="12479"/>
                    </a:cubicBezTo>
                    <a:lnTo>
                      <a:pt x="2799" y="12479"/>
                    </a:lnTo>
                    <a:cubicBezTo>
                      <a:pt x="2598" y="13265"/>
                      <a:pt x="2375" y="14044"/>
                      <a:pt x="2129" y="14817"/>
                    </a:cubicBezTo>
                    <a:cubicBezTo>
                      <a:pt x="2049" y="15071"/>
                      <a:pt x="1965" y="15322"/>
                      <a:pt x="1880" y="15574"/>
                    </a:cubicBezTo>
                    <a:cubicBezTo>
                      <a:pt x="1275" y="15959"/>
                      <a:pt x="684" y="16363"/>
                      <a:pt x="102" y="16785"/>
                    </a:cubicBezTo>
                    <a:cubicBezTo>
                      <a:pt x="0" y="16855"/>
                      <a:pt x="60" y="17001"/>
                      <a:pt x="150" y="17001"/>
                    </a:cubicBezTo>
                    <a:cubicBezTo>
                      <a:pt x="169" y="17001"/>
                      <a:pt x="189" y="16995"/>
                      <a:pt x="209" y="16980"/>
                    </a:cubicBezTo>
                    <a:cubicBezTo>
                      <a:pt x="714" y="16612"/>
                      <a:pt x="1231" y="16262"/>
                      <a:pt x="1757" y="15919"/>
                    </a:cubicBezTo>
                    <a:lnTo>
                      <a:pt x="1757" y="15919"/>
                    </a:lnTo>
                    <a:cubicBezTo>
                      <a:pt x="1429" y="16867"/>
                      <a:pt x="1076" y="17807"/>
                      <a:pt x="703" y="18737"/>
                    </a:cubicBezTo>
                    <a:cubicBezTo>
                      <a:pt x="670" y="18818"/>
                      <a:pt x="737" y="18872"/>
                      <a:pt x="807" y="18872"/>
                    </a:cubicBezTo>
                    <a:cubicBezTo>
                      <a:pt x="852" y="18872"/>
                      <a:pt x="899" y="18849"/>
                      <a:pt x="920" y="18797"/>
                    </a:cubicBezTo>
                    <a:cubicBezTo>
                      <a:pt x="1308" y="17833"/>
                      <a:pt x="1673" y="16857"/>
                      <a:pt x="2010" y="15873"/>
                    </a:cubicBezTo>
                    <a:cubicBezTo>
                      <a:pt x="2182" y="16117"/>
                      <a:pt x="2263" y="16436"/>
                      <a:pt x="2360" y="16708"/>
                    </a:cubicBezTo>
                    <a:cubicBezTo>
                      <a:pt x="2498" y="17084"/>
                      <a:pt x="2634" y="17461"/>
                      <a:pt x="2771" y="17837"/>
                    </a:cubicBezTo>
                    <a:cubicBezTo>
                      <a:pt x="2791" y="17891"/>
                      <a:pt x="2837" y="17914"/>
                      <a:pt x="2883" y="17914"/>
                    </a:cubicBezTo>
                    <a:cubicBezTo>
                      <a:pt x="2951" y="17914"/>
                      <a:pt x="3018" y="17861"/>
                      <a:pt x="2989" y="17779"/>
                    </a:cubicBezTo>
                    <a:cubicBezTo>
                      <a:pt x="2841" y="17374"/>
                      <a:pt x="2693" y="16967"/>
                      <a:pt x="2546" y="16562"/>
                    </a:cubicBezTo>
                    <a:cubicBezTo>
                      <a:pt x="2427" y="16237"/>
                      <a:pt x="2330" y="15880"/>
                      <a:pt x="2094" y="15619"/>
                    </a:cubicBezTo>
                    <a:cubicBezTo>
                      <a:pt x="2459" y="14536"/>
                      <a:pt x="2784" y="13442"/>
                      <a:pt x="3061" y="12333"/>
                    </a:cubicBezTo>
                    <a:cubicBezTo>
                      <a:pt x="3446" y="13084"/>
                      <a:pt x="3775" y="13862"/>
                      <a:pt x="4040" y="14664"/>
                    </a:cubicBezTo>
                    <a:cubicBezTo>
                      <a:pt x="4058" y="14718"/>
                      <a:pt x="4103" y="14742"/>
                      <a:pt x="4148" y="14742"/>
                    </a:cubicBezTo>
                    <a:cubicBezTo>
                      <a:pt x="4216" y="14742"/>
                      <a:pt x="4284" y="14688"/>
                      <a:pt x="4257" y="14606"/>
                    </a:cubicBezTo>
                    <a:cubicBezTo>
                      <a:pt x="3960" y="13714"/>
                      <a:pt x="3591" y="12847"/>
                      <a:pt x="3151" y="12015"/>
                    </a:cubicBezTo>
                    <a:cubicBezTo>
                      <a:pt x="3148" y="12009"/>
                      <a:pt x="3143" y="12007"/>
                      <a:pt x="3141" y="12002"/>
                    </a:cubicBezTo>
                    <a:cubicBezTo>
                      <a:pt x="3164" y="11906"/>
                      <a:pt x="3187" y="11812"/>
                      <a:pt x="3212" y="11716"/>
                    </a:cubicBezTo>
                    <a:cubicBezTo>
                      <a:pt x="3372" y="11024"/>
                      <a:pt x="3510" y="10328"/>
                      <a:pt x="3627" y="9626"/>
                    </a:cubicBezTo>
                    <a:cubicBezTo>
                      <a:pt x="3649" y="9611"/>
                      <a:pt x="3670" y="9597"/>
                      <a:pt x="3692" y="9584"/>
                    </a:cubicBezTo>
                    <a:cubicBezTo>
                      <a:pt x="4132" y="10225"/>
                      <a:pt x="4572" y="10864"/>
                      <a:pt x="5014" y="11504"/>
                    </a:cubicBezTo>
                    <a:cubicBezTo>
                      <a:pt x="5038" y="11539"/>
                      <a:pt x="5073" y="11554"/>
                      <a:pt x="5108" y="11554"/>
                    </a:cubicBezTo>
                    <a:cubicBezTo>
                      <a:pt x="5187" y="11554"/>
                      <a:pt x="5265" y="11475"/>
                      <a:pt x="5206" y="11392"/>
                    </a:cubicBezTo>
                    <a:cubicBezTo>
                      <a:pt x="4746" y="10720"/>
                      <a:pt x="4283" y="10047"/>
                      <a:pt x="3821" y="9376"/>
                    </a:cubicBezTo>
                    <a:cubicBezTo>
                      <a:pt x="3799" y="9343"/>
                      <a:pt x="3761" y="9321"/>
                      <a:pt x="3722" y="9321"/>
                    </a:cubicBezTo>
                    <a:cubicBezTo>
                      <a:pt x="3706" y="9321"/>
                      <a:pt x="3691" y="9325"/>
                      <a:pt x="3676" y="9332"/>
                    </a:cubicBezTo>
                    <a:cubicBezTo>
                      <a:pt x="3812" y="8471"/>
                      <a:pt x="3911" y="7602"/>
                      <a:pt x="3969" y="6734"/>
                    </a:cubicBezTo>
                    <a:cubicBezTo>
                      <a:pt x="4012" y="6790"/>
                      <a:pt x="4061" y="6862"/>
                      <a:pt x="4076" y="6881"/>
                    </a:cubicBezTo>
                    <a:cubicBezTo>
                      <a:pt x="4181" y="7007"/>
                      <a:pt x="4283" y="7135"/>
                      <a:pt x="4386" y="7262"/>
                    </a:cubicBezTo>
                    <a:cubicBezTo>
                      <a:pt x="4626" y="7566"/>
                      <a:pt x="4859" y="7877"/>
                      <a:pt x="5088" y="8193"/>
                    </a:cubicBezTo>
                    <a:cubicBezTo>
                      <a:pt x="5512" y="8782"/>
                      <a:pt x="5911" y="9389"/>
                      <a:pt x="6285" y="10011"/>
                    </a:cubicBezTo>
                    <a:cubicBezTo>
                      <a:pt x="6308" y="10049"/>
                      <a:pt x="6342" y="10065"/>
                      <a:pt x="6377" y="10065"/>
                    </a:cubicBezTo>
                    <a:cubicBezTo>
                      <a:pt x="6455" y="10065"/>
                      <a:pt x="6532" y="9985"/>
                      <a:pt x="6479" y="9900"/>
                    </a:cubicBezTo>
                    <a:cubicBezTo>
                      <a:pt x="5846" y="8847"/>
                      <a:pt x="5141" y="7840"/>
                      <a:pt x="4370" y="6886"/>
                    </a:cubicBezTo>
                    <a:cubicBezTo>
                      <a:pt x="4273" y="6768"/>
                      <a:pt x="4179" y="6650"/>
                      <a:pt x="4080" y="6534"/>
                    </a:cubicBezTo>
                    <a:cubicBezTo>
                      <a:pt x="4051" y="6501"/>
                      <a:pt x="4022" y="6470"/>
                      <a:pt x="3989" y="6450"/>
                    </a:cubicBezTo>
                    <a:cubicBezTo>
                      <a:pt x="4024" y="5856"/>
                      <a:pt x="4038" y="5263"/>
                      <a:pt x="4031" y="4668"/>
                    </a:cubicBezTo>
                    <a:lnTo>
                      <a:pt x="4031" y="4668"/>
                    </a:lnTo>
                    <a:cubicBezTo>
                      <a:pt x="4037" y="4671"/>
                      <a:pt x="4040" y="4674"/>
                      <a:pt x="4045" y="4676"/>
                    </a:cubicBezTo>
                    <a:cubicBezTo>
                      <a:pt x="4124" y="4727"/>
                      <a:pt x="4190" y="4807"/>
                      <a:pt x="4260" y="4869"/>
                    </a:cubicBezTo>
                    <a:lnTo>
                      <a:pt x="4688" y="5254"/>
                    </a:lnTo>
                    <a:cubicBezTo>
                      <a:pt x="4992" y="5528"/>
                      <a:pt x="5295" y="5800"/>
                      <a:pt x="5599" y="6072"/>
                    </a:cubicBezTo>
                    <a:cubicBezTo>
                      <a:pt x="5622" y="6093"/>
                      <a:pt x="5647" y="6102"/>
                      <a:pt x="5672" y="6102"/>
                    </a:cubicBezTo>
                    <a:cubicBezTo>
                      <a:pt x="5761" y="6102"/>
                      <a:pt x="5841" y="5989"/>
                      <a:pt x="5758" y="5913"/>
                    </a:cubicBezTo>
                    <a:cubicBezTo>
                      <a:pt x="5410" y="5600"/>
                      <a:pt x="5060" y="5286"/>
                      <a:pt x="4713" y="4973"/>
                    </a:cubicBezTo>
                    <a:cubicBezTo>
                      <a:pt x="4543" y="4821"/>
                      <a:pt x="4377" y="4663"/>
                      <a:pt x="4205" y="4516"/>
                    </a:cubicBezTo>
                    <a:cubicBezTo>
                      <a:pt x="4147" y="4467"/>
                      <a:pt x="4089" y="4425"/>
                      <a:pt x="4028" y="4403"/>
                    </a:cubicBezTo>
                    <a:cubicBezTo>
                      <a:pt x="4025" y="4357"/>
                      <a:pt x="4025" y="4312"/>
                      <a:pt x="4025" y="4264"/>
                    </a:cubicBezTo>
                    <a:cubicBezTo>
                      <a:pt x="3986" y="2858"/>
                      <a:pt x="3825" y="1457"/>
                      <a:pt x="3529" y="82"/>
                    </a:cubicBezTo>
                    <a:cubicBezTo>
                      <a:pt x="3516" y="25"/>
                      <a:pt x="3473" y="1"/>
                      <a:pt x="342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673" name="Google Shape;1673;p35"/>
            <p:cNvGrpSpPr/>
            <p:nvPr/>
          </p:nvGrpSpPr>
          <p:grpSpPr>
            <a:xfrm rot="-10196156">
              <a:off x="1412497" y="4270692"/>
              <a:ext cx="632854" cy="1148850"/>
              <a:chOff x="1981825" y="1045200"/>
              <a:chExt cx="335225" cy="608550"/>
            </a:xfrm>
          </p:grpSpPr>
          <p:sp>
            <p:nvSpPr>
              <p:cNvPr id="1674" name="Google Shape;1674;p35"/>
              <p:cNvSpPr/>
              <p:nvPr/>
            </p:nvSpPr>
            <p:spPr>
              <a:xfrm>
                <a:off x="1981825" y="1104225"/>
                <a:ext cx="335225" cy="549525"/>
              </a:xfrm>
              <a:custGeom>
                <a:avLst/>
                <a:gdLst/>
                <a:ahLst/>
                <a:cxnLst/>
                <a:rect l="l" t="t" r="r" b="b"/>
                <a:pathLst>
                  <a:path w="13409" h="21981" extrusionOk="0">
                    <a:moveTo>
                      <a:pt x="10473" y="1"/>
                    </a:moveTo>
                    <a:cubicBezTo>
                      <a:pt x="10281" y="1"/>
                      <a:pt x="10067" y="47"/>
                      <a:pt x="9829" y="118"/>
                    </a:cubicBezTo>
                    <a:cubicBezTo>
                      <a:pt x="9024" y="358"/>
                      <a:pt x="8244" y="641"/>
                      <a:pt x="7526" y="1087"/>
                    </a:cubicBezTo>
                    <a:cubicBezTo>
                      <a:pt x="6598" y="1664"/>
                      <a:pt x="5715" y="2316"/>
                      <a:pt x="4892" y="3035"/>
                    </a:cubicBezTo>
                    <a:cubicBezTo>
                      <a:pt x="4399" y="3469"/>
                      <a:pt x="438" y="7594"/>
                      <a:pt x="1234" y="8041"/>
                    </a:cubicBezTo>
                    <a:cubicBezTo>
                      <a:pt x="1301" y="8079"/>
                      <a:pt x="1375" y="8092"/>
                      <a:pt x="1452" y="8092"/>
                    </a:cubicBezTo>
                    <a:cubicBezTo>
                      <a:pt x="1547" y="8092"/>
                      <a:pt x="1645" y="8072"/>
                      <a:pt x="1738" y="8053"/>
                    </a:cubicBezTo>
                    <a:cubicBezTo>
                      <a:pt x="2110" y="7977"/>
                      <a:pt x="2486" y="7930"/>
                      <a:pt x="2864" y="7912"/>
                    </a:cubicBezTo>
                    <a:cubicBezTo>
                      <a:pt x="2900" y="7911"/>
                      <a:pt x="2937" y="7909"/>
                      <a:pt x="2973" y="7909"/>
                    </a:cubicBezTo>
                    <a:cubicBezTo>
                      <a:pt x="3063" y="7909"/>
                      <a:pt x="3154" y="7918"/>
                      <a:pt x="3236" y="7954"/>
                    </a:cubicBezTo>
                    <a:cubicBezTo>
                      <a:pt x="3352" y="8005"/>
                      <a:pt x="3451" y="8121"/>
                      <a:pt x="3436" y="8245"/>
                    </a:cubicBezTo>
                    <a:cubicBezTo>
                      <a:pt x="3425" y="8347"/>
                      <a:pt x="3349" y="8428"/>
                      <a:pt x="3270" y="8493"/>
                    </a:cubicBezTo>
                    <a:cubicBezTo>
                      <a:pt x="2646" y="8992"/>
                      <a:pt x="1650" y="8873"/>
                      <a:pt x="1108" y="9461"/>
                    </a:cubicBezTo>
                    <a:cubicBezTo>
                      <a:pt x="924" y="9662"/>
                      <a:pt x="817" y="9923"/>
                      <a:pt x="732" y="10181"/>
                    </a:cubicBezTo>
                    <a:cubicBezTo>
                      <a:pt x="409" y="11149"/>
                      <a:pt x="298" y="12174"/>
                      <a:pt x="189" y="13189"/>
                    </a:cubicBezTo>
                    <a:lnTo>
                      <a:pt x="15" y="14812"/>
                    </a:lnTo>
                    <a:cubicBezTo>
                      <a:pt x="8" y="14877"/>
                      <a:pt x="1" y="14943"/>
                      <a:pt x="18" y="15007"/>
                    </a:cubicBezTo>
                    <a:cubicBezTo>
                      <a:pt x="55" y="15168"/>
                      <a:pt x="233" y="15264"/>
                      <a:pt x="402" y="15264"/>
                    </a:cubicBezTo>
                    <a:cubicBezTo>
                      <a:pt x="417" y="15264"/>
                      <a:pt x="432" y="15263"/>
                      <a:pt x="447" y="15262"/>
                    </a:cubicBezTo>
                    <a:cubicBezTo>
                      <a:pt x="628" y="15246"/>
                      <a:pt x="787" y="15145"/>
                      <a:pt x="940" y="15048"/>
                    </a:cubicBezTo>
                    <a:cubicBezTo>
                      <a:pt x="1369" y="14773"/>
                      <a:pt x="1799" y="14498"/>
                      <a:pt x="2227" y="14220"/>
                    </a:cubicBezTo>
                    <a:cubicBezTo>
                      <a:pt x="2360" y="14136"/>
                      <a:pt x="2501" y="14046"/>
                      <a:pt x="2657" y="14034"/>
                    </a:cubicBezTo>
                    <a:cubicBezTo>
                      <a:pt x="2667" y="14033"/>
                      <a:pt x="2677" y="14033"/>
                      <a:pt x="2687" y="14033"/>
                    </a:cubicBezTo>
                    <a:cubicBezTo>
                      <a:pt x="2837" y="14033"/>
                      <a:pt x="2995" y="14124"/>
                      <a:pt x="3019" y="14269"/>
                    </a:cubicBezTo>
                    <a:cubicBezTo>
                      <a:pt x="3037" y="14367"/>
                      <a:pt x="2993" y="14464"/>
                      <a:pt x="2942" y="14550"/>
                    </a:cubicBezTo>
                    <a:cubicBezTo>
                      <a:pt x="2259" y="15708"/>
                      <a:pt x="710" y="16242"/>
                      <a:pt x="687" y="17752"/>
                    </a:cubicBezTo>
                    <a:cubicBezTo>
                      <a:pt x="677" y="18386"/>
                      <a:pt x="932" y="18992"/>
                      <a:pt x="1217" y="19557"/>
                    </a:cubicBezTo>
                    <a:cubicBezTo>
                      <a:pt x="1453" y="20017"/>
                      <a:pt x="1713" y="20465"/>
                      <a:pt x="1990" y="20900"/>
                    </a:cubicBezTo>
                    <a:cubicBezTo>
                      <a:pt x="2175" y="21190"/>
                      <a:pt x="2447" y="21831"/>
                      <a:pt x="2793" y="21956"/>
                    </a:cubicBezTo>
                    <a:cubicBezTo>
                      <a:pt x="2840" y="21973"/>
                      <a:pt x="2887" y="21980"/>
                      <a:pt x="2935" y="21980"/>
                    </a:cubicBezTo>
                    <a:cubicBezTo>
                      <a:pt x="3245" y="21980"/>
                      <a:pt x="3587" y="21672"/>
                      <a:pt x="3814" y="21526"/>
                    </a:cubicBezTo>
                    <a:cubicBezTo>
                      <a:pt x="5222" y="20615"/>
                      <a:pt x="6608" y="19684"/>
                      <a:pt x="7793" y="18487"/>
                    </a:cubicBezTo>
                    <a:cubicBezTo>
                      <a:pt x="7860" y="18421"/>
                      <a:pt x="7930" y="18345"/>
                      <a:pt x="7944" y="18251"/>
                    </a:cubicBezTo>
                    <a:cubicBezTo>
                      <a:pt x="7960" y="18150"/>
                      <a:pt x="7905" y="18051"/>
                      <a:pt x="7853" y="17962"/>
                    </a:cubicBezTo>
                    <a:cubicBezTo>
                      <a:pt x="7527" y="17402"/>
                      <a:pt x="7239" y="16785"/>
                      <a:pt x="6802" y="16307"/>
                    </a:cubicBezTo>
                    <a:cubicBezTo>
                      <a:pt x="6650" y="16141"/>
                      <a:pt x="6499" y="16020"/>
                      <a:pt x="6504" y="15760"/>
                    </a:cubicBezTo>
                    <a:cubicBezTo>
                      <a:pt x="6506" y="15558"/>
                      <a:pt x="6583" y="15453"/>
                      <a:pt x="6694" y="15453"/>
                    </a:cubicBezTo>
                    <a:cubicBezTo>
                      <a:pt x="6769" y="15453"/>
                      <a:pt x="6860" y="15502"/>
                      <a:pt x="6954" y="15602"/>
                    </a:cubicBezTo>
                    <a:cubicBezTo>
                      <a:pt x="7426" y="16109"/>
                      <a:pt x="7838" y="16815"/>
                      <a:pt x="8397" y="17221"/>
                    </a:cubicBezTo>
                    <a:cubicBezTo>
                      <a:pt x="8467" y="17270"/>
                      <a:pt x="8548" y="17315"/>
                      <a:pt x="8631" y="17315"/>
                    </a:cubicBezTo>
                    <a:cubicBezTo>
                      <a:pt x="8637" y="17315"/>
                      <a:pt x="8643" y="17315"/>
                      <a:pt x="8649" y="17315"/>
                    </a:cubicBezTo>
                    <a:cubicBezTo>
                      <a:pt x="8766" y="17303"/>
                      <a:pt x="8853" y="17205"/>
                      <a:pt x="8926" y="17112"/>
                    </a:cubicBezTo>
                    <a:cubicBezTo>
                      <a:pt x="9444" y="16453"/>
                      <a:pt x="9922" y="15764"/>
                      <a:pt x="10357" y="15049"/>
                    </a:cubicBezTo>
                    <a:cubicBezTo>
                      <a:pt x="10430" y="14932"/>
                      <a:pt x="10502" y="14802"/>
                      <a:pt x="10488" y="14664"/>
                    </a:cubicBezTo>
                    <a:cubicBezTo>
                      <a:pt x="10470" y="14487"/>
                      <a:pt x="10315" y="14361"/>
                      <a:pt x="10182" y="14247"/>
                    </a:cubicBezTo>
                    <a:cubicBezTo>
                      <a:pt x="9577" y="13735"/>
                      <a:pt x="8991" y="13069"/>
                      <a:pt x="8642" y="12355"/>
                    </a:cubicBezTo>
                    <a:cubicBezTo>
                      <a:pt x="8555" y="12177"/>
                      <a:pt x="8483" y="11973"/>
                      <a:pt x="8542" y="11785"/>
                    </a:cubicBezTo>
                    <a:cubicBezTo>
                      <a:pt x="8564" y="11718"/>
                      <a:pt x="8604" y="11654"/>
                      <a:pt x="8662" y="11618"/>
                    </a:cubicBezTo>
                    <a:cubicBezTo>
                      <a:pt x="8704" y="11592"/>
                      <a:pt x="8751" y="11581"/>
                      <a:pt x="8800" y="11581"/>
                    </a:cubicBezTo>
                    <a:cubicBezTo>
                      <a:pt x="8883" y="11581"/>
                      <a:pt x="8970" y="11613"/>
                      <a:pt x="9047" y="11650"/>
                    </a:cubicBezTo>
                    <a:cubicBezTo>
                      <a:pt x="9645" y="11942"/>
                      <a:pt x="10029" y="12530"/>
                      <a:pt x="10477" y="13021"/>
                    </a:cubicBezTo>
                    <a:cubicBezTo>
                      <a:pt x="10579" y="13132"/>
                      <a:pt x="10696" y="13245"/>
                      <a:pt x="10847" y="13268"/>
                    </a:cubicBezTo>
                    <a:cubicBezTo>
                      <a:pt x="10863" y="13271"/>
                      <a:pt x="10881" y="13272"/>
                      <a:pt x="10898" y="13272"/>
                    </a:cubicBezTo>
                    <a:cubicBezTo>
                      <a:pt x="11216" y="13272"/>
                      <a:pt x="11612" y="12851"/>
                      <a:pt x="11798" y="12634"/>
                    </a:cubicBezTo>
                    <a:cubicBezTo>
                      <a:pt x="12173" y="12206"/>
                      <a:pt x="12487" y="11704"/>
                      <a:pt x="12678" y="11168"/>
                    </a:cubicBezTo>
                    <a:cubicBezTo>
                      <a:pt x="12954" y="10386"/>
                      <a:pt x="13303" y="9455"/>
                      <a:pt x="13358" y="8620"/>
                    </a:cubicBezTo>
                    <a:cubicBezTo>
                      <a:pt x="13409" y="7837"/>
                      <a:pt x="12711" y="7546"/>
                      <a:pt x="12107" y="7284"/>
                    </a:cubicBezTo>
                    <a:cubicBezTo>
                      <a:pt x="11809" y="7154"/>
                      <a:pt x="11110" y="6770"/>
                      <a:pt x="10978" y="6439"/>
                    </a:cubicBezTo>
                    <a:cubicBezTo>
                      <a:pt x="10857" y="6134"/>
                      <a:pt x="11194" y="6010"/>
                      <a:pt x="11487" y="6010"/>
                    </a:cubicBezTo>
                    <a:cubicBezTo>
                      <a:pt x="11542" y="6010"/>
                      <a:pt x="11596" y="6015"/>
                      <a:pt x="11644" y="6023"/>
                    </a:cubicBezTo>
                    <a:cubicBezTo>
                      <a:pt x="11819" y="6052"/>
                      <a:pt x="12963" y="6311"/>
                      <a:pt x="12975" y="6521"/>
                    </a:cubicBezTo>
                    <a:cubicBezTo>
                      <a:pt x="12863" y="4474"/>
                      <a:pt x="12306" y="2468"/>
                      <a:pt x="11375" y="648"/>
                    </a:cubicBezTo>
                    <a:cubicBezTo>
                      <a:pt x="11130" y="168"/>
                      <a:pt x="10839" y="1"/>
                      <a:pt x="104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5" name="Google Shape;1675;p35"/>
              <p:cNvSpPr/>
              <p:nvPr/>
            </p:nvSpPr>
            <p:spPr>
              <a:xfrm>
                <a:off x="2022275" y="1045200"/>
                <a:ext cx="292425" cy="553250"/>
              </a:xfrm>
              <a:custGeom>
                <a:avLst/>
                <a:gdLst/>
                <a:ahLst/>
                <a:cxnLst/>
                <a:rect l="l" t="t" r="r" b="b"/>
                <a:pathLst>
                  <a:path w="11697" h="22130" extrusionOk="0">
                    <a:moveTo>
                      <a:pt x="11495" y="1"/>
                    </a:moveTo>
                    <a:cubicBezTo>
                      <a:pt x="11464" y="1"/>
                      <a:pt x="11432" y="13"/>
                      <a:pt x="11403" y="43"/>
                    </a:cubicBezTo>
                    <a:cubicBezTo>
                      <a:pt x="10159" y="1324"/>
                      <a:pt x="9045" y="2727"/>
                      <a:pt x="8060" y="4215"/>
                    </a:cubicBezTo>
                    <a:cubicBezTo>
                      <a:pt x="8028" y="4263"/>
                      <a:pt x="7997" y="4313"/>
                      <a:pt x="7965" y="4363"/>
                    </a:cubicBezTo>
                    <a:cubicBezTo>
                      <a:pt x="7930" y="4355"/>
                      <a:pt x="7893" y="4352"/>
                      <a:pt x="7854" y="4352"/>
                    </a:cubicBezTo>
                    <a:cubicBezTo>
                      <a:pt x="7804" y="4352"/>
                      <a:pt x="7752" y="4357"/>
                      <a:pt x="7698" y="4365"/>
                    </a:cubicBezTo>
                    <a:cubicBezTo>
                      <a:pt x="7413" y="4410"/>
                      <a:pt x="7127" y="4467"/>
                      <a:pt x="6843" y="4516"/>
                    </a:cubicBezTo>
                    <a:cubicBezTo>
                      <a:pt x="6258" y="4620"/>
                      <a:pt x="5672" y="4724"/>
                      <a:pt x="5087" y="4829"/>
                    </a:cubicBezTo>
                    <a:cubicBezTo>
                      <a:pt x="4914" y="4857"/>
                      <a:pt x="4965" y="5108"/>
                      <a:pt x="5122" y="5108"/>
                    </a:cubicBezTo>
                    <a:cubicBezTo>
                      <a:pt x="5131" y="5108"/>
                      <a:pt x="5141" y="5107"/>
                      <a:pt x="5151" y="5105"/>
                    </a:cubicBezTo>
                    <a:lnTo>
                      <a:pt x="6682" y="4833"/>
                    </a:lnTo>
                    <a:cubicBezTo>
                      <a:pt x="6922" y="4792"/>
                      <a:pt x="7161" y="4748"/>
                      <a:pt x="7402" y="4707"/>
                    </a:cubicBezTo>
                    <a:cubicBezTo>
                      <a:pt x="7517" y="4687"/>
                      <a:pt x="7645" y="4648"/>
                      <a:pt x="7762" y="4643"/>
                    </a:cubicBezTo>
                    <a:cubicBezTo>
                      <a:pt x="7765" y="4643"/>
                      <a:pt x="7768" y="4643"/>
                      <a:pt x="7770" y="4643"/>
                    </a:cubicBezTo>
                    <a:cubicBezTo>
                      <a:pt x="7775" y="4643"/>
                      <a:pt x="7779" y="4643"/>
                      <a:pt x="7784" y="4643"/>
                    </a:cubicBezTo>
                    <a:cubicBezTo>
                      <a:pt x="7378" y="5280"/>
                      <a:pt x="6995" y="5930"/>
                      <a:pt x="6633" y="6592"/>
                    </a:cubicBezTo>
                    <a:cubicBezTo>
                      <a:pt x="6584" y="6592"/>
                      <a:pt x="6532" y="6605"/>
                      <a:pt x="6479" y="6621"/>
                    </a:cubicBezTo>
                    <a:cubicBezTo>
                      <a:pt x="6296" y="6677"/>
                      <a:pt x="6113" y="6742"/>
                      <a:pt x="5931" y="6806"/>
                    </a:cubicBezTo>
                    <a:cubicBezTo>
                      <a:pt x="4460" y="7316"/>
                      <a:pt x="3024" y="7930"/>
                      <a:pt x="1637" y="8637"/>
                    </a:cubicBezTo>
                    <a:cubicBezTo>
                      <a:pt x="1496" y="8709"/>
                      <a:pt x="1577" y="8906"/>
                      <a:pt x="1706" y="8906"/>
                    </a:cubicBezTo>
                    <a:cubicBezTo>
                      <a:pt x="1726" y="8906"/>
                      <a:pt x="1748" y="8901"/>
                      <a:pt x="1770" y="8889"/>
                    </a:cubicBezTo>
                    <a:cubicBezTo>
                      <a:pt x="2593" y="8469"/>
                      <a:pt x="3428" y="8083"/>
                      <a:pt x="4281" y="7733"/>
                    </a:cubicBezTo>
                    <a:cubicBezTo>
                      <a:pt x="4737" y="7546"/>
                      <a:pt x="5198" y="7369"/>
                      <a:pt x="5662" y="7203"/>
                    </a:cubicBezTo>
                    <a:cubicBezTo>
                      <a:pt x="5858" y="7133"/>
                      <a:pt x="6054" y="7065"/>
                      <a:pt x="6251" y="6997"/>
                    </a:cubicBezTo>
                    <a:cubicBezTo>
                      <a:pt x="6280" y="6987"/>
                      <a:pt x="6380" y="6942"/>
                      <a:pt x="6465" y="6910"/>
                    </a:cubicBezTo>
                    <a:lnTo>
                      <a:pt x="6465" y="6910"/>
                    </a:lnTo>
                    <a:cubicBezTo>
                      <a:pt x="5944" y="7888"/>
                      <a:pt x="5469" y="8889"/>
                      <a:pt x="5036" y="9907"/>
                    </a:cubicBezTo>
                    <a:cubicBezTo>
                      <a:pt x="5011" y="9865"/>
                      <a:pt x="4966" y="9845"/>
                      <a:pt x="4919" y="9845"/>
                    </a:cubicBezTo>
                    <a:cubicBezTo>
                      <a:pt x="4897" y="9845"/>
                      <a:pt x="4874" y="9850"/>
                      <a:pt x="4852" y="9859"/>
                    </a:cubicBezTo>
                    <a:cubicBezTo>
                      <a:pt x="3904" y="10270"/>
                      <a:pt x="2954" y="10686"/>
                      <a:pt x="2006" y="11100"/>
                    </a:cubicBezTo>
                    <a:cubicBezTo>
                      <a:pt x="1858" y="11163"/>
                      <a:pt x="1944" y="11365"/>
                      <a:pt x="2080" y="11365"/>
                    </a:cubicBezTo>
                    <a:cubicBezTo>
                      <a:pt x="2099" y="11365"/>
                      <a:pt x="2119" y="11361"/>
                      <a:pt x="2139" y="11352"/>
                    </a:cubicBezTo>
                    <a:cubicBezTo>
                      <a:pt x="3044" y="10958"/>
                      <a:pt x="3948" y="10564"/>
                      <a:pt x="4851" y="10170"/>
                    </a:cubicBezTo>
                    <a:cubicBezTo>
                      <a:pt x="4865" y="10199"/>
                      <a:pt x="4877" y="10230"/>
                      <a:pt x="4893" y="10259"/>
                    </a:cubicBezTo>
                    <a:cubicBezTo>
                      <a:pt x="4548" y="11091"/>
                      <a:pt x="4230" y="11937"/>
                      <a:pt x="3939" y="12788"/>
                    </a:cubicBezTo>
                    <a:cubicBezTo>
                      <a:pt x="3898" y="12906"/>
                      <a:pt x="3862" y="13025"/>
                      <a:pt x="3823" y="13142"/>
                    </a:cubicBezTo>
                    <a:cubicBezTo>
                      <a:pt x="3816" y="13145"/>
                      <a:pt x="3810" y="13145"/>
                      <a:pt x="3803" y="13148"/>
                    </a:cubicBezTo>
                    <a:cubicBezTo>
                      <a:pt x="2772" y="13748"/>
                      <a:pt x="1792" y="14434"/>
                      <a:pt x="876" y="15197"/>
                    </a:cubicBezTo>
                    <a:cubicBezTo>
                      <a:pt x="763" y="15290"/>
                      <a:pt x="863" y="15440"/>
                      <a:pt x="979" y="15440"/>
                    </a:cubicBezTo>
                    <a:cubicBezTo>
                      <a:pt x="1010" y="15440"/>
                      <a:pt x="1042" y="15429"/>
                      <a:pt x="1071" y="15405"/>
                    </a:cubicBezTo>
                    <a:cubicBezTo>
                      <a:pt x="1893" y="14719"/>
                      <a:pt x="2769" y="14102"/>
                      <a:pt x="3688" y="13551"/>
                    </a:cubicBezTo>
                    <a:lnTo>
                      <a:pt x="3688" y="13551"/>
                    </a:lnTo>
                    <a:cubicBezTo>
                      <a:pt x="3244" y="14929"/>
                      <a:pt x="2862" y="16327"/>
                      <a:pt x="2527" y="17737"/>
                    </a:cubicBezTo>
                    <a:cubicBezTo>
                      <a:pt x="2099" y="17859"/>
                      <a:pt x="1753" y="18179"/>
                      <a:pt x="1408" y="18448"/>
                    </a:cubicBezTo>
                    <a:cubicBezTo>
                      <a:pt x="978" y="18787"/>
                      <a:pt x="546" y="19126"/>
                      <a:pt x="116" y="19464"/>
                    </a:cubicBezTo>
                    <a:cubicBezTo>
                      <a:pt x="0" y="19554"/>
                      <a:pt x="102" y="19704"/>
                      <a:pt x="220" y="19704"/>
                    </a:cubicBezTo>
                    <a:cubicBezTo>
                      <a:pt x="251" y="19704"/>
                      <a:pt x="282" y="19694"/>
                      <a:pt x="311" y="19671"/>
                    </a:cubicBezTo>
                    <a:cubicBezTo>
                      <a:pt x="711" y="19359"/>
                      <a:pt x="1110" y="19044"/>
                      <a:pt x="1510" y="18730"/>
                    </a:cubicBezTo>
                    <a:cubicBezTo>
                      <a:pt x="1799" y="18503"/>
                      <a:pt x="2100" y="18215"/>
                      <a:pt x="2449" y="18067"/>
                    </a:cubicBezTo>
                    <a:lnTo>
                      <a:pt x="2449" y="18067"/>
                    </a:lnTo>
                    <a:cubicBezTo>
                      <a:pt x="2152" y="19353"/>
                      <a:pt x="1892" y="20648"/>
                      <a:pt x="1662" y="21948"/>
                    </a:cubicBezTo>
                    <a:cubicBezTo>
                      <a:pt x="1642" y="22056"/>
                      <a:pt x="1736" y="22129"/>
                      <a:pt x="1820" y="22129"/>
                    </a:cubicBezTo>
                    <a:cubicBezTo>
                      <a:pt x="1873" y="22129"/>
                      <a:pt x="1923" y="22099"/>
                      <a:pt x="1935" y="22028"/>
                    </a:cubicBezTo>
                    <a:cubicBezTo>
                      <a:pt x="2158" y="20774"/>
                      <a:pt x="2406" y="19525"/>
                      <a:pt x="2690" y="18286"/>
                    </a:cubicBezTo>
                    <a:cubicBezTo>
                      <a:pt x="3027" y="19004"/>
                      <a:pt x="3347" y="19729"/>
                      <a:pt x="3645" y="20465"/>
                    </a:cubicBezTo>
                    <a:cubicBezTo>
                      <a:pt x="3668" y="20520"/>
                      <a:pt x="3710" y="20543"/>
                      <a:pt x="3754" y="20543"/>
                    </a:cubicBezTo>
                    <a:cubicBezTo>
                      <a:pt x="3844" y="20543"/>
                      <a:pt x="3942" y="20445"/>
                      <a:pt x="3893" y="20334"/>
                    </a:cubicBezTo>
                    <a:cubicBezTo>
                      <a:pt x="3551" y="19490"/>
                      <a:pt x="3183" y="18658"/>
                      <a:pt x="2791" y="17837"/>
                    </a:cubicBezTo>
                    <a:cubicBezTo>
                      <a:pt x="2869" y="17509"/>
                      <a:pt x="2947" y="17181"/>
                      <a:pt x="3030" y="16856"/>
                    </a:cubicBezTo>
                    <a:cubicBezTo>
                      <a:pt x="3283" y="15860"/>
                      <a:pt x="3565" y="14869"/>
                      <a:pt x="3877" y="13888"/>
                    </a:cubicBezTo>
                    <a:cubicBezTo>
                      <a:pt x="4110" y="14864"/>
                      <a:pt x="4257" y="15858"/>
                      <a:pt x="4305" y="16861"/>
                    </a:cubicBezTo>
                    <a:cubicBezTo>
                      <a:pt x="4310" y="16955"/>
                      <a:pt x="4387" y="17003"/>
                      <a:pt x="4460" y="17003"/>
                    </a:cubicBezTo>
                    <a:cubicBezTo>
                      <a:pt x="4529" y="17003"/>
                      <a:pt x="4595" y="16959"/>
                      <a:pt x="4590" y="16870"/>
                    </a:cubicBezTo>
                    <a:cubicBezTo>
                      <a:pt x="4532" y="15690"/>
                      <a:pt x="4349" y="14519"/>
                      <a:pt x="4040" y="13378"/>
                    </a:cubicBezTo>
                    <a:cubicBezTo>
                      <a:pt x="4346" y="12448"/>
                      <a:pt x="4684" y="11527"/>
                      <a:pt x="5051" y="10618"/>
                    </a:cubicBezTo>
                    <a:cubicBezTo>
                      <a:pt x="5482" y="11588"/>
                      <a:pt x="5831" y="12592"/>
                      <a:pt x="6093" y="13622"/>
                    </a:cubicBezTo>
                    <a:cubicBezTo>
                      <a:pt x="6112" y="13696"/>
                      <a:pt x="6171" y="13728"/>
                      <a:pt x="6229" y="13728"/>
                    </a:cubicBezTo>
                    <a:cubicBezTo>
                      <a:pt x="6313" y="13728"/>
                      <a:pt x="6397" y="13663"/>
                      <a:pt x="6371" y="13559"/>
                    </a:cubicBezTo>
                    <a:cubicBezTo>
                      <a:pt x="6078" y="12423"/>
                      <a:pt x="5686" y="11317"/>
                      <a:pt x="5195" y="10253"/>
                    </a:cubicBezTo>
                    <a:cubicBezTo>
                      <a:pt x="5510" y="9500"/>
                      <a:pt x="5844" y="8758"/>
                      <a:pt x="6206" y="8026"/>
                    </a:cubicBezTo>
                    <a:cubicBezTo>
                      <a:pt x="6358" y="7722"/>
                      <a:pt x="6513" y="7421"/>
                      <a:pt x="6672" y="7120"/>
                    </a:cubicBezTo>
                    <a:cubicBezTo>
                      <a:pt x="6676" y="7139"/>
                      <a:pt x="6679" y="7156"/>
                      <a:pt x="6684" y="7169"/>
                    </a:cubicBezTo>
                    <a:cubicBezTo>
                      <a:pt x="7164" y="8989"/>
                      <a:pt x="7567" y="10832"/>
                      <a:pt x="7892" y="12688"/>
                    </a:cubicBezTo>
                    <a:cubicBezTo>
                      <a:pt x="7905" y="12764"/>
                      <a:pt x="7960" y="12797"/>
                      <a:pt x="8018" y="12797"/>
                    </a:cubicBezTo>
                    <a:cubicBezTo>
                      <a:pt x="8099" y="12797"/>
                      <a:pt x="8187" y="12731"/>
                      <a:pt x="8169" y="12626"/>
                    </a:cubicBezTo>
                    <a:cubicBezTo>
                      <a:pt x="8011" y="11728"/>
                      <a:pt x="7836" y="10832"/>
                      <a:pt x="7642" y="9942"/>
                    </a:cubicBezTo>
                    <a:cubicBezTo>
                      <a:pt x="7471" y="9154"/>
                      <a:pt x="7286" y="8371"/>
                      <a:pt x="7085" y="7591"/>
                    </a:cubicBezTo>
                    <a:cubicBezTo>
                      <a:pt x="7032" y="7385"/>
                      <a:pt x="6979" y="7181"/>
                      <a:pt x="6924" y="6974"/>
                    </a:cubicBezTo>
                    <a:cubicBezTo>
                      <a:pt x="6907" y="6907"/>
                      <a:pt x="6889" y="6832"/>
                      <a:pt x="6860" y="6767"/>
                    </a:cubicBezTo>
                    <a:cubicBezTo>
                      <a:pt x="7228" y="6097"/>
                      <a:pt x="7617" y="5435"/>
                      <a:pt x="8030" y="4791"/>
                    </a:cubicBezTo>
                    <a:cubicBezTo>
                      <a:pt x="8040" y="4810"/>
                      <a:pt x="8053" y="4827"/>
                      <a:pt x="8065" y="4849"/>
                    </a:cubicBezTo>
                    <a:cubicBezTo>
                      <a:pt x="8508" y="5658"/>
                      <a:pt x="8848" y="6520"/>
                      <a:pt x="9088" y="7410"/>
                    </a:cubicBezTo>
                    <a:cubicBezTo>
                      <a:pt x="9108" y="7483"/>
                      <a:pt x="9167" y="7516"/>
                      <a:pt x="9226" y="7516"/>
                    </a:cubicBezTo>
                    <a:cubicBezTo>
                      <a:pt x="9309" y="7516"/>
                      <a:pt x="9393" y="7451"/>
                      <a:pt x="9365" y="7346"/>
                    </a:cubicBezTo>
                    <a:cubicBezTo>
                      <a:pt x="9226" y="6831"/>
                      <a:pt x="9053" y="6324"/>
                      <a:pt x="8849" y="5830"/>
                    </a:cubicBezTo>
                    <a:cubicBezTo>
                      <a:pt x="8749" y="5587"/>
                      <a:pt x="8641" y="5351"/>
                      <a:pt x="8525" y="5117"/>
                    </a:cubicBezTo>
                    <a:cubicBezTo>
                      <a:pt x="8431" y="4924"/>
                      <a:pt x="8340" y="4694"/>
                      <a:pt x="8202" y="4523"/>
                    </a:cubicBezTo>
                    <a:cubicBezTo>
                      <a:pt x="9198" y="2999"/>
                      <a:pt x="10327" y="1561"/>
                      <a:pt x="11598" y="251"/>
                    </a:cubicBezTo>
                    <a:cubicBezTo>
                      <a:pt x="11696" y="149"/>
                      <a:pt x="11602" y="1"/>
                      <a:pt x="1149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676" name="Google Shape;1676;p35"/>
            <p:cNvGrpSpPr/>
            <p:nvPr/>
          </p:nvGrpSpPr>
          <p:grpSpPr>
            <a:xfrm rot="1584049">
              <a:off x="8375315" y="15249"/>
              <a:ext cx="614333" cy="1049515"/>
              <a:chOff x="916650" y="1440625"/>
              <a:chExt cx="325425" cy="555950"/>
            </a:xfrm>
          </p:grpSpPr>
          <p:sp>
            <p:nvSpPr>
              <p:cNvPr id="1677" name="Google Shape;1677;p35"/>
              <p:cNvSpPr/>
              <p:nvPr/>
            </p:nvSpPr>
            <p:spPr>
              <a:xfrm>
                <a:off x="916650" y="1440625"/>
                <a:ext cx="325425" cy="555950"/>
              </a:xfrm>
              <a:custGeom>
                <a:avLst/>
                <a:gdLst/>
                <a:ahLst/>
                <a:cxnLst/>
                <a:rect l="l" t="t" r="r" b="b"/>
                <a:pathLst>
                  <a:path w="13017" h="22238" extrusionOk="0">
                    <a:moveTo>
                      <a:pt x="2784" y="1"/>
                    </a:moveTo>
                    <a:cubicBezTo>
                      <a:pt x="2784" y="1"/>
                      <a:pt x="2783" y="1"/>
                      <a:pt x="2783" y="1"/>
                    </a:cubicBezTo>
                    <a:cubicBezTo>
                      <a:pt x="2772" y="43"/>
                      <a:pt x="2759" y="83"/>
                      <a:pt x="2744" y="125"/>
                    </a:cubicBezTo>
                    <a:cubicBezTo>
                      <a:pt x="2023" y="2449"/>
                      <a:pt x="1166" y="4720"/>
                      <a:pt x="390" y="7010"/>
                    </a:cubicBezTo>
                    <a:cubicBezTo>
                      <a:pt x="227" y="7494"/>
                      <a:pt x="1" y="8109"/>
                      <a:pt x="153" y="8621"/>
                    </a:cubicBezTo>
                    <a:cubicBezTo>
                      <a:pt x="270" y="9017"/>
                      <a:pt x="533" y="9388"/>
                      <a:pt x="880" y="9388"/>
                    </a:cubicBezTo>
                    <a:cubicBezTo>
                      <a:pt x="1005" y="9388"/>
                      <a:pt x="1140" y="9340"/>
                      <a:pt x="1283" y="9229"/>
                    </a:cubicBezTo>
                    <a:cubicBezTo>
                      <a:pt x="1614" y="8975"/>
                      <a:pt x="1839" y="8608"/>
                      <a:pt x="2058" y="8254"/>
                    </a:cubicBezTo>
                    <a:lnTo>
                      <a:pt x="2058" y="8254"/>
                    </a:lnTo>
                    <a:cubicBezTo>
                      <a:pt x="2135" y="8491"/>
                      <a:pt x="1802" y="9189"/>
                      <a:pt x="1732" y="9438"/>
                    </a:cubicBezTo>
                    <a:cubicBezTo>
                      <a:pt x="1609" y="9890"/>
                      <a:pt x="1454" y="10344"/>
                      <a:pt x="1357" y="10802"/>
                    </a:cubicBezTo>
                    <a:cubicBezTo>
                      <a:pt x="1208" y="11541"/>
                      <a:pt x="945" y="12265"/>
                      <a:pt x="804" y="13016"/>
                    </a:cubicBezTo>
                    <a:cubicBezTo>
                      <a:pt x="674" y="13710"/>
                      <a:pt x="573" y="15425"/>
                      <a:pt x="1519" y="15641"/>
                    </a:cubicBezTo>
                    <a:cubicBezTo>
                      <a:pt x="1565" y="15651"/>
                      <a:pt x="1610" y="15656"/>
                      <a:pt x="1654" y="15656"/>
                    </a:cubicBezTo>
                    <a:cubicBezTo>
                      <a:pt x="2170" y="15656"/>
                      <a:pt x="2608" y="15003"/>
                      <a:pt x="2895" y="14654"/>
                    </a:cubicBezTo>
                    <a:cubicBezTo>
                      <a:pt x="3411" y="14021"/>
                      <a:pt x="3757" y="13268"/>
                      <a:pt x="4093" y="12530"/>
                    </a:cubicBezTo>
                    <a:lnTo>
                      <a:pt x="4093" y="12530"/>
                    </a:lnTo>
                    <a:cubicBezTo>
                      <a:pt x="3836" y="13513"/>
                      <a:pt x="3577" y="14502"/>
                      <a:pt x="3482" y="15514"/>
                    </a:cubicBezTo>
                    <a:cubicBezTo>
                      <a:pt x="3384" y="16527"/>
                      <a:pt x="3459" y="17574"/>
                      <a:pt x="3844" y="18515"/>
                    </a:cubicBezTo>
                    <a:cubicBezTo>
                      <a:pt x="4021" y="18946"/>
                      <a:pt x="4358" y="19406"/>
                      <a:pt x="4817" y="19406"/>
                    </a:cubicBezTo>
                    <a:cubicBezTo>
                      <a:pt x="4833" y="19406"/>
                      <a:pt x="4849" y="19406"/>
                      <a:pt x="4865" y="19405"/>
                    </a:cubicBezTo>
                    <a:cubicBezTo>
                      <a:pt x="5277" y="19376"/>
                      <a:pt x="5558" y="18982"/>
                      <a:pt x="5747" y="18616"/>
                    </a:cubicBezTo>
                    <a:cubicBezTo>
                      <a:pt x="6282" y="17562"/>
                      <a:pt x="6553" y="16376"/>
                      <a:pt x="6525" y="15197"/>
                    </a:cubicBezTo>
                    <a:lnTo>
                      <a:pt x="6525" y="15197"/>
                    </a:lnTo>
                    <a:cubicBezTo>
                      <a:pt x="6674" y="17358"/>
                      <a:pt x="6851" y="19610"/>
                      <a:pt x="7970" y="21468"/>
                    </a:cubicBezTo>
                    <a:cubicBezTo>
                      <a:pt x="8106" y="21694"/>
                      <a:pt x="8261" y="21916"/>
                      <a:pt x="8478" y="22070"/>
                    </a:cubicBezTo>
                    <a:cubicBezTo>
                      <a:pt x="8624" y="22172"/>
                      <a:pt x="8803" y="22238"/>
                      <a:pt x="8979" y="22238"/>
                    </a:cubicBezTo>
                    <a:cubicBezTo>
                      <a:pt x="9064" y="22238"/>
                      <a:pt x="9149" y="22223"/>
                      <a:pt x="9228" y="22189"/>
                    </a:cubicBezTo>
                    <a:cubicBezTo>
                      <a:pt x="9620" y="22025"/>
                      <a:pt x="9725" y="21520"/>
                      <a:pt x="9738" y="21094"/>
                    </a:cubicBezTo>
                    <a:cubicBezTo>
                      <a:pt x="9809" y="19065"/>
                      <a:pt x="9057" y="17245"/>
                      <a:pt x="8552" y="15325"/>
                    </a:cubicBezTo>
                    <a:lnTo>
                      <a:pt x="8552" y="15325"/>
                    </a:lnTo>
                    <a:cubicBezTo>
                      <a:pt x="9070" y="16133"/>
                      <a:pt x="9684" y="16879"/>
                      <a:pt x="10379" y="17540"/>
                    </a:cubicBezTo>
                    <a:cubicBezTo>
                      <a:pt x="10965" y="18102"/>
                      <a:pt x="11678" y="18627"/>
                      <a:pt x="12490" y="18630"/>
                    </a:cubicBezTo>
                    <a:cubicBezTo>
                      <a:pt x="12590" y="18630"/>
                      <a:pt x="12697" y="18619"/>
                      <a:pt x="12775" y="18558"/>
                    </a:cubicBezTo>
                    <a:cubicBezTo>
                      <a:pt x="12894" y="18461"/>
                      <a:pt x="12901" y="18284"/>
                      <a:pt x="12888" y="18132"/>
                    </a:cubicBezTo>
                    <a:cubicBezTo>
                      <a:pt x="12804" y="17112"/>
                      <a:pt x="12275" y="16184"/>
                      <a:pt x="11704" y="15334"/>
                    </a:cubicBezTo>
                    <a:cubicBezTo>
                      <a:pt x="11046" y="14357"/>
                      <a:pt x="10315" y="13435"/>
                      <a:pt x="9515" y="12573"/>
                    </a:cubicBezTo>
                    <a:lnTo>
                      <a:pt x="9515" y="12573"/>
                    </a:lnTo>
                    <a:cubicBezTo>
                      <a:pt x="9969" y="13054"/>
                      <a:pt x="10405" y="13491"/>
                      <a:pt x="11062" y="13814"/>
                    </a:cubicBezTo>
                    <a:cubicBezTo>
                      <a:pt x="11374" y="13967"/>
                      <a:pt x="11839" y="14181"/>
                      <a:pt x="12241" y="14181"/>
                    </a:cubicBezTo>
                    <a:cubicBezTo>
                      <a:pt x="12511" y="14181"/>
                      <a:pt x="12752" y="14085"/>
                      <a:pt x="12901" y="13811"/>
                    </a:cubicBezTo>
                    <a:cubicBezTo>
                      <a:pt x="13001" y="13630"/>
                      <a:pt x="13017" y="13419"/>
                      <a:pt x="12979" y="13194"/>
                    </a:cubicBezTo>
                    <a:cubicBezTo>
                      <a:pt x="12857" y="12495"/>
                      <a:pt x="12213" y="11674"/>
                      <a:pt x="11909" y="11223"/>
                    </a:cubicBezTo>
                    <a:cubicBezTo>
                      <a:pt x="11298" y="10311"/>
                      <a:pt x="10572" y="9484"/>
                      <a:pt x="9836" y="8673"/>
                    </a:cubicBezTo>
                    <a:cubicBezTo>
                      <a:pt x="9454" y="8252"/>
                      <a:pt x="9066" y="7835"/>
                      <a:pt x="8687" y="7413"/>
                    </a:cubicBezTo>
                    <a:cubicBezTo>
                      <a:pt x="8383" y="7074"/>
                      <a:pt x="8060" y="6509"/>
                      <a:pt x="7694" y="6254"/>
                    </a:cubicBezTo>
                    <a:lnTo>
                      <a:pt x="7694" y="6254"/>
                    </a:lnTo>
                    <a:cubicBezTo>
                      <a:pt x="8108" y="6540"/>
                      <a:pt x="8536" y="6834"/>
                      <a:pt x="9033" y="6922"/>
                    </a:cubicBezTo>
                    <a:cubicBezTo>
                      <a:pt x="9116" y="6937"/>
                      <a:pt x="9203" y="6944"/>
                      <a:pt x="9290" y="6944"/>
                    </a:cubicBezTo>
                    <a:cubicBezTo>
                      <a:pt x="9712" y="6944"/>
                      <a:pt x="10145" y="6765"/>
                      <a:pt x="10336" y="6393"/>
                    </a:cubicBezTo>
                    <a:cubicBezTo>
                      <a:pt x="11054" y="5012"/>
                      <a:pt x="8260" y="3456"/>
                      <a:pt x="7413" y="2789"/>
                    </a:cubicBezTo>
                    <a:cubicBezTo>
                      <a:pt x="6692" y="2221"/>
                      <a:pt x="5936" y="1697"/>
                      <a:pt x="5149" y="1227"/>
                    </a:cubicBezTo>
                    <a:cubicBezTo>
                      <a:pt x="4975" y="1123"/>
                      <a:pt x="3210" y="205"/>
                      <a:pt x="2848" y="30"/>
                    </a:cubicBezTo>
                    <a:cubicBezTo>
                      <a:pt x="2812" y="11"/>
                      <a:pt x="2789" y="1"/>
                      <a:pt x="278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8" name="Google Shape;1678;p35"/>
              <p:cNvSpPr/>
              <p:nvPr/>
            </p:nvSpPr>
            <p:spPr>
              <a:xfrm>
                <a:off x="946525" y="1440625"/>
                <a:ext cx="262150" cy="503600"/>
              </a:xfrm>
              <a:custGeom>
                <a:avLst/>
                <a:gdLst/>
                <a:ahLst/>
                <a:cxnLst/>
                <a:rect l="l" t="t" r="r" b="b"/>
                <a:pathLst>
                  <a:path w="10486" h="20144" extrusionOk="0">
                    <a:moveTo>
                      <a:pt x="1589" y="1"/>
                    </a:moveTo>
                    <a:cubicBezTo>
                      <a:pt x="1589" y="1"/>
                      <a:pt x="1588" y="1"/>
                      <a:pt x="1588" y="1"/>
                    </a:cubicBezTo>
                    <a:cubicBezTo>
                      <a:pt x="1577" y="43"/>
                      <a:pt x="1564" y="83"/>
                      <a:pt x="1549" y="125"/>
                    </a:cubicBezTo>
                    <a:cubicBezTo>
                      <a:pt x="1789" y="766"/>
                      <a:pt x="2022" y="1412"/>
                      <a:pt x="2251" y="2055"/>
                    </a:cubicBezTo>
                    <a:cubicBezTo>
                      <a:pt x="2244" y="2062"/>
                      <a:pt x="2240" y="2071"/>
                      <a:pt x="2238" y="2081"/>
                    </a:cubicBezTo>
                    <a:cubicBezTo>
                      <a:pt x="1931" y="4132"/>
                      <a:pt x="1163" y="6131"/>
                      <a:pt x="22" y="7860"/>
                    </a:cubicBezTo>
                    <a:cubicBezTo>
                      <a:pt x="0" y="7890"/>
                      <a:pt x="9" y="7932"/>
                      <a:pt x="39" y="7954"/>
                    </a:cubicBezTo>
                    <a:cubicBezTo>
                      <a:pt x="51" y="7961"/>
                      <a:pt x="64" y="7964"/>
                      <a:pt x="77" y="7964"/>
                    </a:cubicBezTo>
                    <a:cubicBezTo>
                      <a:pt x="98" y="7964"/>
                      <a:pt x="120" y="7954"/>
                      <a:pt x="133" y="7935"/>
                    </a:cubicBezTo>
                    <a:cubicBezTo>
                      <a:pt x="1248" y="6246"/>
                      <a:pt x="2011" y="4300"/>
                      <a:pt x="2338" y="2302"/>
                    </a:cubicBezTo>
                    <a:cubicBezTo>
                      <a:pt x="2872" y="3822"/>
                      <a:pt x="3340" y="5382"/>
                      <a:pt x="3792" y="6899"/>
                    </a:cubicBezTo>
                    <a:cubicBezTo>
                      <a:pt x="3781" y="8002"/>
                      <a:pt x="3309" y="9064"/>
                      <a:pt x="2783" y="10147"/>
                    </a:cubicBezTo>
                    <a:cubicBezTo>
                      <a:pt x="2215" y="11314"/>
                      <a:pt x="1637" y="12442"/>
                      <a:pt x="856" y="13433"/>
                    </a:cubicBezTo>
                    <a:cubicBezTo>
                      <a:pt x="833" y="13459"/>
                      <a:pt x="840" y="13503"/>
                      <a:pt x="866" y="13527"/>
                    </a:cubicBezTo>
                    <a:cubicBezTo>
                      <a:pt x="878" y="13536"/>
                      <a:pt x="892" y="13540"/>
                      <a:pt x="907" y="13540"/>
                    </a:cubicBezTo>
                    <a:cubicBezTo>
                      <a:pt x="927" y="13540"/>
                      <a:pt x="946" y="13532"/>
                      <a:pt x="960" y="13516"/>
                    </a:cubicBezTo>
                    <a:cubicBezTo>
                      <a:pt x="1752" y="12516"/>
                      <a:pt x="2331" y="11379"/>
                      <a:pt x="2903" y="10207"/>
                    </a:cubicBezTo>
                    <a:cubicBezTo>
                      <a:pt x="3377" y="9232"/>
                      <a:pt x="3807" y="8271"/>
                      <a:pt x="3903" y="7281"/>
                    </a:cubicBezTo>
                    <a:cubicBezTo>
                      <a:pt x="4109" y="7973"/>
                      <a:pt x="4321" y="8678"/>
                      <a:pt x="4540" y="9384"/>
                    </a:cubicBezTo>
                    <a:cubicBezTo>
                      <a:pt x="4578" y="12220"/>
                      <a:pt x="4214" y="15045"/>
                      <a:pt x="3457" y="17781"/>
                    </a:cubicBezTo>
                    <a:cubicBezTo>
                      <a:pt x="3448" y="17815"/>
                      <a:pt x="3469" y="17852"/>
                      <a:pt x="3505" y="17862"/>
                    </a:cubicBezTo>
                    <a:cubicBezTo>
                      <a:pt x="3512" y="17864"/>
                      <a:pt x="3519" y="17865"/>
                      <a:pt x="3525" y="17865"/>
                    </a:cubicBezTo>
                    <a:cubicBezTo>
                      <a:pt x="3555" y="17865"/>
                      <a:pt x="3580" y="17845"/>
                      <a:pt x="3587" y="17817"/>
                    </a:cubicBezTo>
                    <a:cubicBezTo>
                      <a:pt x="4308" y="15210"/>
                      <a:pt x="4672" y="12521"/>
                      <a:pt x="4676" y="9817"/>
                    </a:cubicBezTo>
                    <a:cubicBezTo>
                      <a:pt x="4795" y="10195"/>
                      <a:pt x="4915" y="10570"/>
                      <a:pt x="5039" y="10946"/>
                    </a:cubicBezTo>
                    <a:cubicBezTo>
                      <a:pt x="5924" y="13604"/>
                      <a:pt x="6885" y="16767"/>
                      <a:pt x="7312" y="20085"/>
                    </a:cubicBezTo>
                    <a:cubicBezTo>
                      <a:pt x="7315" y="20119"/>
                      <a:pt x="7345" y="20144"/>
                      <a:pt x="7378" y="20144"/>
                    </a:cubicBezTo>
                    <a:cubicBezTo>
                      <a:pt x="7381" y="20144"/>
                      <a:pt x="7383" y="20143"/>
                      <a:pt x="7386" y="20143"/>
                    </a:cubicBezTo>
                    <a:cubicBezTo>
                      <a:pt x="7422" y="20137"/>
                      <a:pt x="7450" y="20104"/>
                      <a:pt x="7444" y="20068"/>
                    </a:cubicBezTo>
                    <a:cubicBezTo>
                      <a:pt x="7015" y="16738"/>
                      <a:pt x="6051" y="13568"/>
                      <a:pt x="5164" y="10904"/>
                    </a:cubicBezTo>
                    <a:cubicBezTo>
                      <a:pt x="5070" y="10622"/>
                      <a:pt x="4980" y="10338"/>
                      <a:pt x="4887" y="10053"/>
                    </a:cubicBezTo>
                    <a:lnTo>
                      <a:pt x="4887" y="10053"/>
                    </a:lnTo>
                    <a:cubicBezTo>
                      <a:pt x="5737" y="11601"/>
                      <a:pt x="8050" y="15543"/>
                      <a:pt x="10372" y="17138"/>
                    </a:cubicBezTo>
                    <a:cubicBezTo>
                      <a:pt x="10384" y="17146"/>
                      <a:pt x="10397" y="17149"/>
                      <a:pt x="10410" y="17149"/>
                    </a:cubicBezTo>
                    <a:cubicBezTo>
                      <a:pt x="10431" y="17149"/>
                      <a:pt x="10452" y="17140"/>
                      <a:pt x="10464" y="17122"/>
                    </a:cubicBezTo>
                    <a:cubicBezTo>
                      <a:pt x="10485" y="17092"/>
                      <a:pt x="10478" y="17048"/>
                      <a:pt x="10448" y="17028"/>
                    </a:cubicBezTo>
                    <a:cubicBezTo>
                      <a:pt x="7626" y="15088"/>
                      <a:pt x="4809" y="9630"/>
                      <a:pt x="4672" y="9365"/>
                    </a:cubicBezTo>
                    <a:cubicBezTo>
                      <a:pt x="4431" y="8588"/>
                      <a:pt x="4198" y="7812"/>
                      <a:pt x="3971" y="7049"/>
                    </a:cubicBezTo>
                    <a:cubicBezTo>
                      <a:pt x="3959" y="7009"/>
                      <a:pt x="3948" y="6968"/>
                      <a:pt x="3935" y="6929"/>
                    </a:cubicBezTo>
                    <a:lnTo>
                      <a:pt x="3935" y="6929"/>
                    </a:lnTo>
                    <a:cubicBezTo>
                      <a:pt x="5766" y="8750"/>
                      <a:pt x="7665" y="10613"/>
                      <a:pt x="10018" y="11802"/>
                    </a:cubicBezTo>
                    <a:cubicBezTo>
                      <a:pt x="10028" y="11808"/>
                      <a:pt x="10039" y="11810"/>
                      <a:pt x="10049" y="11810"/>
                    </a:cubicBezTo>
                    <a:cubicBezTo>
                      <a:pt x="10073" y="11810"/>
                      <a:pt x="10096" y="11796"/>
                      <a:pt x="10108" y="11773"/>
                    </a:cubicBezTo>
                    <a:cubicBezTo>
                      <a:pt x="10126" y="11740"/>
                      <a:pt x="10109" y="11699"/>
                      <a:pt x="10079" y="11683"/>
                    </a:cubicBezTo>
                    <a:cubicBezTo>
                      <a:pt x="7693" y="10470"/>
                      <a:pt x="5768" y="8555"/>
                      <a:pt x="3904" y="6702"/>
                    </a:cubicBezTo>
                    <a:cubicBezTo>
                      <a:pt x="3894" y="6692"/>
                      <a:pt x="3881" y="6687"/>
                      <a:pt x="3867" y="6683"/>
                    </a:cubicBezTo>
                    <a:cubicBezTo>
                      <a:pt x="3438" y="5240"/>
                      <a:pt x="2991" y="3757"/>
                      <a:pt x="2483" y="2308"/>
                    </a:cubicBezTo>
                    <a:lnTo>
                      <a:pt x="2483" y="2308"/>
                    </a:lnTo>
                    <a:cubicBezTo>
                      <a:pt x="4124" y="3558"/>
                      <a:pt x="5859" y="4714"/>
                      <a:pt x="7649" y="5742"/>
                    </a:cubicBezTo>
                    <a:cubicBezTo>
                      <a:pt x="7660" y="5748"/>
                      <a:pt x="7671" y="5751"/>
                      <a:pt x="7682" y="5751"/>
                    </a:cubicBezTo>
                    <a:cubicBezTo>
                      <a:pt x="7705" y="5751"/>
                      <a:pt x="7728" y="5739"/>
                      <a:pt x="7739" y="5717"/>
                    </a:cubicBezTo>
                    <a:cubicBezTo>
                      <a:pt x="7758" y="5684"/>
                      <a:pt x="7746" y="5645"/>
                      <a:pt x="7715" y="5626"/>
                    </a:cubicBezTo>
                    <a:cubicBezTo>
                      <a:pt x="5873" y="4568"/>
                      <a:pt x="4085" y="3375"/>
                      <a:pt x="2402" y="2079"/>
                    </a:cubicBezTo>
                    <a:cubicBezTo>
                      <a:pt x="2159" y="1396"/>
                      <a:pt x="1911" y="711"/>
                      <a:pt x="1653" y="30"/>
                    </a:cubicBezTo>
                    <a:cubicBezTo>
                      <a:pt x="1617" y="11"/>
                      <a:pt x="1594" y="1"/>
                      <a:pt x="158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679" name="Google Shape;1679;p35"/>
            <p:cNvSpPr/>
            <p:nvPr/>
          </p:nvSpPr>
          <p:spPr>
            <a:xfrm rot="-10196156">
              <a:off x="1696421" y="625137"/>
              <a:ext cx="215875" cy="185953"/>
            </a:xfrm>
            <a:custGeom>
              <a:avLst/>
              <a:gdLst/>
              <a:ahLst/>
              <a:cxnLst/>
              <a:rect l="l" t="t" r="r" b="b"/>
              <a:pathLst>
                <a:path w="4574" h="3940" extrusionOk="0">
                  <a:moveTo>
                    <a:pt x="1749" y="0"/>
                  </a:moveTo>
                  <a:cubicBezTo>
                    <a:pt x="1486" y="0"/>
                    <a:pt x="1232" y="53"/>
                    <a:pt x="1002" y="235"/>
                  </a:cubicBezTo>
                  <a:cubicBezTo>
                    <a:pt x="932" y="291"/>
                    <a:pt x="869" y="364"/>
                    <a:pt x="850" y="452"/>
                  </a:cubicBezTo>
                  <a:cubicBezTo>
                    <a:pt x="825" y="572"/>
                    <a:pt x="890" y="695"/>
                    <a:pt x="986" y="769"/>
                  </a:cubicBezTo>
                  <a:cubicBezTo>
                    <a:pt x="1081" y="843"/>
                    <a:pt x="1202" y="879"/>
                    <a:pt x="1320" y="903"/>
                  </a:cubicBezTo>
                  <a:cubicBezTo>
                    <a:pt x="1481" y="936"/>
                    <a:pt x="1645" y="953"/>
                    <a:pt x="1808" y="953"/>
                  </a:cubicBezTo>
                  <a:cubicBezTo>
                    <a:pt x="1942" y="953"/>
                    <a:pt x="2075" y="942"/>
                    <a:pt x="2208" y="919"/>
                  </a:cubicBezTo>
                  <a:lnTo>
                    <a:pt x="2208" y="919"/>
                  </a:lnTo>
                  <a:cubicBezTo>
                    <a:pt x="1791" y="1021"/>
                    <a:pt x="1375" y="1122"/>
                    <a:pt x="968" y="1255"/>
                  </a:cubicBezTo>
                  <a:cubicBezTo>
                    <a:pt x="789" y="1316"/>
                    <a:pt x="604" y="1384"/>
                    <a:pt x="466" y="1513"/>
                  </a:cubicBezTo>
                  <a:cubicBezTo>
                    <a:pt x="347" y="1623"/>
                    <a:pt x="269" y="1813"/>
                    <a:pt x="362" y="1949"/>
                  </a:cubicBezTo>
                  <a:cubicBezTo>
                    <a:pt x="437" y="2059"/>
                    <a:pt x="592" y="2079"/>
                    <a:pt x="725" y="2083"/>
                  </a:cubicBezTo>
                  <a:cubicBezTo>
                    <a:pt x="755" y="2084"/>
                    <a:pt x="784" y="2084"/>
                    <a:pt x="813" y="2084"/>
                  </a:cubicBezTo>
                  <a:cubicBezTo>
                    <a:pt x="1124" y="2084"/>
                    <a:pt x="1434" y="2049"/>
                    <a:pt x="1737" y="1978"/>
                  </a:cubicBezTo>
                  <a:lnTo>
                    <a:pt x="1737" y="1978"/>
                  </a:lnTo>
                  <a:cubicBezTo>
                    <a:pt x="1194" y="2124"/>
                    <a:pt x="695" y="2431"/>
                    <a:pt x="320" y="2848"/>
                  </a:cubicBezTo>
                  <a:cubicBezTo>
                    <a:pt x="177" y="3007"/>
                    <a:pt x="46" y="3194"/>
                    <a:pt x="23" y="3408"/>
                  </a:cubicBezTo>
                  <a:cubicBezTo>
                    <a:pt x="0" y="3626"/>
                    <a:pt x="83" y="3873"/>
                    <a:pt x="323" y="3930"/>
                  </a:cubicBezTo>
                  <a:cubicBezTo>
                    <a:pt x="349" y="3937"/>
                    <a:pt x="377" y="3940"/>
                    <a:pt x="406" y="3940"/>
                  </a:cubicBezTo>
                  <a:cubicBezTo>
                    <a:pt x="613" y="3940"/>
                    <a:pt x="864" y="3788"/>
                    <a:pt x="1026" y="3699"/>
                  </a:cubicBezTo>
                  <a:cubicBezTo>
                    <a:pt x="1549" y="3411"/>
                    <a:pt x="1979" y="2969"/>
                    <a:pt x="2308" y="2474"/>
                  </a:cubicBezTo>
                  <a:lnTo>
                    <a:pt x="2308" y="2474"/>
                  </a:lnTo>
                  <a:cubicBezTo>
                    <a:pt x="2232" y="2754"/>
                    <a:pt x="2192" y="3043"/>
                    <a:pt x="2187" y="3333"/>
                  </a:cubicBezTo>
                  <a:cubicBezTo>
                    <a:pt x="2186" y="3514"/>
                    <a:pt x="2229" y="3741"/>
                    <a:pt x="2403" y="3792"/>
                  </a:cubicBezTo>
                  <a:cubicBezTo>
                    <a:pt x="2424" y="3798"/>
                    <a:pt x="2445" y="3800"/>
                    <a:pt x="2466" y="3800"/>
                  </a:cubicBezTo>
                  <a:cubicBezTo>
                    <a:pt x="2551" y="3800"/>
                    <a:pt x="2636" y="3754"/>
                    <a:pt x="2696" y="3690"/>
                  </a:cubicBezTo>
                  <a:cubicBezTo>
                    <a:pt x="2771" y="3608"/>
                    <a:pt x="2810" y="3503"/>
                    <a:pt x="2845" y="3401"/>
                  </a:cubicBezTo>
                  <a:cubicBezTo>
                    <a:pt x="2966" y="3050"/>
                    <a:pt x="3057" y="2691"/>
                    <a:pt x="3120" y="2327"/>
                  </a:cubicBezTo>
                  <a:cubicBezTo>
                    <a:pt x="3121" y="2549"/>
                    <a:pt x="3121" y="2774"/>
                    <a:pt x="3185" y="2985"/>
                  </a:cubicBezTo>
                  <a:cubicBezTo>
                    <a:pt x="3249" y="3198"/>
                    <a:pt x="3382" y="3401"/>
                    <a:pt x="3583" y="3492"/>
                  </a:cubicBezTo>
                  <a:cubicBezTo>
                    <a:pt x="3633" y="3516"/>
                    <a:pt x="3689" y="3532"/>
                    <a:pt x="3745" y="3532"/>
                  </a:cubicBezTo>
                  <a:cubicBezTo>
                    <a:pt x="3761" y="3532"/>
                    <a:pt x="3778" y="3531"/>
                    <a:pt x="3794" y="3528"/>
                  </a:cubicBezTo>
                  <a:cubicBezTo>
                    <a:pt x="3969" y="3499"/>
                    <a:pt x="4065" y="3311"/>
                    <a:pt x="4111" y="3140"/>
                  </a:cubicBezTo>
                  <a:cubicBezTo>
                    <a:pt x="4146" y="3007"/>
                    <a:pt x="4272" y="2260"/>
                    <a:pt x="4379" y="1540"/>
                  </a:cubicBezTo>
                  <a:cubicBezTo>
                    <a:pt x="4487" y="809"/>
                    <a:pt x="4574" y="109"/>
                    <a:pt x="4523" y="109"/>
                  </a:cubicBezTo>
                  <a:cubicBezTo>
                    <a:pt x="4523" y="109"/>
                    <a:pt x="4523" y="109"/>
                    <a:pt x="4522" y="109"/>
                  </a:cubicBezTo>
                  <a:cubicBezTo>
                    <a:pt x="4267" y="132"/>
                    <a:pt x="4010" y="142"/>
                    <a:pt x="3751" y="142"/>
                  </a:cubicBezTo>
                  <a:cubicBezTo>
                    <a:pt x="3391" y="142"/>
                    <a:pt x="3030" y="123"/>
                    <a:pt x="2672" y="94"/>
                  </a:cubicBezTo>
                  <a:cubicBezTo>
                    <a:pt x="2369" y="71"/>
                    <a:pt x="2053" y="0"/>
                    <a:pt x="17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892926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theme" Target="../theme/theme2.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84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3100"/>
              <a:buFont typeface="Capriola"/>
              <a:buNone/>
              <a:defRPr sz="3100" b="1">
                <a:solidFill>
                  <a:schemeClr val="accent3"/>
                </a:solidFill>
                <a:latin typeface="Capriola"/>
                <a:ea typeface="Capriola"/>
                <a:cs typeface="Capriola"/>
                <a:sym typeface="Capriola"/>
              </a:defRPr>
            </a:lvl1pPr>
            <a:lvl2pPr lvl="1" rtl="0">
              <a:spcBef>
                <a:spcPts val="0"/>
              </a:spcBef>
              <a:spcAft>
                <a:spcPts val="0"/>
              </a:spcAft>
              <a:buClr>
                <a:schemeClr val="accent3"/>
              </a:buClr>
              <a:buSzPts val="3100"/>
              <a:buFont typeface="Capriola"/>
              <a:buNone/>
              <a:defRPr sz="3100" b="1">
                <a:solidFill>
                  <a:schemeClr val="accent3"/>
                </a:solidFill>
                <a:latin typeface="Capriola"/>
                <a:ea typeface="Capriola"/>
                <a:cs typeface="Capriola"/>
                <a:sym typeface="Capriola"/>
              </a:defRPr>
            </a:lvl2pPr>
            <a:lvl3pPr lvl="2" rtl="0">
              <a:spcBef>
                <a:spcPts val="0"/>
              </a:spcBef>
              <a:spcAft>
                <a:spcPts val="0"/>
              </a:spcAft>
              <a:buClr>
                <a:schemeClr val="accent3"/>
              </a:buClr>
              <a:buSzPts val="3100"/>
              <a:buFont typeface="Capriola"/>
              <a:buNone/>
              <a:defRPr sz="3100" b="1">
                <a:solidFill>
                  <a:schemeClr val="accent3"/>
                </a:solidFill>
                <a:latin typeface="Capriola"/>
                <a:ea typeface="Capriola"/>
                <a:cs typeface="Capriola"/>
                <a:sym typeface="Capriola"/>
              </a:defRPr>
            </a:lvl3pPr>
            <a:lvl4pPr lvl="3" rtl="0">
              <a:spcBef>
                <a:spcPts val="0"/>
              </a:spcBef>
              <a:spcAft>
                <a:spcPts val="0"/>
              </a:spcAft>
              <a:buClr>
                <a:schemeClr val="accent3"/>
              </a:buClr>
              <a:buSzPts val="3100"/>
              <a:buFont typeface="Capriola"/>
              <a:buNone/>
              <a:defRPr sz="3100" b="1">
                <a:solidFill>
                  <a:schemeClr val="accent3"/>
                </a:solidFill>
                <a:latin typeface="Capriola"/>
                <a:ea typeface="Capriola"/>
                <a:cs typeface="Capriola"/>
                <a:sym typeface="Capriola"/>
              </a:defRPr>
            </a:lvl4pPr>
            <a:lvl5pPr lvl="4" rtl="0">
              <a:spcBef>
                <a:spcPts val="0"/>
              </a:spcBef>
              <a:spcAft>
                <a:spcPts val="0"/>
              </a:spcAft>
              <a:buClr>
                <a:schemeClr val="accent3"/>
              </a:buClr>
              <a:buSzPts val="3100"/>
              <a:buFont typeface="Capriola"/>
              <a:buNone/>
              <a:defRPr sz="3100" b="1">
                <a:solidFill>
                  <a:schemeClr val="accent3"/>
                </a:solidFill>
                <a:latin typeface="Capriola"/>
                <a:ea typeface="Capriola"/>
                <a:cs typeface="Capriola"/>
                <a:sym typeface="Capriola"/>
              </a:defRPr>
            </a:lvl5pPr>
            <a:lvl6pPr lvl="5" rtl="0">
              <a:spcBef>
                <a:spcPts val="0"/>
              </a:spcBef>
              <a:spcAft>
                <a:spcPts val="0"/>
              </a:spcAft>
              <a:buClr>
                <a:schemeClr val="accent3"/>
              </a:buClr>
              <a:buSzPts val="3100"/>
              <a:buFont typeface="Capriola"/>
              <a:buNone/>
              <a:defRPr sz="3100" b="1">
                <a:solidFill>
                  <a:schemeClr val="accent3"/>
                </a:solidFill>
                <a:latin typeface="Capriola"/>
                <a:ea typeface="Capriola"/>
                <a:cs typeface="Capriola"/>
                <a:sym typeface="Capriola"/>
              </a:defRPr>
            </a:lvl6pPr>
            <a:lvl7pPr lvl="6" rtl="0">
              <a:spcBef>
                <a:spcPts val="0"/>
              </a:spcBef>
              <a:spcAft>
                <a:spcPts val="0"/>
              </a:spcAft>
              <a:buClr>
                <a:schemeClr val="accent3"/>
              </a:buClr>
              <a:buSzPts val="3100"/>
              <a:buFont typeface="Capriola"/>
              <a:buNone/>
              <a:defRPr sz="3100" b="1">
                <a:solidFill>
                  <a:schemeClr val="accent3"/>
                </a:solidFill>
                <a:latin typeface="Capriola"/>
                <a:ea typeface="Capriola"/>
                <a:cs typeface="Capriola"/>
                <a:sym typeface="Capriola"/>
              </a:defRPr>
            </a:lvl7pPr>
            <a:lvl8pPr lvl="7" rtl="0">
              <a:spcBef>
                <a:spcPts val="0"/>
              </a:spcBef>
              <a:spcAft>
                <a:spcPts val="0"/>
              </a:spcAft>
              <a:buClr>
                <a:schemeClr val="accent3"/>
              </a:buClr>
              <a:buSzPts val="3100"/>
              <a:buFont typeface="Capriola"/>
              <a:buNone/>
              <a:defRPr sz="3100" b="1">
                <a:solidFill>
                  <a:schemeClr val="accent3"/>
                </a:solidFill>
                <a:latin typeface="Capriola"/>
                <a:ea typeface="Capriola"/>
                <a:cs typeface="Capriola"/>
                <a:sym typeface="Capriola"/>
              </a:defRPr>
            </a:lvl8pPr>
            <a:lvl9pPr lvl="8" rtl="0">
              <a:spcBef>
                <a:spcPts val="0"/>
              </a:spcBef>
              <a:spcAft>
                <a:spcPts val="0"/>
              </a:spcAft>
              <a:buClr>
                <a:schemeClr val="accent3"/>
              </a:buClr>
              <a:buSzPts val="3100"/>
              <a:buFont typeface="Capriola"/>
              <a:buNone/>
              <a:defRPr sz="3100" b="1">
                <a:solidFill>
                  <a:schemeClr val="accent3"/>
                </a:solidFill>
                <a:latin typeface="Capriola"/>
                <a:ea typeface="Capriola"/>
                <a:cs typeface="Capriola"/>
                <a:sym typeface="Capriola"/>
              </a:defRPr>
            </a:lvl9pPr>
          </a:lstStyle>
          <a:p>
            <a:endParaRPr/>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3"/>
              </a:buClr>
              <a:buSzPts val="1400"/>
              <a:buFont typeface="Nunito"/>
              <a:buChar char="●"/>
              <a:defRPr>
                <a:solidFill>
                  <a:schemeClr val="accent3"/>
                </a:solidFill>
                <a:latin typeface="Nunito"/>
                <a:ea typeface="Nunito"/>
                <a:cs typeface="Nunito"/>
                <a:sym typeface="Nunito"/>
              </a:defRPr>
            </a:lvl1pPr>
            <a:lvl2pPr marL="914400" lvl="1" indent="-317500">
              <a:lnSpc>
                <a:spcPct val="100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2pPr>
            <a:lvl3pPr marL="1371600" lvl="2" indent="-317500">
              <a:lnSpc>
                <a:spcPct val="100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3pPr>
            <a:lvl4pPr marL="1828800" lvl="3" indent="-317500">
              <a:lnSpc>
                <a:spcPct val="100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4pPr>
            <a:lvl5pPr marL="2286000" lvl="4" indent="-317500">
              <a:lnSpc>
                <a:spcPct val="100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5pPr>
            <a:lvl6pPr marL="2743200" lvl="5" indent="-317500">
              <a:lnSpc>
                <a:spcPct val="100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6pPr>
            <a:lvl7pPr marL="3200400" lvl="6" indent="-317500">
              <a:lnSpc>
                <a:spcPct val="100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7pPr>
            <a:lvl8pPr marL="3657600" lvl="7" indent="-317500">
              <a:lnSpc>
                <a:spcPct val="100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8pPr>
            <a:lvl9pPr marL="4114800" lvl="8" indent="-317500">
              <a:lnSpc>
                <a:spcPct val="100000"/>
              </a:lnSpc>
              <a:spcBef>
                <a:spcPts val="1600"/>
              </a:spcBef>
              <a:spcAft>
                <a:spcPts val="1600"/>
              </a:spcAft>
              <a:buClr>
                <a:schemeClr val="accent3"/>
              </a:buClr>
              <a:buSzPts val="1400"/>
              <a:buFont typeface="Nunito"/>
              <a:buChar char="■"/>
              <a:defRPr>
                <a:solidFill>
                  <a:schemeClr val="accent3"/>
                </a:solidFill>
                <a:latin typeface="Nunito"/>
                <a:ea typeface="Nunito"/>
                <a:cs typeface="Nunito"/>
                <a:sym typeface="Nunito"/>
              </a:defRPr>
            </a:lvl9pPr>
          </a:lstStyle>
          <a:p>
            <a:endParaRPr/>
          </a:p>
        </p:txBody>
      </p:sp>
    </p:spTree>
    <p:extLst>
      <p:ext uri="{BB962C8B-B14F-4D97-AF65-F5344CB8AC3E}">
        <p14:creationId xmlns:p14="http://schemas.microsoft.com/office/powerpoint/2010/main" val="278137202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6;p1"/>
          <p:cNvSpPr txBox="1">
            <a:spLocks noGrp="1"/>
          </p:cNvSpPr>
          <p:nvPr>
            <p:ph type="title"/>
          </p:nvPr>
        </p:nvSpPr>
        <p:spPr bwMode="auto">
          <a:xfrm>
            <a:off x="950915" y="593725"/>
            <a:ext cx="10290175"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sym typeface="Arial" pitchFamily="34" charset="0"/>
            </a:endParaRPr>
          </a:p>
        </p:txBody>
      </p:sp>
      <p:sp>
        <p:nvSpPr>
          <p:cNvPr id="7" name="Google Shape;7;p1"/>
          <p:cNvSpPr txBox="1">
            <a:spLocks noGrp="1"/>
          </p:cNvSpPr>
          <p:nvPr>
            <p:ph type="body" idx="1"/>
          </p:nvPr>
        </p:nvSpPr>
        <p:spPr>
          <a:xfrm>
            <a:off x="950915" y="1536700"/>
            <a:ext cx="10290175" cy="4554538"/>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1pPr>
            <a:lvl2pPr marL="914400" lvl="1"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2pPr>
            <a:lvl3pPr marL="1371600" lvl="2"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3pPr>
            <a:lvl4pPr marL="1828800" lvl="3"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4pPr>
            <a:lvl5pPr marL="2286000" lvl="4"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5pPr>
            <a:lvl6pPr marL="2743200" lvl="5"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6pPr>
            <a:lvl7pPr marL="3200400" lvl="6"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7pPr>
            <a:lvl8pPr marL="3657600" lvl="7"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8pPr>
            <a:lvl9pPr marL="4114800" lvl="8"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9pPr>
          </a:lstStyle>
          <a:p>
            <a:endParaRPr/>
          </a:p>
        </p:txBody>
      </p:sp>
    </p:spTree>
    <p:extLst>
      <p:ext uri="{BB962C8B-B14F-4D97-AF65-F5344CB8AC3E}">
        <p14:creationId xmlns:p14="http://schemas.microsoft.com/office/powerpoint/2010/main" val="181025962"/>
      </p:ext>
    </p:extLst>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itchFamily="34" charset="0"/>
        <a:defRPr>
          <a:solidFill>
            <a:srgbClr val="000000"/>
          </a:solidFill>
          <a:latin typeface="Arial"/>
          <a:ea typeface="Arial"/>
          <a:cs typeface="Arial"/>
          <a:sym typeface="Arial" pitchFamily="34" charset="0"/>
        </a:defRPr>
      </a:lvl1pPr>
      <a:lvl2pPr lvl="1" algn="l" rtl="0" eaLnBrk="0" fontAlgn="base" hangingPunct="0">
        <a:spcBef>
          <a:spcPct val="0"/>
        </a:spcBef>
        <a:spcAft>
          <a:spcPct val="0"/>
        </a:spcAft>
        <a:buClr>
          <a:srgbClr val="000000"/>
        </a:buClr>
        <a:buFont typeface="Arial" pitchFamily="34" charset="0"/>
        <a:defRPr>
          <a:solidFill>
            <a:srgbClr val="000000"/>
          </a:solidFill>
          <a:latin typeface="Arial"/>
          <a:ea typeface="Arial"/>
          <a:cs typeface="Arial"/>
          <a:sym typeface="Arial" pitchFamily="34" charset="0"/>
        </a:defRPr>
      </a:lvl2pPr>
      <a:lvl3pPr lvl="2" algn="l" rtl="0" eaLnBrk="0" fontAlgn="base" hangingPunct="0">
        <a:spcBef>
          <a:spcPct val="0"/>
        </a:spcBef>
        <a:spcAft>
          <a:spcPct val="0"/>
        </a:spcAft>
        <a:buClr>
          <a:srgbClr val="000000"/>
        </a:buClr>
        <a:buFont typeface="Arial" pitchFamily="34" charset="0"/>
        <a:defRPr>
          <a:solidFill>
            <a:srgbClr val="000000"/>
          </a:solidFill>
          <a:latin typeface="Arial"/>
          <a:ea typeface="Arial"/>
          <a:cs typeface="Arial"/>
          <a:sym typeface="Arial" pitchFamily="34" charset="0"/>
        </a:defRPr>
      </a:lvl3pPr>
      <a:lvl4pPr lvl="3" algn="l" rtl="0" eaLnBrk="0" fontAlgn="base" hangingPunct="0">
        <a:spcBef>
          <a:spcPct val="0"/>
        </a:spcBef>
        <a:spcAft>
          <a:spcPct val="0"/>
        </a:spcAft>
        <a:buClr>
          <a:srgbClr val="000000"/>
        </a:buClr>
        <a:buFont typeface="Arial" pitchFamily="34" charset="0"/>
        <a:defRPr>
          <a:solidFill>
            <a:srgbClr val="000000"/>
          </a:solidFill>
          <a:latin typeface="Arial"/>
          <a:ea typeface="Arial"/>
          <a:cs typeface="Arial"/>
          <a:sym typeface="Arial" pitchFamily="34" charset="0"/>
        </a:defRPr>
      </a:lvl4pPr>
      <a:lvl5pPr lvl="4" algn="l" rtl="0" eaLnBrk="0" fontAlgn="base" hangingPunct="0">
        <a:spcBef>
          <a:spcPct val="0"/>
        </a:spcBef>
        <a:spcAft>
          <a:spcPct val="0"/>
        </a:spcAft>
        <a:buClr>
          <a:srgbClr val="000000"/>
        </a:buClr>
        <a:buFont typeface="Arial" pitchFamily="34" charset="0"/>
        <a:defRPr>
          <a:solidFill>
            <a:srgbClr val="000000"/>
          </a:solidFill>
          <a:latin typeface="Arial"/>
          <a:ea typeface="Arial"/>
          <a:cs typeface="Arial"/>
          <a:sym typeface="Arial"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itchFamily="34" charset="0"/>
        <a:defRPr>
          <a:solidFill>
            <a:srgbClr val="000000"/>
          </a:solidFill>
          <a:latin typeface="Arial"/>
          <a:ea typeface="Arial"/>
          <a:cs typeface="Arial"/>
          <a:sym typeface="Arial" pitchFamily="34" charset="0"/>
        </a:defRPr>
      </a:lvl1pPr>
      <a:lvl2pPr lvl="1" algn="l" rtl="0" eaLnBrk="0" fontAlgn="base" hangingPunct="0">
        <a:spcBef>
          <a:spcPct val="0"/>
        </a:spcBef>
        <a:spcAft>
          <a:spcPct val="0"/>
        </a:spcAft>
        <a:buClr>
          <a:srgbClr val="000000"/>
        </a:buClr>
        <a:buFont typeface="Arial" pitchFamily="34" charset="0"/>
        <a:defRPr>
          <a:solidFill>
            <a:srgbClr val="000000"/>
          </a:solidFill>
          <a:latin typeface="Arial"/>
          <a:ea typeface="Arial"/>
          <a:cs typeface="Arial"/>
          <a:sym typeface="Arial" pitchFamily="34" charset="0"/>
        </a:defRPr>
      </a:lvl2pPr>
      <a:lvl3pPr lvl="2" algn="l" rtl="0" eaLnBrk="0" fontAlgn="base" hangingPunct="0">
        <a:spcBef>
          <a:spcPct val="0"/>
        </a:spcBef>
        <a:spcAft>
          <a:spcPct val="0"/>
        </a:spcAft>
        <a:buClr>
          <a:srgbClr val="000000"/>
        </a:buClr>
        <a:buFont typeface="Arial" pitchFamily="34" charset="0"/>
        <a:defRPr>
          <a:solidFill>
            <a:srgbClr val="000000"/>
          </a:solidFill>
          <a:latin typeface="Arial"/>
          <a:ea typeface="Arial"/>
          <a:cs typeface="Arial"/>
          <a:sym typeface="Arial" pitchFamily="34" charset="0"/>
        </a:defRPr>
      </a:lvl3pPr>
      <a:lvl4pPr lvl="3" algn="l" rtl="0" eaLnBrk="0" fontAlgn="base" hangingPunct="0">
        <a:spcBef>
          <a:spcPct val="0"/>
        </a:spcBef>
        <a:spcAft>
          <a:spcPct val="0"/>
        </a:spcAft>
        <a:buClr>
          <a:srgbClr val="000000"/>
        </a:buClr>
        <a:buFont typeface="Arial" pitchFamily="34" charset="0"/>
        <a:defRPr>
          <a:solidFill>
            <a:srgbClr val="000000"/>
          </a:solidFill>
          <a:latin typeface="Arial"/>
          <a:ea typeface="Arial"/>
          <a:cs typeface="Arial"/>
          <a:sym typeface="Arial" pitchFamily="34" charset="0"/>
        </a:defRPr>
      </a:lvl4pPr>
      <a:lvl5pPr lvl="4" algn="l" rtl="0" eaLnBrk="0" fontAlgn="base" hangingPunct="0">
        <a:spcBef>
          <a:spcPct val="0"/>
        </a:spcBef>
        <a:spcAft>
          <a:spcPct val="0"/>
        </a:spcAft>
        <a:buClr>
          <a:srgbClr val="000000"/>
        </a:buClr>
        <a:buFont typeface="Arial" pitchFamily="34" charset="0"/>
        <a:defRPr>
          <a:solidFill>
            <a:srgbClr val="000000"/>
          </a:solidFill>
          <a:latin typeface="Arial"/>
          <a:ea typeface="Arial"/>
          <a:cs typeface="Arial"/>
          <a:sym typeface="Arial"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8/21/2024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57639425"/>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ransition spd="slow">
    <p:split orient="vert"/>
  </p:transition>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278FAE5-DEEF-33E9-3C79-D19BA9ADBE5C}"/>
              </a:ext>
            </a:extLst>
          </p:cNvPr>
          <p:cNvSpPr/>
          <p:nvPr/>
        </p:nvSpPr>
        <p:spPr>
          <a:xfrm>
            <a:off x="3431826" y="1791170"/>
            <a:ext cx="5531555" cy="26340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en-US" sz="6000" b="1" kern="0" dirty="0">
                <a:solidFill>
                  <a:srgbClr val="000000"/>
                </a:solidFill>
                <a:latin typeface="Calibri" panose="020F0502020204030204" pitchFamily="34" charset="0"/>
                <a:cs typeface="Calibri" panose="020F0502020204030204" pitchFamily="34" charset="0"/>
                <a:sym typeface="Arial"/>
              </a:rPr>
              <a:t>KHỞI ĐỘNG</a:t>
            </a:r>
          </a:p>
        </p:txBody>
      </p:sp>
    </p:spTree>
    <p:extLst>
      <p:ext uri="{BB962C8B-B14F-4D97-AF65-F5344CB8AC3E}">
        <p14:creationId xmlns:p14="http://schemas.microsoft.com/office/powerpoint/2010/main" val="302273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83114219"/>
              </p:ext>
            </p:extLst>
          </p:nvPr>
        </p:nvGraphicFramePr>
        <p:xfrm>
          <a:off x="762000" y="193674"/>
          <a:ext cx="11125199" cy="5521326"/>
        </p:xfrm>
        <a:graphic>
          <a:graphicData uri="http://schemas.openxmlformats.org/drawingml/2006/table">
            <a:tbl>
              <a:tblPr/>
              <a:tblGrid>
                <a:gridCol w="788035">
                  <a:extLst>
                    <a:ext uri="{9D8B030D-6E8A-4147-A177-3AD203B41FA5}">
                      <a16:colId xmlns:a16="http://schemas.microsoft.com/office/drawing/2014/main" val="20000"/>
                    </a:ext>
                  </a:extLst>
                </a:gridCol>
                <a:gridCol w="2322095">
                  <a:extLst>
                    <a:ext uri="{9D8B030D-6E8A-4147-A177-3AD203B41FA5}">
                      <a16:colId xmlns:a16="http://schemas.microsoft.com/office/drawing/2014/main" val="20001"/>
                    </a:ext>
                  </a:extLst>
                </a:gridCol>
                <a:gridCol w="8015069">
                  <a:extLst>
                    <a:ext uri="{9D8B030D-6E8A-4147-A177-3AD203B41FA5}">
                      <a16:colId xmlns:a16="http://schemas.microsoft.com/office/drawing/2014/main" val="20002"/>
                    </a:ext>
                  </a:extLst>
                </a:gridCol>
              </a:tblGrid>
              <a:tr h="652262">
                <a:tc gridSpan="3">
                  <a:txBody>
                    <a:bodyPr/>
                    <a:lstStyle/>
                    <a:p>
                      <a:pPr marL="0" marR="0" lvl="0" indent="0" algn="ctr"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dirty="0">
                          <a:ln>
                            <a:noFill/>
                          </a:ln>
                          <a:solidFill>
                            <a:srgbClr val="000000"/>
                          </a:solidFill>
                          <a:effectLst/>
                          <a:latin typeface="Calibri" pitchFamily="34" charset="0"/>
                          <a:cs typeface="Calibri" pitchFamily="34" charset="0"/>
                          <a:sym typeface="Arial" pitchFamily="34" charset="0"/>
                        </a:rPr>
                        <a:t>ĐÁP ÁN PHIẾU HỌC TẬP </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7706">
                <a:tc>
                  <a:txBody>
                    <a:bodyPr/>
                    <a:lstStyle/>
                    <a:p>
                      <a:pPr marL="0" marR="0" lvl="0" indent="0" algn="ctr"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dirty="0">
                          <a:ln>
                            <a:noFill/>
                          </a:ln>
                          <a:solidFill>
                            <a:srgbClr val="000000"/>
                          </a:solidFill>
                          <a:effectLst/>
                          <a:latin typeface="Calibri" pitchFamily="34" charset="0"/>
                          <a:cs typeface="Calibri" pitchFamily="34" charset="0"/>
                          <a:sym typeface="Arial" pitchFamily="34" charset="0"/>
                        </a:rPr>
                        <a:t>STT</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dirty="0" err="1">
                          <a:ln>
                            <a:noFill/>
                          </a:ln>
                          <a:solidFill>
                            <a:srgbClr val="000000"/>
                          </a:solidFill>
                          <a:effectLst/>
                          <a:latin typeface="Calibri" pitchFamily="34" charset="0"/>
                          <a:cs typeface="Calibri" pitchFamily="34" charset="0"/>
                          <a:sym typeface="Arial" pitchFamily="34" charset="0"/>
                        </a:rPr>
                        <a:t>Nội</a:t>
                      </a:r>
                      <a:r>
                        <a:rPr kumimoji="0" lang="en-US" sz="3200" b="1" i="0" u="none" strike="noStrike" cap="none" normalizeH="0" baseline="0" dirty="0">
                          <a:ln>
                            <a:noFill/>
                          </a:ln>
                          <a:solidFill>
                            <a:srgbClr val="000000"/>
                          </a:solidFill>
                          <a:effectLst/>
                          <a:latin typeface="Calibri" pitchFamily="34" charset="0"/>
                          <a:cs typeface="Calibri" pitchFamily="34" charset="0"/>
                          <a:sym typeface="Arial" pitchFamily="34" charset="0"/>
                        </a:rPr>
                        <a:t> dung</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a:ln>
                            <a:noFill/>
                          </a:ln>
                          <a:solidFill>
                            <a:srgbClr val="000000"/>
                          </a:solidFill>
                          <a:effectLst/>
                          <a:latin typeface="Calibri" pitchFamily="34" charset="0"/>
                          <a:cs typeface="Calibri" pitchFamily="34" charset="0"/>
                          <a:sym typeface="Arial" pitchFamily="34" charset="0"/>
                        </a:rPr>
                        <a:t>Kết quả thảo luận</a:t>
                      </a:r>
                      <a:endParaRPr kumimoji="0" lang="en-US" sz="3200" b="0" i="0" u="none" strike="noStrike" cap="none" normalizeH="0" baseline="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91358">
                <a:tc>
                  <a:txBody>
                    <a:bodyPr/>
                    <a:lstStyle/>
                    <a:p>
                      <a:pPr marL="0" marR="0" lvl="0" indent="0" algn="just"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dirty="0">
                          <a:ln>
                            <a:noFill/>
                          </a:ln>
                          <a:solidFill>
                            <a:srgbClr val="000000"/>
                          </a:solidFill>
                          <a:effectLst/>
                          <a:latin typeface="Calibri" pitchFamily="34" charset="0"/>
                          <a:cs typeface="Calibri" pitchFamily="34" charset="0"/>
                          <a:sym typeface="Arial" pitchFamily="34" charset="0"/>
                        </a:rPr>
                        <a:t>1</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Nhận</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xét</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về</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ưu</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điểm</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và</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nhược</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điểm</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của</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hệ</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thống</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thủy</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canh</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tĩnh</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dirty="0">
                          <a:ln>
                            <a:noFill/>
                          </a:ln>
                          <a:solidFill>
                            <a:srgbClr val="FF0000"/>
                          </a:solidFill>
                          <a:effectLst/>
                          <a:latin typeface="Calibri" pitchFamily="34" charset="0"/>
                          <a:ea typeface="Times New Roman" pitchFamily="18" charset="0"/>
                          <a:cs typeface="Calibri" pitchFamily="34" charset="0"/>
                          <a:sym typeface="Arial" pitchFamily="34" charset="0"/>
                        </a:rPr>
                        <a:t> </a:t>
                      </a:r>
                      <a:r>
                        <a:rPr kumimoji="0" lang="en-US" sz="3200" b="1" i="0" u="none" strike="noStrike" cap="none" normalizeH="0" baseline="0" dirty="0" err="1">
                          <a:ln>
                            <a:noFill/>
                          </a:ln>
                          <a:solidFill>
                            <a:srgbClr val="FF0000"/>
                          </a:solidFill>
                          <a:effectLst/>
                          <a:latin typeface="Calibri" pitchFamily="34" charset="0"/>
                          <a:ea typeface="Times New Roman" pitchFamily="18" charset="0"/>
                          <a:cs typeface="Calibri" pitchFamily="34" charset="0"/>
                          <a:sym typeface="Arial" pitchFamily="34" charset="0"/>
                        </a:rPr>
                        <a:t>Hệ</a:t>
                      </a:r>
                      <a:r>
                        <a:rPr kumimoji="0" lang="en-US" sz="3200" b="1" i="0" u="none" strike="noStrike" cap="none" normalizeH="0" baseline="0" dirty="0">
                          <a:ln>
                            <a:noFill/>
                          </a:ln>
                          <a:solidFill>
                            <a:srgbClr val="FF0000"/>
                          </a:solidFill>
                          <a:effectLst/>
                          <a:latin typeface="Calibri" pitchFamily="34" charset="0"/>
                          <a:ea typeface="Times New Roman" pitchFamily="18" charset="0"/>
                          <a:cs typeface="Calibri" pitchFamily="34" charset="0"/>
                          <a:sym typeface="Arial" pitchFamily="34" charset="0"/>
                        </a:rPr>
                        <a:t> </a:t>
                      </a:r>
                      <a:r>
                        <a:rPr kumimoji="0" lang="en-US" sz="3200" b="1" i="0" u="none" strike="noStrike" cap="none" normalizeH="0" baseline="0" dirty="0" err="1">
                          <a:ln>
                            <a:noFill/>
                          </a:ln>
                          <a:solidFill>
                            <a:srgbClr val="FF0000"/>
                          </a:solidFill>
                          <a:effectLst/>
                          <a:latin typeface="Calibri" pitchFamily="34" charset="0"/>
                          <a:ea typeface="Times New Roman" pitchFamily="18" charset="0"/>
                          <a:cs typeface="Calibri" pitchFamily="34" charset="0"/>
                          <a:sym typeface="Arial" pitchFamily="34" charset="0"/>
                        </a:rPr>
                        <a:t>thống</a:t>
                      </a:r>
                      <a:r>
                        <a:rPr kumimoji="0" lang="en-US" sz="3200" b="1" i="0" u="none" strike="noStrike" cap="none" normalizeH="0" baseline="0" dirty="0">
                          <a:ln>
                            <a:noFill/>
                          </a:ln>
                          <a:solidFill>
                            <a:srgbClr val="FF0000"/>
                          </a:solidFill>
                          <a:effectLst/>
                          <a:latin typeface="Calibri" pitchFamily="34" charset="0"/>
                          <a:ea typeface="Times New Roman" pitchFamily="18" charset="0"/>
                          <a:cs typeface="Calibri" pitchFamily="34" charset="0"/>
                          <a:sym typeface="Arial" pitchFamily="34" charset="0"/>
                        </a:rPr>
                        <a:t> </a:t>
                      </a:r>
                      <a:r>
                        <a:rPr kumimoji="0" lang="en-US" sz="3200" b="1" i="0" u="none" strike="noStrike" cap="none" normalizeH="0" baseline="0" dirty="0" err="1">
                          <a:ln>
                            <a:noFill/>
                          </a:ln>
                          <a:solidFill>
                            <a:srgbClr val="FF0000"/>
                          </a:solidFill>
                          <a:effectLst/>
                          <a:latin typeface="Calibri" pitchFamily="34" charset="0"/>
                          <a:ea typeface="Times New Roman" pitchFamily="18" charset="0"/>
                          <a:cs typeface="Calibri" pitchFamily="34" charset="0"/>
                          <a:sym typeface="Arial" pitchFamily="34" charset="0"/>
                        </a:rPr>
                        <a:t>thuỷ</a:t>
                      </a:r>
                      <a:r>
                        <a:rPr kumimoji="0" lang="en-US" sz="3200" b="1" i="0" u="none" strike="noStrike" cap="none" normalizeH="0" baseline="0" dirty="0">
                          <a:ln>
                            <a:noFill/>
                          </a:ln>
                          <a:solidFill>
                            <a:srgbClr val="FF0000"/>
                          </a:solidFill>
                          <a:effectLst/>
                          <a:latin typeface="Calibri" pitchFamily="34" charset="0"/>
                          <a:ea typeface="Times New Roman" pitchFamily="18" charset="0"/>
                          <a:cs typeface="Calibri" pitchFamily="34" charset="0"/>
                          <a:sym typeface="Arial" pitchFamily="34" charset="0"/>
                        </a:rPr>
                        <a:t> </a:t>
                      </a:r>
                      <a:r>
                        <a:rPr kumimoji="0" lang="en-US" sz="3200" b="1" i="0" u="none" strike="noStrike" cap="none" normalizeH="0" baseline="0" dirty="0" err="1">
                          <a:ln>
                            <a:noFill/>
                          </a:ln>
                          <a:solidFill>
                            <a:srgbClr val="FF0000"/>
                          </a:solidFill>
                          <a:effectLst/>
                          <a:latin typeface="Calibri" pitchFamily="34" charset="0"/>
                          <a:ea typeface="Times New Roman" pitchFamily="18" charset="0"/>
                          <a:cs typeface="Calibri" pitchFamily="34" charset="0"/>
                          <a:sym typeface="Arial" pitchFamily="34" charset="0"/>
                        </a:rPr>
                        <a:t>canh</a:t>
                      </a:r>
                      <a:r>
                        <a:rPr kumimoji="0" lang="en-US" sz="3200" b="1" i="0" u="none" strike="noStrike" cap="none" normalizeH="0" baseline="0" dirty="0">
                          <a:ln>
                            <a:noFill/>
                          </a:ln>
                          <a:solidFill>
                            <a:srgbClr val="FF0000"/>
                          </a:solidFill>
                          <a:effectLst/>
                          <a:latin typeface="Calibri" pitchFamily="34" charset="0"/>
                          <a:ea typeface="Times New Roman" pitchFamily="18" charset="0"/>
                          <a:cs typeface="Calibri" pitchFamily="34" charset="0"/>
                          <a:sym typeface="Arial" pitchFamily="34" charset="0"/>
                        </a:rPr>
                        <a:t> </a:t>
                      </a:r>
                      <a:r>
                        <a:rPr kumimoji="0" lang="en-US" sz="3200" b="1" i="0" u="none" strike="noStrike" cap="none" normalizeH="0" baseline="0" dirty="0" err="1">
                          <a:ln>
                            <a:noFill/>
                          </a:ln>
                          <a:solidFill>
                            <a:srgbClr val="FF0000"/>
                          </a:solidFill>
                          <a:effectLst/>
                          <a:latin typeface="Calibri" pitchFamily="34" charset="0"/>
                          <a:ea typeface="Times New Roman" pitchFamily="18" charset="0"/>
                          <a:cs typeface="Calibri" pitchFamily="34" charset="0"/>
                          <a:sym typeface="Arial" pitchFamily="34" charset="0"/>
                        </a:rPr>
                        <a:t>tĩnh</a:t>
                      </a:r>
                      <a:endPar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endParaRPr>
                    </a:p>
                    <a:p>
                      <a:pPr marL="0" marR="0" lvl="0" indent="0" algn="just"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Ưu</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điểm</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Đễ</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thực</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hiện</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chi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phí</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thấp</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p>
                      <a:pPr marL="0" marR="0" lvl="0" indent="0" algn="just"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Nhược</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điểm</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Trong</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quá</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trình</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trồng</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cây</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dung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dịch</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dinh</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dưỡng</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không</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chuyển</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động</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nên</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thường</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bị</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thiếu</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oxygen, pH dung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dịch</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dinh</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dưỡng</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dễ</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bị</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acid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hoá</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nên</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cần</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sục</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khí</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thường</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xuyên</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276391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4162807"/>
              </p:ext>
            </p:extLst>
          </p:nvPr>
        </p:nvGraphicFramePr>
        <p:xfrm>
          <a:off x="685800" y="41276"/>
          <a:ext cx="10896600" cy="5757291"/>
        </p:xfrm>
        <a:graphic>
          <a:graphicData uri="http://schemas.openxmlformats.org/drawingml/2006/table">
            <a:tbl>
              <a:tblPr/>
              <a:tblGrid>
                <a:gridCol w="771843">
                  <a:extLst>
                    <a:ext uri="{9D8B030D-6E8A-4147-A177-3AD203B41FA5}">
                      <a16:colId xmlns:a16="http://schemas.microsoft.com/office/drawing/2014/main" val="20000"/>
                    </a:ext>
                  </a:extLst>
                </a:gridCol>
                <a:gridCol w="2504757">
                  <a:extLst>
                    <a:ext uri="{9D8B030D-6E8A-4147-A177-3AD203B41FA5}">
                      <a16:colId xmlns:a16="http://schemas.microsoft.com/office/drawing/2014/main" val="20001"/>
                    </a:ext>
                  </a:extLst>
                </a:gridCol>
                <a:gridCol w="7620000">
                  <a:extLst>
                    <a:ext uri="{9D8B030D-6E8A-4147-A177-3AD203B41FA5}">
                      <a16:colId xmlns:a16="http://schemas.microsoft.com/office/drawing/2014/main" val="20002"/>
                    </a:ext>
                  </a:extLst>
                </a:gridCol>
              </a:tblGrid>
              <a:tr h="568325">
                <a:tc gridSpan="3">
                  <a:txBody>
                    <a:bodyPr/>
                    <a:lstStyle/>
                    <a:p>
                      <a:pPr marL="0" marR="0" lvl="0" indent="0" algn="ctr"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dirty="0">
                          <a:ln>
                            <a:noFill/>
                          </a:ln>
                          <a:solidFill>
                            <a:srgbClr val="000000"/>
                          </a:solidFill>
                          <a:effectLst/>
                          <a:latin typeface="Calibri" pitchFamily="34" charset="0"/>
                          <a:cs typeface="Calibri" pitchFamily="34" charset="0"/>
                          <a:sym typeface="Arial" pitchFamily="34" charset="0"/>
                        </a:rPr>
                        <a:t>ĐÁP ÁN PHIẾU HỌC TẬP </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5600">
                <a:tc>
                  <a:txBody>
                    <a:bodyPr/>
                    <a:lstStyle/>
                    <a:p>
                      <a:pPr marL="0" marR="0" lvl="0" indent="0" algn="ctr"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dirty="0">
                          <a:ln>
                            <a:noFill/>
                          </a:ln>
                          <a:solidFill>
                            <a:srgbClr val="000000"/>
                          </a:solidFill>
                          <a:effectLst/>
                          <a:latin typeface="Calibri" pitchFamily="34" charset="0"/>
                          <a:cs typeface="Calibri" pitchFamily="34" charset="0"/>
                          <a:sym typeface="Arial" pitchFamily="34" charset="0"/>
                        </a:rPr>
                        <a:t>STT</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dirty="0" err="1">
                          <a:ln>
                            <a:noFill/>
                          </a:ln>
                          <a:solidFill>
                            <a:srgbClr val="000000"/>
                          </a:solidFill>
                          <a:effectLst/>
                          <a:latin typeface="Calibri" pitchFamily="34" charset="0"/>
                          <a:cs typeface="Calibri" pitchFamily="34" charset="0"/>
                          <a:sym typeface="Arial" pitchFamily="34" charset="0"/>
                        </a:rPr>
                        <a:t>Nội</a:t>
                      </a:r>
                      <a:r>
                        <a:rPr kumimoji="0" lang="en-US" sz="3200" b="1" i="0" u="none" strike="noStrike" cap="none" normalizeH="0" baseline="0" dirty="0">
                          <a:ln>
                            <a:noFill/>
                          </a:ln>
                          <a:solidFill>
                            <a:srgbClr val="000000"/>
                          </a:solidFill>
                          <a:effectLst/>
                          <a:latin typeface="Calibri" pitchFamily="34" charset="0"/>
                          <a:cs typeface="Calibri" pitchFamily="34" charset="0"/>
                          <a:sym typeface="Arial" pitchFamily="34" charset="0"/>
                        </a:rPr>
                        <a:t> dung</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a:ln>
                            <a:noFill/>
                          </a:ln>
                          <a:solidFill>
                            <a:srgbClr val="000000"/>
                          </a:solidFill>
                          <a:effectLst/>
                          <a:latin typeface="Calibri" pitchFamily="34" charset="0"/>
                          <a:cs typeface="Calibri" pitchFamily="34" charset="0"/>
                          <a:sym typeface="Arial" pitchFamily="34" charset="0"/>
                        </a:rPr>
                        <a:t>Kết quả thảo luận</a:t>
                      </a:r>
                      <a:endParaRPr kumimoji="0" lang="en-US" sz="3200" b="0" i="0" u="none" strike="noStrike" cap="none" normalizeH="0" baseline="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17700">
                <a:tc>
                  <a:txBody>
                    <a:bodyPr/>
                    <a:lstStyle/>
                    <a:p>
                      <a:pPr marL="0" marR="0" lvl="0" indent="0" algn="just"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dirty="0">
                          <a:ln>
                            <a:noFill/>
                          </a:ln>
                          <a:solidFill>
                            <a:srgbClr val="000000"/>
                          </a:solidFill>
                          <a:effectLst/>
                          <a:latin typeface="Calibri" pitchFamily="34" charset="0"/>
                          <a:cs typeface="Calibri" pitchFamily="34" charset="0"/>
                          <a:sym typeface="Arial" pitchFamily="34" charset="0"/>
                        </a:rPr>
                        <a:t>2</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Nhận</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xét</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về</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ưu</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điểm</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và</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nhược</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điểm</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của</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hệ</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thống</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thủy</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canh</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động</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3200" algn="just"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dirty="0" err="1">
                          <a:ln>
                            <a:noFill/>
                          </a:ln>
                          <a:solidFill>
                            <a:srgbClr val="FF0000"/>
                          </a:solidFill>
                          <a:effectLst/>
                          <a:latin typeface="Calibri" pitchFamily="34" charset="0"/>
                          <a:ea typeface="Times New Roman" pitchFamily="18" charset="0"/>
                          <a:cs typeface="Calibri" pitchFamily="34" charset="0"/>
                          <a:sym typeface="Arial" pitchFamily="34" charset="0"/>
                        </a:rPr>
                        <a:t>Hệ</a:t>
                      </a:r>
                      <a:r>
                        <a:rPr kumimoji="0" lang="en-US" sz="3200" b="1" i="0" u="none" strike="noStrike" cap="none" normalizeH="0" baseline="0" dirty="0">
                          <a:ln>
                            <a:noFill/>
                          </a:ln>
                          <a:solidFill>
                            <a:srgbClr val="FF0000"/>
                          </a:solidFill>
                          <a:effectLst/>
                          <a:latin typeface="Calibri" pitchFamily="34" charset="0"/>
                          <a:ea typeface="Times New Roman" pitchFamily="18" charset="0"/>
                          <a:cs typeface="Calibri" pitchFamily="34" charset="0"/>
                          <a:sym typeface="Arial" pitchFamily="34" charset="0"/>
                        </a:rPr>
                        <a:t> </a:t>
                      </a:r>
                      <a:r>
                        <a:rPr kumimoji="0" lang="en-US" sz="3200" b="1" i="0" u="none" strike="noStrike" cap="none" normalizeH="0" baseline="0" dirty="0" err="1">
                          <a:ln>
                            <a:noFill/>
                          </a:ln>
                          <a:solidFill>
                            <a:srgbClr val="FF0000"/>
                          </a:solidFill>
                          <a:effectLst/>
                          <a:latin typeface="Calibri" pitchFamily="34" charset="0"/>
                          <a:ea typeface="Times New Roman" pitchFamily="18" charset="0"/>
                          <a:cs typeface="Calibri" pitchFamily="34" charset="0"/>
                          <a:sym typeface="Arial" pitchFamily="34" charset="0"/>
                        </a:rPr>
                        <a:t>thống</a:t>
                      </a:r>
                      <a:r>
                        <a:rPr kumimoji="0" lang="en-US" sz="3200" b="1" i="0" u="none" strike="noStrike" cap="none" normalizeH="0" baseline="0" dirty="0">
                          <a:ln>
                            <a:noFill/>
                          </a:ln>
                          <a:solidFill>
                            <a:srgbClr val="FF0000"/>
                          </a:solidFill>
                          <a:effectLst/>
                          <a:latin typeface="Calibri" pitchFamily="34" charset="0"/>
                          <a:ea typeface="Times New Roman" pitchFamily="18" charset="0"/>
                          <a:cs typeface="Calibri" pitchFamily="34" charset="0"/>
                          <a:sym typeface="Arial" pitchFamily="34" charset="0"/>
                        </a:rPr>
                        <a:t> </a:t>
                      </a:r>
                      <a:r>
                        <a:rPr kumimoji="0" lang="en-US" sz="3200" b="1" i="0" u="none" strike="noStrike" cap="none" normalizeH="0" baseline="0" dirty="0" err="1">
                          <a:ln>
                            <a:noFill/>
                          </a:ln>
                          <a:solidFill>
                            <a:srgbClr val="FF0000"/>
                          </a:solidFill>
                          <a:effectLst/>
                          <a:latin typeface="Calibri" pitchFamily="34" charset="0"/>
                          <a:ea typeface="Times New Roman" pitchFamily="18" charset="0"/>
                          <a:cs typeface="Calibri" pitchFamily="34" charset="0"/>
                          <a:sym typeface="Arial" pitchFamily="34" charset="0"/>
                        </a:rPr>
                        <a:t>thuỷ</a:t>
                      </a:r>
                      <a:r>
                        <a:rPr kumimoji="0" lang="en-US" sz="3200" b="1" i="0" u="none" strike="noStrike" cap="none" normalizeH="0" baseline="0" dirty="0">
                          <a:ln>
                            <a:noFill/>
                          </a:ln>
                          <a:solidFill>
                            <a:srgbClr val="FF0000"/>
                          </a:solidFill>
                          <a:effectLst/>
                          <a:latin typeface="Calibri" pitchFamily="34" charset="0"/>
                          <a:ea typeface="Times New Roman" pitchFamily="18" charset="0"/>
                          <a:cs typeface="Calibri" pitchFamily="34" charset="0"/>
                          <a:sym typeface="Arial" pitchFamily="34" charset="0"/>
                        </a:rPr>
                        <a:t> </a:t>
                      </a:r>
                      <a:r>
                        <a:rPr kumimoji="0" lang="en-US" sz="3200" b="1" i="0" u="none" strike="noStrike" cap="none" normalizeH="0" baseline="0" dirty="0" err="1">
                          <a:ln>
                            <a:noFill/>
                          </a:ln>
                          <a:solidFill>
                            <a:srgbClr val="FF0000"/>
                          </a:solidFill>
                          <a:effectLst/>
                          <a:latin typeface="Calibri" pitchFamily="34" charset="0"/>
                          <a:ea typeface="Times New Roman" pitchFamily="18" charset="0"/>
                          <a:cs typeface="Calibri" pitchFamily="34" charset="0"/>
                          <a:sym typeface="Arial" pitchFamily="34" charset="0"/>
                        </a:rPr>
                        <a:t>canh</a:t>
                      </a:r>
                      <a:r>
                        <a:rPr kumimoji="0" lang="en-US" sz="3200" b="1" i="0" u="none" strike="noStrike" cap="none" normalizeH="0" baseline="0" dirty="0">
                          <a:ln>
                            <a:noFill/>
                          </a:ln>
                          <a:solidFill>
                            <a:srgbClr val="FF0000"/>
                          </a:solidFill>
                          <a:effectLst/>
                          <a:latin typeface="Calibri" pitchFamily="34" charset="0"/>
                          <a:ea typeface="Times New Roman" pitchFamily="18" charset="0"/>
                          <a:cs typeface="Calibri" pitchFamily="34" charset="0"/>
                          <a:sym typeface="Arial" pitchFamily="34" charset="0"/>
                        </a:rPr>
                        <a:t> </a:t>
                      </a:r>
                      <a:r>
                        <a:rPr kumimoji="0" lang="en-US" sz="3200" b="1" i="0" u="none" strike="noStrike" cap="none" normalizeH="0" baseline="0" dirty="0" err="1">
                          <a:ln>
                            <a:noFill/>
                          </a:ln>
                          <a:solidFill>
                            <a:srgbClr val="FF0000"/>
                          </a:solidFill>
                          <a:effectLst/>
                          <a:latin typeface="Calibri" pitchFamily="34" charset="0"/>
                          <a:ea typeface="Times New Roman" pitchFamily="18" charset="0"/>
                          <a:cs typeface="Calibri" pitchFamily="34" charset="0"/>
                          <a:sym typeface="Arial" pitchFamily="34" charset="0"/>
                        </a:rPr>
                        <a:t>động</a:t>
                      </a:r>
                      <a:endPar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endParaRPr>
                    </a:p>
                    <a:p>
                      <a:pPr marL="0" marR="0" lvl="0" indent="203200" algn="just"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Ưu</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điểm</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Trong</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quá</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trình</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trồng</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cây</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dung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dịch</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dinh</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dưỡng</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chuyển</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động</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nên</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không</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bị</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thiếu</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oxygen, pH dung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dịch</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dinh</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dưỡng</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ổn</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định</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p>
                      <a:pPr marL="0" marR="0" lvl="0" indent="203200" algn="just"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Nhược</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điểm</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Chi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phí</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xây</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dựng</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hệ</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thống</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thuỷ</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canh</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động</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cao</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đòi</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hỏi</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kỹ</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thuật</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phức</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tạp</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761313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29758310"/>
              </p:ext>
            </p:extLst>
          </p:nvPr>
        </p:nvGraphicFramePr>
        <p:xfrm>
          <a:off x="685800" y="542925"/>
          <a:ext cx="11125201" cy="5400675"/>
        </p:xfrm>
        <a:graphic>
          <a:graphicData uri="http://schemas.openxmlformats.org/drawingml/2006/table">
            <a:tbl>
              <a:tblPr/>
              <a:tblGrid>
                <a:gridCol w="788036">
                  <a:extLst>
                    <a:ext uri="{9D8B030D-6E8A-4147-A177-3AD203B41FA5}">
                      <a16:colId xmlns:a16="http://schemas.microsoft.com/office/drawing/2014/main" val="20000"/>
                    </a:ext>
                  </a:extLst>
                </a:gridCol>
                <a:gridCol w="2322096">
                  <a:extLst>
                    <a:ext uri="{9D8B030D-6E8A-4147-A177-3AD203B41FA5}">
                      <a16:colId xmlns:a16="http://schemas.microsoft.com/office/drawing/2014/main" val="20001"/>
                    </a:ext>
                  </a:extLst>
                </a:gridCol>
                <a:gridCol w="8015069">
                  <a:extLst>
                    <a:ext uri="{9D8B030D-6E8A-4147-A177-3AD203B41FA5}">
                      <a16:colId xmlns:a16="http://schemas.microsoft.com/office/drawing/2014/main" val="20002"/>
                    </a:ext>
                  </a:extLst>
                </a:gridCol>
              </a:tblGrid>
              <a:tr h="593444">
                <a:tc gridSpan="3">
                  <a:txBody>
                    <a:bodyPr/>
                    <a:lstStyle/>
                    <a:p>
                      <a:pPr marL="0" marR="0" lvl="0" indent="0" algn="ctr"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dirty="0">
                          <a:ln>
                            <a:noFill/>
                          </a:ln>
                          <a:solidFill>
                            <a:srgbClr val="000000"/>
                          </a:solidFill>
                          <a:effectLst/>
                          <a:latin typeface="Calibri" pitchFamily="34" charset="0"/>
                          <a:cs typeface="Calibri" pitchFamily="34" charset="0"/>
                          <a:sym typeface="Arial" pitchFamily="34" charset="0"/>
                        </a:rPr>
                        <a:t>ĐÁP ÁN PHIẾU HỌC TẬP </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0370">
                <a:tc>
                  <a:txBody>
                    <a:bodyPr/>
                    <a:lstStyle/>
                    <a:p>
                      <a:pPr marL="0" marR="0" lvl="0" indent="0" algn="ctr"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dirty="0">
                          <a:ln>
                            <a:noFill/>
                          </a:ln>
                          <a:solidFill>
                            <a:srgbClr val="000000"/>
                          </a:solidFill>
                          <a:effectLst/>
                          <a:latin typeface="Calibri" pitchFamily="34" charset="0"/>
                          <a:cs typeface="Calibri" pitchFamily="34" charset="0"/>
                          <a:sym typeface="Arial" pitchFamily="34" charset="0"/>
                        </a:rPr>
                        <a:t>STT</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dirty="0" err="1">
                          <a:ln>
                            <a:noFill/>
                          </a:ln>
                          <a:solidFill>
                            <a:srgbClr val="000000"/>
                          </a:solidFill>
                          <a:effectLst/>
                          <a:latin typeface="Calibri" pitchFamily="34" charset="0"/>
                          <a:cs typeface="Calibri" pitchFamily="34" charset="0"/>
                          <a:sym typeface="Arial" pitchFamily="34" charset="0"/>
                        </a:rPr>
                        <a:t>Nội</a:t>
                      </a:r>
                      <a:r>
                        <a:rPr kumimoji="0" lang="en-US" sz="3200" b="1" i="0" u="none" strike="noStrike" cap="none" normalizeH="0" baseline="0" dirty="0">
                          <a:ln>
                            <a:noFill/>
                          </a:ln>
                          <a:solidFill>
                            <a:srgbClr val="000000"/>
                          </a:solidFill>
                          <a:effectLst/>
                          <a:latin typeface="Calibri" pitchFamily="34" charset="0"/>
                          <a:cs typeface="Calibri" pitchFamily="34" charset="0"/>
                          <a:sym typeface="Arial" pitchFamily="34" charset="0"/>
                        </a:rPr>
                        <a:t> dung</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a:ln>
                            <a:noFill/>
                          </a:ln>
                          <a:solidFill>
                            <a:srgbClr val="000000"/>
                          </a:solidFill>
                          <a:effectLst/>
                          <a:latin typeface="Calibri" pitchFamily="34" charset="0"/>
                          <a:cs typeface="Calibri" pitchFamily="34" charset="0"/>
                          <a:sym typeface="Arial" pitchFamily="34" charset="0"/>
                        </a:rPr>
                        <a:t>Kết quả thảo luận</a:t>
                      </a:r>
                      <a:endParaRPr kumimoji="0" lang="en-US" sz="3200" b="0" i="0" u="none" strike="noStrike" cap="none" normalizeH="0" baseline="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36861">
                <a:tc>
                  <a:txBody>
                    <a:bodyPr/>
                    <a:lstStyle/>
                    <a:p>
                      <a:pPr marL="0" marR="0" lvl="0" indent="0" algn="just" defTabSz="914400" rtl="0" eaLnBrk="1" fontAlgn="base" latinLnBrk="0" hangingPunct="1">
                        <a:lnSpc>
                          <a:spcPct val="120000"/>
                        </a:lnSpc>
                        <a:spcBef>
                          <a:spcPct val="0"/>
                        </a:spcBef>
                        <a:spcAft>
                          <a:spcPct val="0"/>
                        </a:spcAft>
                        <a:buClr>
                          <a:srgbClr val="000000"/>
                        </a:buClr>
                        <a:buSzTx/>
                        <a:buFont typeface="Arial" pitchFamily="34" charset="0"/>
                        <a:buNone/>
                        <a:tabLst/>
                      </a:pPr>
                      <a:endParaRPr kumimoji="0" lang="en-US" sz="3200" b="1" i="0" u="none" strike="noStrike" cap="none" normalizeH="0" baseline="0" dirty="0">
                        <a:ln>
                          <a:noFill/>
                        </a:ln>
                        <a:solidFill>
                          <a:srgbClr val="000000"/>
                        </a:solidFill>
                        <a:effectLst/>
                        <a:latin typeface="Calibri" pitchFamily="34" charset="0"/>
                        <a:cs typeface="Calibri" pitchFamily="34" charset="0"/>
                        <a:sym typeface="Arial" pitchFamily="34" charset="0"/>
                      </a:endParaRPr>
                    </a:p>
                    <a:p>
                      <a:pPr marL="0" marR="0" lvl="0" indent="0" algn="just"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dirty="0">
                          <a:ln>
                            <a:noFill/>
                          </a:ln>
                          <a:solidFill>
                            <a:srgbClr val="000000"/>
                          </a:solidFill>
                          <a:effectLst/>
                          <a:latin typeface="Calibri" pitchFamily="34" charset="0"/>
                          <a:cs typeface="Calibri" pitchFamily="34" charset="0"/>
                          <a:sym typeface="Arial" pitchFamily="34" charset="0"/>
                        </a:rPr>
                        <a:t>3</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Có</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mấy</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loại</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thuỷ</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canh</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động</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nêu</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ưu</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điểm</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và</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nhược</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điểm</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của</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mỗi</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 </a:t>
                      </a:r>
                      <a:r>
                        <a:rPr kumimoji="0" lang="en-US" sz="3200" b="0" i="0" u="none" strike="noStrike" cap="none" normalizeH="0" baseline="0" dirty="0" err="1">
                          <a:ln>
                            <a:noFill/>
                          </a:ln>
                          <a:solidFill>
                            <a:srgbClr val="333333"/>
                          </a:solidFill>
                          <a:effectLst/>
                          <a:latin typeface="Calibri" pitchFamily="34" charset="0"/>
                          <a:cs typeface="Calibri" pitchFamily="34" charset="0"/>
                          <a:sym typeface="Arial" pitchFamily="34" charset="0"/>
                        </a:rPr>
                        <a:t>loại</a:t>
                      </a:r>
                      <a:r>
                        <a:rPr kumimoji="0" lang="en-US" sz="3200" b="0" i="0" u="none" strike="noStrike" cap="none" normalizeH="0" baseline="0" dirty="0">
                          <a:ln>
                            <a:noFill/>
                          </a:ln>
                          <a:solidFill>
                            <a:srgbClr val="333333"/>
                          </a:solidFill>
                          <a:effectLst/>
                          <a:latin typeface="Calibri" pitchFamily="34" charset="0"/>
                          <a:cs typeface="Calibri" pitchFamily="34" charset="0"/>
                          <a:sym typeface="Arial" pitchFamily="34" charset="0"/>
                        </a:rPr>
                        <a:t>?</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03200" algn="just"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1" i="0" u="none" strike="noStrike" cap="none" normalizeH="0" baseline="0" dirty="0" err="1">
                          <a:ln>
                            <a:noFill/>
                          </a:ln>
                          <a:solidFill>
                            <a:srgbClr val="FF0000"/>
                          </a:solidFill>
                          <a:effectLst/>
                          <a:latin typeface="Calibri" pitchFamily="34" charset="0"/>
                          <a:ea typeface="Times New Roman" pitchFamily="18" charset="0"/>
                          <a:cs typeface="Calibri" pitchFamily="34" charset="0"/>
                          <a:sym typeface="Arial" pitchFamily="34" charset="0"/>
                        </a:rPr>
                        <a:t>Hệ</a:t>
                      </a:r>
                      <a:r>
                        <a:rPr kumimoji="0" lang="en-US" sz="3200" b="1" i="0" u="none" strike="noStrike" cap="none" normalizeH="0" baseline="0" dirty="0">
                          <a:ln>
                            <a:noFill/>
                          </a:ln>
                          <a:solidFill>
                            <a:srgbClr val="FF0000"/>
                          </a:solidFill>
                          <a:effectLst/>
                          <a:latin typeface="Calibri" pitchFamily="34" charset="0"/>
                          <a:ea typeface="Times New Roman" pitchFamily="18" charset="0"/>
                          <a:cs typeface="Calibri" pitchFamily="34" charset="0"/>
                          <a:sym typeface="Arial" pitchFamily="34" charset="0"/>
                        </a:rPr>
                        <a:t> </a:t>
                      </a:r>
                      <a:r>
                        <a:rPr kumimoji="0" lang="en-US" sz="3200" b="1" i="0" u="none" strike="noStrike" cap="none" normalizeH="0" baseline="0" dirty="0" err="1">
                          <a:ln>
                            <a:noFill/>
                          </a:ln>
                          <a:solidFill>
                            <a:srgbClr val="FF0000"/>
                          </a:solidFill>
                          <a:effectLst/>
                          <a:latin typeface="Calibri" pitchFamily="34" charset="0"/>
                          <a:ea typeface="Times New Roman" pitchFamily="18" charset="0"/>
                          <a:cs typeface="Calibri" pitchFamily="34" charset="0"/>
                          <a:sym typeface="Arial" pitchFamily="34" charset="0"/>
                        </a:rPr>
                        <a:t>thống</a:t>
                      </a:r>
                      <a:r>
                        <a:rPr kumimoji="0" lang="en-US" sz="3200" b="1" i="0" u="none" strike="noStrike" cap="none" normalizeH="0" baseline="0" dirty="0">
                          <a:ln>
                            <a:noFill/>
                          </a:ln>
                          <a:solidFill>
                            <a:srgbClr val="FF0000"/>
                          </a:solidFill>
                          <a:effectLst/>
                          <a:latin typeface="Calibri" pitchFamily="34" charset="0"/>
                          <a:ea typeface="Times New Roman" pitchFamily="18" charset="0"/>
                          <a:cs typeface="Calibri" pitchFamily="34" charset="0"/>
                          <a:sym typeface="Arial" pitchFamily="34" charset="0"/>
                        </a:rPr>
                        <a:t> </a:t>
                      </a:r>
                      <a:r>
                        <a:rPr kumimoji="0" lang="en-US" sz="3200" b="1" i="0" u="none" strike="noStrike" cap="none" normalizeH="0" baseline="0" dirty="0" err="1">
                          <a:ln>
                            <a:noFill/>
                          </a:ln>
                          <a:solidFill>
                            <a:srgbClr val="FF0000"/>
                          </a:solidFill>
                          <a:effectLst/>
                          <a:latin typeface="Calibri" pitchFamily="34" charset="0"/>
                          <a:ea typeface="Times New Roman" pitchFamily="18" charset="0"/>
                          <a:cs typeface="Calibri" pitchFamily="34" charset="0"/>
                          <a:sym typeface="Arial" pitchFamily="34" charset="0"/>
                        </a:rPr>
                        <a:t>thuỷ</a:t>
                      </a:r>
                      <a:r>
                        <a:rPr kumimoji="0" lang="en-US" sz="3200" b="1" i="0" u="none" strike="noStrike" cap="none" normalizeH="0" baseline="0" dirty="0">
                          <a:ln>
                            <a:noFill/>
                          </a:ln>
                          <a:solidFill>
                            <a:srgbClr val="FF0000"/>
                          </a:solidFill>
                          <a:effectLst/>
                          <a:latin typeface="Calibri" pitchFamily="34" charset="0"/>
                          <a:ea typeface="Times New Roman" pitchFamily="18" charset="0"/>
                          <a:cs typeface="Calibri" pitchFamily="34" charset="0"/>
                          <a:sym typeface="Arial" pitchFamily="34" charset="0"/>
                        </a:rPr>
                        <a:t> </a:t>
                      </a:r>
                      <a:r>
                        <a:rPr kumimoji="0" lang="en-US" sz="3200" b="1" i="0" u="none" strike="noStrike" cap="none" normalizeH="0" baseline="0" dirty="0" err="1">
                          <a:ln>
                            <a:noFill/>
                          </a:ln>
                          <a:solidFill>
                            <a:srgbClr val="FF0000"/>
                          </a:solidFill>
                          <a:effectLst/>
                          <a:latin typeface="Calibri" pitchFamily="34" charset="0"/>
                          <a:ea typeface="Times New Roman" pitchFamily="18" charset="0"/>
                          <a:cs typeface="Calibri" pitchFamily="34" charset="0"/>
                          <a:sym typeface="Arial" pitchFamily="34" charset="0"/>
                        </a:rPr>
                        <a:t>canh</a:t>
                      </a:r>
                      <a:r>
                        <a:rPr kumimoji="0" lang="en-US" sz="3200" b="1" i="0" u="none" strike="noStrike" cap="none" normalizeH="0" baseline="0" dirty="0">
                          <a:ln>
                            <a:noFill/>
                          </a:ln>
                          <a:solidFill>
                            <a:srgbClr val="FF0000"/>
                          </a:solidFill>
                          <a:effectLst/>
                          <a:latin typeface="Calibri" pitchFamily="34" charset="0"/>
                          <a:ea typeface="Times New Roman" pitchFamily="18" charset="0"/>
                          <a:cs typeface="Calibri" pitchFamily="34" charset="0"/>
                          <a:sym typeface="Arial" pitchFamily="34" charset="0"/>
                        </a:rPr>
                        <a:t> </a:t>
                      </a:r>
                      <a:r>
                        <a:rPr kumimoji="0" lang="en-US" sz="3200" b="1" i="0" u="none" strike="noStrike" cap="none" normalizeH="0" baseline="0" dirty="0" err="1">
                          <a:ln>
                            <a:noFill/>
                          </a:ln>
                          <a:solidFill>
                            <a:srgbClr val="FF0000"/>
                          </a:solidFill>
                          <a:effectLst/>
                          <a:latin typeface="Calibri" pitchFamily="34" charset="0"/>
                          <a:ea typeface="Times New Roman" pitchFamily="18" charset="0"/>
                          <a:cs typeface="Calibri" pitchFamily="34" charset="0"/>
                          <a:sym typeface="Arial" pitchFamily="34" charset="0"/>
                        </a:rPr>
                        <a:t>động</a:t>
                      </a:r>
                      <a:r>
                        <a:rPr kumimoji="0" lang="en-US" sz="3200" b="1" i="0" u="none" strike="noStrike" cap="none" normalizeH="0" baseline="0" dirty="0">
                          <a:ln>
                            <a:noFill/>
                          </a:ln>
                          <a:solidFill>
                            <a:srgbClr val="FF0000"/>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có</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2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loại</a:t>
                      </a:r>
                      <a:endPar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endParaRPr>
                    </a:p>
                    <a:p>
                      <a:pPr marL="0" marR="0" lvl="0" indent="203200" algn="just"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Thuỷ</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canh</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mở</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Dung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dịch</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dinh</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dưỡng</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không</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có</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sự</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tuần</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hoàn</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trở</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lại</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gây</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lãng</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ea typeface="Times New Roman" pitchFamily="18" charset="0"/>
                          <a:cs typeface="Calibri" pitchFamily="34" charset="0"/>
                          <a:sym typeface="Arial" pitchFamily="34" charset="0"/>
                        </a:rPr>
                        <a:t>phí</a:t>
                      </a:r>
                      <a:r>
                        <a:rPr kumimoji="0" lang="en-US" sz="3200" b="0" i="0" u="none" strike="noStrike" cap="none" normalizeH="0" baseline="0" dirty="0">
                          <a:ln>
                            <a:noFill/>
                          </a:ln>
                          <a:solidFill>
                            <a:schemeClr val="tx1"/>
                          </a:solidFill>
                          <a:effectLst/>
                          <a:latin typeface="Calibri" pitchFamily="34" charset="0"/>
                          <a:ea typeface="Times New Roman" pitchFamily="18" charset="0"/>
                          <a:cs typeface="Calibri" pitchFamily="34" charset="0"/>
                          <a:sym typeface="Arial" pitchFamily="34" charset="0"/>
                        </a:rPr>
                        <a:t>.</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p>
                      <a:pPr marL="0" marR="0" lvl="0" indent="203200" algn="just" defTabSz="914400" rtl="0" eaLnBrk="1" fontAlgn="base" latinLnBrk="0" hangingPunct="1">
                        <a:lnSpc>
                          <a:spcPct val="120000"/>
                        </a:lnSpc>
                        <a:spcBef>
                          <a:spcPct val="0"/>
                        </a:spcBef>
                        <a:spcAft>
                          <a:spcPct val="0"/>
                        </a:spcAft>
                        <a:buClr>
                          <a:srgbClr val="000000"/>
                        </a:buClr>
                        <a:buSzTx/>
                        <a:buFont typeface="Arial" pitchFamily="34" charset="0"/>
                        <a:buNone/>
                        <a:tabLst/>
                      </a:pP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Thuỷ</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canh</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kín</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Dung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dịch</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dinh</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dưỡng</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có</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sự</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tuần</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hoàn</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trở</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lại</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nhờ</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hệ</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thống</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bơm</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hút</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dung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dịch</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dinh</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dưỡng</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ở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bể</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chứa</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thấp</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đưa</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trở</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lại</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hệ</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thống</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máng</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 </a:t>
                      </a:r>
                      <a:r>
                        <a:rPr kumimoji="0" lang="en-US" sz="3200" b="0" i="0" u="none" strike="noStrike" cap="none" normalizeH="0" baseline="0" dirty="0" err="1">
                          <a:ln>
                            <a:noFill/>
                          </a:ln>
                          <a:solidFill>
                            <a:schemeClr val="tx1"/>
                          </a:solidFill>
                          <a:effectLst/>
                          <a:latin typeface="Calibri" pitchFamily="34" charset="0"/>
                          <a:cs typeface="Times New Roman" pitchFamily="18" charset="0"/>
                          <a:sym typeface="Arial" pitchFamily="34" charset="0"/>
                        </a:rPr>
                        <a:t>cây</a:t>
                      </a:r>
                      <a:r>
                        <a:rPr kumimoji="0" lang="en-US" sz="3200" b="0" i="0" u="none" strike="noStrike" cap="none" normalizeH="0" baseline="0" dirty="0">
                          <a:ln>
                            <a:noFill/>
                          </a:ln>
                          <a:solidFill>
                            <a:schemeClr val="tx1"/>
                          </a:solidFill>
                          <a:effectLst/>
                          <a:latin typeface="Calibri" pitchFamily="34" charset="0"/>
                          <a:cs typeface="Times New Roman" pitchFamily="18" charset="0"/>
                          <a:sym typeface="Arial" pitchFamily="34" charset="0"/>
                        </a:rPr>
                        <a:t>.</a:t>
                      </a:r>
                      <a:endParaRPr kumimoji="0" lang="en-US" sz="3200" b="0" i="0" u="none" strike="noStrike" cap="none" normalizeH="0" baseline="0" dirty="0">
                        <a:ln>
                          <a:noFill/>
                        </a:ln>
                        <a:solidFill>
                          <a:schemeClr val="tx1"/>
                        </a:solidFill>
                        <a:effectLst/>
                        <a:latin typeface="Calibri" pitchFamily="34" charset="0"/>
                        <a:cs typeface="Calibri" pitchFamily="34" charset="0"/>
                        <a:sym typeface="Arial" pitchFamily="34" charset="0"/>
                      </a:endParaRPr>
                    </a:p>
                  </a:txBody>
                  <a:tcPr marL="41590" marR="41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27639188"/>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Google Shape;5203;p57"/>
          <p:cNvSpPr txBox="1">
            <a:spLocks noGrp="1"/>
          </p:cNvSpPr>
          <p:nvPr>
            <p:ph type="title"/>
          </p:nvPr>
        </p:nvSpPr>
        <p:spPr>
          <a:xfrm>
            <a:off x="2194323" y="701675"/>
            <a:ext cx="7703344" cy="763588"/>
          </a:xfrm>
        </p:spPr>
        <p:txBody>
          <a:bodyPr spcFirstLastPara="1" vert="horz" wrap="square" lIns="121900" tIns="121900" rIns="121900" bIns="121900" numCol="1" anchor="t" anchorCtr="0" compatLnSpc="1">
            <a:prstTxWarp prst="textNoShape">
              <a:avLst/>
            </a:prstTxWarp>
            <a:noAutofit/>
          </a:bodyPr>
          <a:lstStyle/>
          <a:p>
            <a:pPr eaLnBrk="1" hangingPunct="1">
              <a:spcBef>
                <a:spcPct val="0"/>
              </a:spcBef>
              <a:spcAft>
                <a:spcPct val="0"/>
              </a:spcAft>
              <a:buClr>
                <a:srgbClr val="39393B"/>
              </a:buClr>
              <a:buFont typeface="Montserrat"/>
              <a:buNone/>
            </a:pPr>
            <a:r>
              <a:rPr lang="en-US" sz="4400" b="1" dirty="0">
                <a:solidFill>
                  <a:srgbClr val="FF0000"/>
                </a:solidFill>
                <a:latin typeface="Calibri" pitchFamily="34" charset="0"/>
                <a:ea typeface="Montserrat"/>
                <a:cs typeface="Calibri" pitchFamily="34" charset="0"/>
                <a:sym typeface="Montserrat"/>
              </a:rPr>
              <a:t>KẾT LUẬN </a:t>
            </a:r>
          </a:p>
        </p:txBody>
      </p:sp>
      <p:sp>
        <p:nvSpPr>
          <p:cNvPr id="52227" name="Rectangle 1"/>
          <p:cNvSpPr>
            <a:spLocks noChangeArrowheads="1"/>
          </p:cNvSpPr>
          <p:nvPr/>
        </p:nvSpPr>
        <p:spPr bwMode="auto">
          <a:xfrm>
            <a:off x="1466256" y="1752600"/>
            <a:ext cx="9159478" cy="370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gn="just" fontAlgn="base">
              <a:lnSpc>
                <a:spcPct val="150000"/>
              </a:lnSpc>
              <a:spcBef>
                <a:spcPct val="0"/>
              </a:spcBef>
              <a:spcAft>
                <a:spcPct val="0"/>
              </a:spcAft>
              <a:buFontTx/>
              <a:buChar char="-"/>
            </a:pPr>
            <a:r>
              <a:rPr lang="en-US" sz="3200" dirty="0" err="1">
                <a:solidFill>
                  <a:srgbClr val="004070"/>
                </a:solidFill>
                <a:latin typeface="Calibri" pitchFamily="34" charset="0"/>
                <a:cs typeface="Calibri" pitchFamily="34" charset="0"/>
              </a:rPr>
              <a:t>Dựa</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vào</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đặc</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điểm</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sử</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dụng</a:t>
            </a:r>
            <a:r>
              <a:rPr lang="en-US" sz="3200" dirty="0">
                <a:solidFill>
                  <a:srgbClr val="004070"/>
                </a:solidFill>
                <a:latin typeface="Calibri" pitchFamily="34" charset="0"/>
                <a:cs typeface="Calibri" pitchFamily="34" charset="0"/>
              </a:rPr>
              <a:t> dung </a:t>
            </a:r>
            <a:r>
              <a:rPr lang="en-US" sz="3200" dirty="0" err="1">
                <a:solidFill>
                  <a:srgbClr val="004070"/>
                </a:solidFill>
                <a:latin typeface="Calibri" pitchFamily="34" charset="0"/>
                <a:cs typeface="Calibri" pitchFamily="34" charset="0"/>
              </a:rPr>
              <a:t>dịch</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dinh</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dưỡng</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người</a:t>
            </a:r>
            <a:r>
              <a:rPr lang="en-US" sz="3200" dirty="0">
                <a:solidFill>
                  <a:srgbClr val="004070"/>
                </a:solidFill>
                <a:latin typeface="Calibri" pitchFamily="34" charset="0"/>
                <a:cs typeface="Calibri" pitchFamily="34" charset="0"/>
              </a:rPr>
              <a:t> ta chia </a:t>
            </a:r>
            <a:r>
              <a:rPr lang="en-US" sz="3200" dirty="0" err="1">
                <a:solidFill>
                  <a:srgbClr val="004070"/>
                </a:solidFill>
                <a:latin typeface="Calibri" pitchFamily="34" charset="0"/>
                <a:cs typeface="Calibri" pitchFamily="34" charset="0"/>
              </a:rPr>
              <a:t>thành</a:t>
            </a:r>
            <a:r>
              <a:rPr lang="en-US" sz="3200" dirty="0">
                <a:solidFill>
                  <a:srgbClr val="004070"/>
                </a:solidFill>
                <a:latin typeface="Calibri" pitchFamily="34" charset="0"/>
                <a:cs typeface="Calibri" pitchFamily="34" charset="0"/>
              </a:rPr>
              <a:t> 2 </a:t>
            </a:r>
            <a:r>
              <a:rPr lang="en-US" sz="3200" dirty="0" err="1">
                <a:solidFill>
                  <a:srgbClr val="004070"/>
                </a:solidFill>
                <a:latin typeface="Calibri" pitchFamily="34" charset="0"/>
                <a:cs typeface="Calibri" pitchFamily="34" charset="0"/>
              </a:rPr>
              <a:t>kiểu</a:t>
            </a:r>
            <a:r>
              <a:rPr lang="en-US" sz="3200" dirty="0">
                <a:solidFill>
                  <a:srgbClr val="004070"/>
                </a:solidFill>
                <a:latin typeface="Calibri" pitchFamily="34" charset="0"/>
                <a:cs typeface="Calibri" pitchFamily="34" charset="0"/>
              </a:rPr>
              <a:t>: </a:t>
            </a:r>
          </a:p>
          <a:p>
            <a:pPr algn="just" fontAlgn="base">
              <a:lnSpc>
                <a:spcPct val="150000"/>
              </a:lnSpc>
              <a:spcBef>
                <a:spcPct val="0"/>
              </a:spcBef>
              <a:spcAft>
                <a:spcPct val="0"/>
              </a:spcAft>
            </a:pP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Hệ</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thống</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thuỷ</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canh</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tĩnh</a:t>
            </a:r>
            <a:r>
              <a:rPr lang="en-US" sz="3200" dirty="0">
                <a:solidFill>
                  <a:srgbClr val="004070"/>
                </a:solidFill>
                <a:latin typeface="Calibri" pitchFamily="34" charset="0"/>
                <a:cs typeface="Calibri" pitchFamily="34" charset="0"/>
              </a:rPr>
              <a:t>.</a:t>
            </a:r>
          </a:p>
          <a:p>
            <a:pPr algn="just" fontAlgn="base">
              <a:lnSpc>
                <a:spcPct val="150000"/>
              </a:lnSpc>
              <a:spcBef>
                <a:spcPct val="0"/>
              </a:spcBef>
              <a:spcAft>
                <a:spcPct val="0"/>
              </a:spcAft>
            </a:pP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Hệ</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thống</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thuỷ</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canh</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động</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gồm</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thuỷ</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canh</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kín</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và</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thuỷ</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canh</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mở</a:t>
            </a:r>
            <a:r>
              <a:rPr lang="en-US" sz="3200" dirty="0">
                <a:solidFill>
                  <a:srgbClr val="004070"/>
                </a:solidFill>
                <a:latin typeface="Calibri" pitchFamily="34" charset="0"/>
                <a:cs typeface="Calibri" pitchFamily="34" charset="0"/>
              </a:rPr>
              <a:t>). </a:t>
            </a:r>
          </a:p>
        </p:txBody>
      </p:sp>
    </p:spTree>
    <p:extLst>
      <p:ext uri="{BB962C8B-B14F-4D97-AF65-F5344CB8AC3E}">
        <p14:creationId xmlns:p14="http://schemas.microsoft.com/office/powerpoint/2010/main" val="42227262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2227">
                                            <p:txEl>
                                              <p:pRg st="0" end="0"/>
                                            </p:txEl>
                                          </p:spTgt>
                                        </p:tgtEl>
                                        <p:attrNameLst>
                                          <p:attrName>style.visibility</p:attrName>
                                        </p:attrNameLst>
                                      </p:cBhvr>
                                      <p:to>
                                        <p:strVal val="visible"/>
                                      </p:to>
                                    </p:set>
                                    <p:animEffect transition="in" filter="fade">
                                      <p:cBhvr>
                                        <p:cTn id="11" dur="500"/>
                                        <p:tgtEl>
                                          <p:spTgt spid="5222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2227">
                                            <p:txEl>
                                              <p:pRg st="1" end="1"/>
                                            </p:txEl>
                                          </p:spTgt>
                                        </p:tgtEl>
                                        <p:attrNameLst>
                                          <p:attrName>style.visibility</p:attrName>
                                        </p:attrNameLst>
                                      </p:cBhvr>
                                      <p:to>
                                        <p:strVal val="visible"/>
                                      </p:to>
                                    </p:set>
                                    <p:animEffect transition="in" filter="fade">
                                      <p:cBhvr>
                                        <p:cTn id="16" dur="500"/>
                                        <p:tgtEl>
                                          <p:spTgt spid="5222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2227">
                                            <p:txEl>
                                              <p:pRg st="2" end="2"/>
                                            </p:txEl>
                                          </p:spTgt>
                                        </p:tgtEl>
                                        <p:attrNameLst>
                                          <p:attrName>style.visibility</p:attrName>
                                        </p:attrNameLst>
                                      </p:cBhvr>
                                      <p:to>
                                        <p:strVal val="visible"/>
                                      </p:to>
                                    </p:set>
                                    <p:animEffect transition="in" filter="fade">
                                      <p:cBhvr>
                                        <p:cTn id="21" dur="500"/>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600" y="152401"/>
            <a:ext cx="10160000" cy="1106141"/>
          </a:xfrm>
          <a:solidFill>
            <a:srgbClr val="FFFF00"/>
          </a:solidFill>
          <a:ln>
            <a:solidFill>
              <a:schemeClr val="accent1"/>
            </a:solidFill>
          </a:ln>
        </p:spPr>
        <p:txBody>
          <a:bodyPr/>
          <a:lstStyle/>
          <a:p>
            <a:r>
              <a:rPr lang="en-US" sz="3200" b="1" kern="1200" dirty="0">
                <a:solidFill>
                  <a:srgbClr val="FF0000"/>
                </a:solidFill>
                <a:highlight>
                  <a:srgbClr val="FFFF00"/>
                </a:highlight>
                <a:latin typeface="Calibri" pitchFamily="34" charset="0"/>
                <a:ea typeface="Calibri"/>
                <a:cs typeface="Calibri" pitchFamily="34" charset="0"/>
              </a:rPr>
              <a:t>III. HỆ THỐNG THỦY CANH ĐÁP ỨNG PHÁT TRIỂN NÔNG NGHIỆP SẠCH.</a:t>
            </a:r>
            <a:endParaRPr lang="en-US" sz="3200" dirty="0">
              <a:solidFill>
                <a:srgbClr val="FF0000"/>
              </a:solidFill>
              <a:highlight>
                <a:srgbClr val="FFFF00"/>
              </a:highlight>
              <a:latin typeface="Calibri" pitchFamily="34" charset="0"/>
              <a:cs typeface="Calibri" pitchFamily="34" charset="0"/>
            </a:endParaRPr>
          </a:p>
        </p:txBody>
      </p:sp>
      <p:sp>
        <p:nvSpPr>
          <p:cNvPr id="3" name="Rectangle 1"/>
          <p:cNvSpPr>
            <a:spLocks noChangeArrowheads="1"/>
          </p:cNvSpPr>
          <p:nvPr/>
        </p:nvSpPr>
        <p:spPr bwMode="auto">
          <a:xfrm>
            <a:off x="2057400" y="1625025"/>
            <a:ext cx="7962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en-US" sz="3200" dirty="0">
                <a:solidFill>
                  <a:srgbClr val="004070"/>
                </a:solidFill>
                <a:latin typeface="Calibri" pitchFamily="34" charset="0"/>
                <a:cs typeface="Calibri" pitchFamily="34" charset="0"/>
              </a:rPr>
              <a:t>HS </a:t>
            </a:r>
            <a:r>
              <a:rPr lang="en-US" sz="3200" dirty="0" err="1">
                <a:solidFill>
                  <a:srgbClr val="004070"/>
                </a:solidFill>
                <a:latin typeface="Calibri" pitchFamily="34" charset="0"/>
                <a:cs typeface="Calibri" pitchFamily="34" charset="0"/>
              </a:rPr>
              <a:t>thảo</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luận</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nhóm</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và</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hoàn</a:t>
            </a:r>
            <a:r>
              <a:rPr lang="en-US" sz="3200" dirty="0">
                <a:solidFill>
                  <a:srgbClr val="004070"/>
                </a:solidFill>
                <a:latin typeface="Calibri" pitchFamily="34" charset="0"/>
                <a:cs typeface="Calibri" pitchFamily="34" charset="0"/>
              </a:rPr>
              <a:t> </a:t>
            </a:r>
            <a:r>
              <a:rPr lang="en-US" sz="3200" dirty="0" err="1">
                <a:solidFill>
                  <a:srgbClr val="004070"/>
                </a:solidFill>
                <a:latin typeface="Calibri" pitchFamily="34" charset="0"/>
                <a:cs typeface="Calibri" pitchFamily="34" charset="0"/>
              </a:rPr>
              <a:t>thành</a:t>
            </a:r>
            <a:r>
              <a:rPr lang="en-US" sz="3200" dirty="0">
                <a:solidFill>
                  <a:srgbClr val="004070"/>
                </a:solidFill>
                <a:latin typeface="Calibri" pitchFamily="34" charset="0"/>
                <a:cs typeface="Calibri" pitchFamily="34" charset="0"/>
              </a:rPr>
              <a:t> PHT   </a:t>
            </a:r>
          </a:p>
        </p:txBody>
      </p:sp>
      <p:graphicFrame>
        <p:nvGraphicFramePr>
          <p:cNvPr id="4" name="Table 3"/>
          <p:cNvGraphicFramePr>
            <a:graphicFrameLocks noGrp="1"/>
          </p:cNvGraphicFramePr>
          <p:nvPr>
            <p:extLst>
              <p:ext uri="{D42A27DB-BD31-4B8C-83A1-F6EECF244321}">
                <p14:modId xmlns:p14="http://schemas.microsoft.com/office/powerpoint/2010/main" val="3396284162"/>
              </p:ext>
            </p:extLst>
          </p:nvPr>
        </p:nvGraphicFramePr>
        <p:xfrm>
          <a:off x="1752601" y="2666999"/>
          <a:ext cx="8762999" cy="3505201"/>
        </p:xfrm>
        <a:graphic>
          <a:graphicData uri="http://schemas.openxmlformats.org/drawingml/2006/table">
            <a:tbl>
              <a:tblPr firstRow="1" firstCol="1" bandRow="1"/>
              <a:tblGrid>
                <a:gridCol w="4381003">
                  <a:extLst>
                    <a:ext uri="{9D8B030D-6E8A-4147-A177-3AD203B41FA5}">
                      <a16:colId xmlns:a16="http://schemas.microsoft.com/office/drawing/2014/main" val="20000"/>
                    </a:ext>
                  </a:extLst>
                </a:gridCol>
                <a:gridCol w="4381996">
                  <a:extLst>
                    <a:ext uri="{9D8B030D-6E8A-4147-A177-3AD203B41FA5}">
                      <a16:colId xmlns:a16="http://schemas.microsoft.com/office/drawing/2014/main" val="20001"/>
                    </a:ext>
                  </a:extLst>
                </a:gridCol>
              </a:tblGrid>
              <a:tr h="481579">
                <a:tc>
                  <a:txBody>
                    <a:bodyPr/>
                    <a:lstStyle/>
                    <a:p>
                      <a:pPr algn="ctr">
                        <a:lnSpc>
                          <a:spcPct val="107000"/>
                        </a:lnSpc>
                        <a:spcBef>
                          <a:spcPts val="300"/>
                        </a:spcBef>
                        <a:spcAft>
                          <a:spcPts val="300"/>
                        </a:spcAft>
                      </a:pPr>
                      <a:r>
                        <a:rPr lang="en-US" sz="2800" b="1" kern="1200" dirty="0" err="1">
                          <a:effectLst/>
                          <a:latin typeface="Calibri" pitchFamily="34" charset="0"/>
                          <a:ea typeface="Calibri"/>
                          <a:cs typeface="Calibri" pitchFamily="34" charset="0"/>
                        </a:rPr>
                        <a:t>Ưu</a:t>
                      </a:r>
                      <a:r>
                        <a:rPr lang="en-US" sz="2800" b="1" kern="1200" dirty="0">
                          <a:effectLst/>
                          <a:latin typeface="Calibri" pitchFamily="34" charset="0"/>
                          <a:ea typeface="Calibri"/>
                          <a:cs typeface="Calibri" pitchFamily="34" charset="0"/>
                        </a:rPr>
                        <a:t> </a:t>
                      </a:r>
                      <a:r>
                        <a:rPr lang="en-US" sz="2800" b="1" kern="1200" dirty="0" err="1">
                          <a:effectLst/>
                          <a:latin typeface="Calibri" pitchFamily="34" charset="0"/>
                          <a:ea typeface="Calibri"/>
                          <a:cs typeface="Calibri" pitchFamily="34" charset="0"/>
                        </a:rPr>
                        <a:t>điểm</a:t>
                      </a:r>
                      <a:r>
                        <a:rPr lang="en-US" sz="2800" b="1" kern="1200" dirty="0">
                          <a:effectLst/>
                          <a:latin typeface="Calibri" pitchFamily="34" charset="0"/>
                          <a:ea typeface="Calibri"/>
                          <a:cs typeface="Calibri" pitchFamily="34" charset="0"/>
                        </a:rPr>
                        <a:t> </a:t>
                      </a:r>
                      <a:endParaRPr lang="en-US" sz="2800" dirty="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300"/>
                        </a:spcBef>
                        <a:spcAft>
                          <a:spcPts val="300"/>
                        </a:spcAft>
                      </a:pPr>
                      <a:r>
                        <a:rPr lang="en-US" sz="2800" b="1" kern="1200">
                          <a:effectLst/>
                          <a:latin typeface="Calibri" pitchFamily="34" charset="0"/>
                          <a:ea typeface="Calibri"/>
                          <a:cs typeface="Calibri" pitchFamily="34" charset="0"/>
                        </a:rPr>
                        <a:t>Nhược điểm</a:t>
                      </a:r>
                      <a:endParaRPr lang="en-US" sz="280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3937">
                <a:tc>
                  <a:txBody>
                    <a:bodyPr/>
                    <a:lstStyle/>
                    <a:p>
                      <a:pPr algn="just">
                        <a:lnSpc>
                          <a:spcPct val="107000"/>
                        </a:lnSpc>
                        <a:spcBef>
                          <a:spcPts val="300"/>
                        </a:spcBef>
                        <a:spcAft>
                          <a:spcPts val="300"/>
                        </a:spcAft>
                      </a:pPr>
                      <a:endParaRPr lang="en-US" sz="2800" dirty="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80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3937">
                <a:tc>
                  <a:txBody>
                    <a:bodyPr/>
                    <a:lstStyle/>
                    <a:p>
                      <a:pPr algn="just">
                        <a:lnSpc>
                          <a:spcPct val="107000"/>
                        </a:lnSpc>
                        <a:spcBef>
                          <a:spcPts val="300"/>
                        </a:spcBef>
                        <a:spcAft>
                          <a:spcPts val="300"/>
                        </a:spcAft>
                      </a:pPr>
                      <a:endParaRPr lang="en-US" sz="2800" dirty="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80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3937">
                <a:tc>
                  <a:txBody>
                    <a:bodyPr/>
                    <a:lstStyle/>
                    <a:p>
                      <a:pPr algn="just">
                        <a:lnSpc>
                          <a:spcPct val="107000"/>
                        </a:lnSpc>
                        <a:spcBef>
                          <a:spcPts val="300"/>
                        </a:spcBef>
                        <a:spcAft>
                          <a:spcPts val="300"/>
                        </a:spcAft>
                      </a:pPr>
                      <a:endParaRPr lang="en-US" sz="2800" dirty="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80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3937">
                <a:tc>
                  <a:txBody>
                    <a:bodyPr/>
                    <a:lstStyle/>
                    <a:p>
                      <a:pPr algn="just">
                        <a:lnSpc>
                          <a:spcPct val="107000"/>
                        </a:lnSpc>
                        <a:spcBef>
                          <a:spcPts val="300"/>
                        </a:spcBef>
                        <a:spcAft>
                          <a:spcPts val="300"/>
                        </a:spcAft>
                      </a:pPr>
                      <a:endParaRPr lang="en-US" sz="2800" dirty="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800" dirty="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03937">
                <a:tc>
                  <a:txBody>
                    <a:bodyPr/>
                    <a:lstStyle/>
                    <a:p>
                      <a:pPr algn="just">
                        <a:lnSpc>
                          <a:spcPct val="107000"/>
                        </a:lnSpc>
                        <a:spcBef>
                          <a:spcPts val="300"/>
                        </a:spcBef>
                        <a:spcAft>
                          <a:spcPts val="300"/>
                        </a:spcAft>
                      </a:pPr>
                      <a:endParaRPr lang="en-US" sz="280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800" dirty="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03937">
                <a:tc>
                  <a:txBody>
                    <a:bodyPr/>
                    <a:lstStyle/>
                    <a:p>
                      <a:pPr algn="just">
                        <a:lnSpc>
                          <a:spcPct val="107000"/>
                        </a:lnSpc>
                        <a:spcBef>
                          <a:spcPts val="300"/>
                        </a:spcBef>
                        <a:spcAft>
                          <a:spcPts val="300"/>
                        </a:spcAft>
                      </a:pPr>
                      <a:endParaRPr lang="en-US" sz="280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800" dirty="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6086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6604" y="0"/>
            <a:ext cx="8511397"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1" y="3124200"/>
            <a:ext cx="74733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482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498600" y="7258"/>
            <a:ext cx="9855200" cy="982926"/>
          </a:xfrm>
          <a:prstGeom prst="rect">
            <a:avLst/>
          </a:prstGeom>
          <a:solidFill>
            <a:srgbClr val="FFFF00"/>
          </a:solidFill>
          <a:ln>
            <a:noFill/>
          </a:ln>
        </p:spPr>
        <p:txBody>
          <a:bodyPr spcFirstLastPara="1" vert="horz" wrap="square" lIns="91425" tIns="91425" rIns="91425" bIns="91425" numCol="1" anchor="t" anchorCtr="0" compatLnSpc="1">
            <a:prstTxWarp prst="textNoShape">
              <a:avLst/>
            </a:prstTxWarp>
            <a:noAutofit/>
          </a:bodyPr>
          <a:lstStyle>
            <a:defPPr marR="0" lvl="0" algn="l" rtl="0">
              <a:lnSpc>
                <a:spcPct val="100000"/>
              </a:lnSpc>
              <a:spcBef>
                <a:spcPts val="0"/>
              </a:spcBef>
              <a:spcAft>
                <a:spcPts val="0"/>
              </a:spcAft>
            </a:defPPr>
            <a:lvl1pPr lvl="0" algn="ctr" rtl="0" eaLnBrk="0" fontAlgn="base" hangingPunct="0">
              <a:spcBef>
                <a:spcPts val="0"/>
              </a:spcBef>
              <a:spcAft>
                <a:spcPts val="0"/>
              </a:spcAft>
              <a:buClr>
                <a:srgbClr val="000000"/>
              </a:buClr>
              <a:buSzPts val="3000"/>
              <a:buFont typeface="Arial" pitchFamily="34" charset="0"/>
              <a:buNone/>
              <a:defRPr>
                <a:solidFill>
                  <a:srgbClr val="000000"/>
                </a:solidFill>
                <a:latin typeface="Arial"/>
                <a:ea typeface="Arial"/>
                <a:cs typeface="Arial"/>
                <a:sym typeface="Arial" pitchFamily="34" charset="0"/>
              </a:defRPr>
            </a:lvl1pPr>
            <a:lvl2pPr lvl="1" algn="l" rtl="0" eaLnBrk="0" fontAlgn="base" hangingPunct="0">
              <a:spcBef>
                <a:spcPts val="0"/>
              </a:spcBef>
              <a:spcAft>
                <a:spcPts val="0"/>
              </a:spcAft>
              <a:buClr>
                <a:srgbClr val="000000"/>
              </a:buClr>
              <a:buSzPts val="3000"/>
              <a:buFont typeface="Arial" pitchFamily="34" charset="0"/>
              <a:buNone/>
              <a:defRPr>
                <a:solidFill>
                  <a:srgbClr val="000000"/>
                </a:solidFill>
                <a:latin typeface="Arial"/>
                <a:ea typeface="Arial"/>
                <a:cs typeface="Arial"/>
                <a:sym typeface="Arial" pitchFamily="34" charset="0"/>
              </a:defRPr>
            </a:lvl2pPr>
            <a:lvl3pPr lvl="2" algn="l" rtl="0" eaLnBrk="0" fontAlgn="base" hangingPunct="0">
              <a:spcBef>
                <a:spcPts val="0"/>
              </a:spcBef>
              <a:spcAft>
                <a:spcPts val="0"/>
              </a:spcAft>
              <a:buClr>
                <a:srgbClr val="000000"/>
              </a:buClr>
              <a:buSzPts val="3000"/>
              <a:buFont typeface="Arial" pitchFamily="34" charset="0"/>
              <a:buNone/>
              <a:defRPr>
                <a:solidFill>
                  <a:srgbClr val="000000"/>
                </a:solidFill>
                <a:latin typeface="Arial"/>
                <a:ea typeface="Arial"/>
                <a:cs typeface="Arial"/>
                <a:sym typeface="Arial" pitchFamily="34" charset="0"/>
              </a:defRPr>
            </a:lvl3pPr>
            <a:lvl4pPr lvl="3" algn="l" rtl="0" eaLnBrk="0" fontAlgn="base" hangingPunct="0">
              <a:spcBef>
                <a:spcPts val="0"/>
              </a:spcBef>
              <a:spcAft>
                <a:spcPts val="0"/>
              </a:spcAft>
              <a:buClr>
                <a:srgbClr val="000000"/>
              </a:buClr>
              <a:buSzPts val="3000"/>
              <a:buFont typeface="Arial" pitchFamily="34" charset="0"/>
              <a:buNone/>
              <a:defRPr>
                <a:solidFill>
                  <a:srgbClr val="000000"/>
                </a:solidFill>
                <a:latin typeface="Arial"/>
                <a:ea typeface="Arial"/>
                <a:cs typeface="Arial"/>
                <a:sym typeface="Arial" pitchFamily="34" charset="0"/>
              </a:defRPr>
            </a:lvl4pPr>
            <a:lvl5pPr lvl="4" algn="l" rtl="0" eaLnBrk="0" fontAlgn="base" hangingPunct="0">
              <a:spcBef>
                <a:spcPts val="0"/>
              </a:spcBef>
              <a:spcAft>
                <a:spcPts val="0"/>
              </a:spcAft>
              <a:buClr>
                <a:srgbClr val="000000"/>
              </a:buClr>
              <a:buSzPts val="3000"/>
              <a:buFont typeface="Arial" pitchFamily="34" charset="0"/>
              <a:buNone/>
              <a:defRPr>
                <a:solidFill>
                  <a:srgbClr val="000000"/>
                </a:solidFill>
                <a:latin typeface="Arial"/>
                <a:ea typeface="Arial"/>
                <a:cs typeface="Arial"/>
                <a:sym typeface="Arial" pitchFamily="34" charset="0"/>
              </a:defRPr>
            </a:lvl5pPr>
            <a:lvl6pPr marR="0" lvl="5" algn="l" rtl="0">
              <a:lnSpc>
                <a:spcPct val="100000"/>
              </a:lnSpc>
              <a:spcBef>
                <a:spcPts val="0"/>
              </a:spcBef>
              <a:spcAft>
                <a:spcPts val="0"/>
              </a:spcAft>
              <a:buClr>
                <a:srgbClr val="000000"/>
              </a:buClr>
              <a:buSzPts val="30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0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0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000"/>
              <a:buFont typeface="Arial"/>
              <a:buNone/>
              <a:defRPr sz="1867" b="0" i="0" u="none" strike="noStrike" cap="none">
                <a:solidFill>
                  <a:srgbClr val="000000"/>
                </a:solidFill>
                <a:latin typeface="Arial"/>
                <a:ea typeface="Arial"/>
                <a:cs typeface="Arial"/>
                <a:sym typeface="Arial"/>
              </a:defRPr>
            </a:lvl9pPr>
          </a:lstStyle>
          <a:p>
            <a:r>
              <a:rPr lang="en-US" sz="3200" b="1" dirty="0">
                <a:solidFill>
                  <a:srgbClr val="FF0000"/>
                </a:solidFill>
                <a:latin typeface="Calibri" pitchFamily="34" charset="0"/>
                <a:ea typeface="Calibri"/>
                <a:cs typeface="Calibri" pitchFamily="34" charset="0"/>
              </a:rPr>
              <a:t>III. HỆ THỐNG THỦY CANH ĐÁP ỨNG PHÁT TRIỂN NÔNG NGHIỆP SẠCH.</a:t>
            </a:r>
            <a:endParaRPr lang="en-US" sz="3200" dirty="0">
              <a:solidFill>
                <a:srgbClr val="FF0000"/>
              </a:solidFill>
              <a:latin typeface="Calibri" pitchFamily="34" charset="0"/>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32867304"/>
              </p:ext>
            </p:extLst>
          </p:nvPr>
        </p:nvGraphicFramePr>
        <p:xfrm>
          <a:off x="228600" y="990185"/>
          <a:ext cx="11658600" cy="5857137"/>
        </p:xfrm>
        <a:graphic>
          <a:graphicData uri="http://schemas.openxmlformats.org/drawingml/2006/table">
            <a:tbl>
              <a:tblPr firstRow="1" firstCol="1" bandRow="1"/>
              <a:tblGrid>
                <a:gridCol w="5105400">
                  <a:extLst>
                    <a:ext uri="{9D8B030D-6E8A-4147-A177-3AD203B41FA5}">
                      <a16:colId xmlns:a16="http://schemas.microsoft.com/office/drawing/2014/main" val="20000"/>
                    </a:ext>
                  </a:extLst>
                </a:gridCol>
                <a:gridCol w="6553200">
                  <a:extLst>
                    <a:ext uri="{9D8B030D-6E8A-4147-A177-3AD203B41FA5}">
                      <a16:colId xmlns:a16="http://schemas.microsoft.com/office/drawing/2014/main" val="20001"/>
                    </a:ext>
                  </a:extLst>
                </a:gridCol>
              </a:tblGrid>
              <a:tr h="556694">
                <a:tc>
                  <a:txBody>
                    <a:bodyPr/>
                    <a:lstStyle/>
                    <a:p>
                      <a:pPr marL="252000" algn="ctr">
                        <a:lnSpc>
                          <a:spcPct val="150000"/>
                        </a:lnSpc>
                        <a:spcBef>
                          <a:spcPts val="300"/>
                        </a:spcBef>
                        <a:spcAft>
                          <a:spcPts val="300"/>
                        </a:spcAft>
                      </a:pPr>
                      <a:r>
                        <a:rPr lang="en-US" sz="2800" b="1" kern="1200" dirty="0" err="1">
                          <a:effectLst/>
                          <a:latin typeface="Calibri" pitchFamily="34" charset="0"/>
                          <a:ea typeface="Calibri"/>
                          <a:cs typeface="Calibri" pitchFamily="34" charset="0"/>
                        </a:rPr>
                        <a:t>Ưu</a:t>
                      </a:r>
                      <a:r>
                        <a:rPr lang="en-US" sz="2800" b="1" kern="1200" dirty="0">
                          <a:effectLst/>
                          <a:latin typeface="Calibri" pitchFamily="34" charset="0"/>
                          <a:ea typeface="Calibri"/>
                          <a:cs typeface="Calibri" pitchFamily="34" charset="0"/>
                        </a:rPr>
                        <a:t> </a:t>
                      </a:r>
                      <a:r>
                        <a:rPr lang="en-US" sz="2800" b="1" kern="1200" dirty="0" err="1">
                          <a:effectLst/>
                          <a:latin typeface="Calibri" pitchFamily="34" charset="0"/>
                          <a:ea typeface="Calibri"/>
                          <a:cs typeface="Calibri" pitchFamily="34" charset="0"/>
                        </a:rPr>
                        <a:t>điểm</a:t>
                      </a:r>
                      <a:endParaRPr lang="en-US" sz="2800" dirty="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00" algn="ctr">
                        <a:lnSpc>
                          <a:spcPct val="150000"/>
                        </a:lnSpc>
                        <a:spcBef>
                          <a:spcPts val="300"/>
                        </a:spcBef>
                        <a:spcAft>
                          <a:spcPts val="300"/>
                        </a:spcAft>
                      </a:pPr>
                      <a:r>
                        <a:rPr lang="en-US" sz="2800" b="1" kern="1200">
                          <a:effectLst/>
                          <a:latin typeface="Calibri" pitchFamily="34" charset="0"/>
                          <a:ea typeface="Calibri"/>
                          <a:cs typeface="Calibri" pitchFamily="34" charset="0"/>
                        </a:rPr>
                        <a:t>Nhược điểm</a:t>
                      </a:r>
                      <a:endParaRPr lang="en-US" sz="280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56694">
                <a:tc>
                  <a:txBody>
                    <a:bodyPr/>
                    <a:lstStyle/>
                    <a:p>
                      <a:pPr marL="252000" algn="just">
                        <a:lnSpc>
                          <a:spcPct val="150000"/>
                        </a:lnSpc>
                        <a:spcBef>
                          <a:spcPts val="300"/>
                        </a:spcBef>
                        <a:spcAft>
                          <a:spcPts val="300"/>
                        </a:spcAft>
                      </a:pPr>
                      <a:r>
                        <a:rPr lang="en-US" sz="2800" kern="1200" dirty="0" err="1">
                          <a:effectLst/>
                          <a:latin typeface="Calibri" pitchFamily="34" charset="0"/>
                          <a:ea typeface="Calibri"/>
                          <a:cs typeface="Calibri" pitchFamily="34" charset="0"/>
                        </a:rPr>
                        <a:t>Tiết</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kiệm</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không</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gian</a:t>
                      </a:r>
                      <a:r>
                        <a:rPr lang="en-US" sz="2800" kern="1200" dirty="0">
                          <a:effectLst/>
                          <a:latin typeface="Calibri" pitchFamily="34" charset="0"/>
                          <a:ea typeface="Calibri"/>
                          <a:cs typeface="Calibri" pitchFamily="34" charset="0"/>
                        </a:rPr>
                        <a:t>.</a:t>
                      </a:r>
                      <a:endParaRPr lang="en-US" sz="2800" dirty="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00">
                        <a:lnSpc>
                          <a:spcPct val="150000"/>
                        </a:lnSpc>
                        <a:spcAft>
                          <a:spcPts val="0"/>
                        </a:spcAft>
                      </a:pPr>
                      <a:r>
                        <a:rPr lang="en-US" sz="2800" kern="1200">
                          <a:effectLst/>
                          <a:latin typeface="Calibri" pitchFamily="34" charset="0"/>
                          <a:ea typeface="Calibri"/>
                          <a:cs typeface="Calibri" pitchFamily="34" charset="0"/>
                        </a:rPr>
                        <a:t>Hạn chế chủng loại cây trồng.</a:t>
                      </a:r>
                      <a:endParaRPr lang="en-US" sz="280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6694">
                <a:tc>
                  <a:txBody>
                    <a:bodyPr/>
                    <a:lstStyle/>
                    <a:p>
                      <a:pPr marL="252000" algn="just">
                        <a:lnSpc>
                          <a:spcPct val="150000"/>
                        </a:lnSpc>
                        <a:spcBef>
                          <a:spcPts val="300"/>
                        </a:spcBef>
                        <a:spcAft>
                          <a:spcPts val="300"/>
                        </a:spcAft>
                      </a:pPr>
                      <a:r>
                        <a:rPr lang="en-US" sz="2800" kern="1200" dirty="0" err="1">
                          <a:effectLst/>
                          <a:latin typeface="Calibri" pitchFamily="34" charset="0"/>
                          <a:ea typeface="Calibri"/>
                          <a:cs typeface="Calibri" pitchFamily="34" charset="0"/>
                        </a:rPr>
                        <a:t>Ít</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tốn</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công</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chăm</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sóc</a:t>
                      </a:r>
                      <a:r>
                        <a:rPr lang="en-US" sz="2800" kern="1200" dirty="0">
                          <a:effectLst/>
                          <a:latin typeface="Calibri" pitchFamily="34" charset="0"/>
                          <a:ea typeface="Calibri"/>
                          <a:cs typeface="Calibri" pitchFamily="34" charset="0"/>
                        </a:rPr>
                        <a:t>.</a:t>
                      </a:r>
                      <a:endParaRPr lang="en-US" sz="2800" dirty="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00">
                        <a:lnSpc>
                          <a:spcPct val="150000"/>
                        </a:lnSpc>
                        <a:spcAft>
                          <a:spcPts val="0"/>
                        </a:spcAft>
                      </a:pPr>
                      <a:r>
                        <a:rPr lang="en-US" sz="2800" kern="1200">
                          <a:effectLst/>
                          <a:latin typeface="Calibri" pitchFamily="34" charset="0"/>
                          <a:ea typeface="Calibri"/>
                          <a:cs typeface="Calibri" pitchFamily="34" charset="0"/>
                        </a:rPr>
                        <a:t>Đòi hỏi nguồn nước sạch.</a:t>
                      </a:r>
                      <a:endParaRPr lang="en-US" sz="280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56694">
                <a:tc>
                  <a:txBody>
                    <a:bodyPr/>
                    <a:lstStyle/>
                    <a:p>
                      <a:pPr marL="252000" algn="just">
                        <a:lnSpc>
                          <a:spcPct val="150000"/>
                        </a:lnSpc>
                        <a:spcBef>
                          <a:spcPts val="300"/>
                        </a:spcBef>
                        <a:spcAft>
                          <a:spcPts val="300"/>
                        </a:spcAft>
                      </a:pPr>
                      <a:r>
                        <a:rPr lang="en-US" sz="2800" kern="1200" dirty="0" err="1">
                          <a:effectLst/>
                          <a:latin typeface="Calibri" pitchFamily="34" charset="0"/>
                          <a:ea typeface="Calibri"/>
                          <a:cs typeface="Calibri" pitchFamily="34" charset="0"/>
                        </a:rPr>
                        <a:t>Tiết</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kiệm</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nước</a:t>
                      </a:r>
                      <a:r>
                        <a:rPr lang="en-US" sz="2800" kern="1200" dirty="0">
                          <a:effectLst/>
                          <a:latin typeface="Calibri" pitchFamily="34" charset="0"/>
                          <a:ea typeface="Calibri"/>
                          <a:cs typeface="Calibri" pitchFamily="34" charset="0"/>
                        </a:rPr>
                        <a:t>.</a:t>
                      </a:r>
                      <a:endParaRPr lang="en-US" sz="2800" dirty="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00">
                        <a:lnSpc>
                          <a:spcPct val="150000"/>
                        </a:lnSpc>
                        <a:spcAft>
                          <a:spcPts val="0"/>
                        </a:spcAft>
                      </a:pPr>
                      <a:r>
                        <a:rPr lang="en-US" sz="2800" kern="1200">
                          <a:effectLst/>
                          <a:latin typeface="Calibri" pitchFamily="34" charset="0"/>
                          <a:ea typeface="Calibri"/>
                          <a:cs typeface="Calibri" pitchFamily="34" charset="0"/>
                        </a:rPr>
                        <a:t>Chi phí đầu tư ban đầu cao.</a:t>
                      </a:r>
                      <a:endParaRPr lang="en-US" sz="280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77570">
                <a:tc>
                  <a:txBody>
                    <a:bodyPr/>
                    <a:lstStyle/>
                    <a:p>
                      <a:pPr marL="252000" algn="just">
                        <a:lnSpc>
                          <a:spcPct val="150000"/>
                        </a:lnSpc>
                        <a:spcBef>
                          <a:spcPts val="300"/>
                        </a:spcBef>
                        <a:spcAft>
                          <a:spcPts val="300"/>
                        </a:spcAft>
                      </a:pPr>
                      <a:r>
                        <a:rPr lang="en-US" sz="2800" kern="1200" dirty="0" err="1">
                          <a:effectLst/>
                          <a:latin typeface="Calibri" pitchFamily="34" charset="0"/>
                          <a:ea typeface="Calibri"/>
                          <a:cs typeface="Calibri" pitchFamily="34" charset="0"/>
                        </a:rPr>
                        <a:t>Kiểm</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soát</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yếu</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tố</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tác</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động</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tới</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cây</a:t>
                      </a:r>
                      <a:r>
                        <a:rPr lang="en-US" sz="2800" kern="1200" dirty="0">
                          <a:effectLst/>
                          <a:latin typeface="Calibri" pitchFamily="34" charset="0"/>
                          <a:ea typeface="Calibri"/>
                          <a:cs typeface="Calibri" pitchFamily="34" charset="0"/>
                        </a:rPr>
                        <a:t>.</a:t>
                      </a:r>
                      <a:endParaRPr lang="en-US" sz="2800" dirty="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00">
                        <a:lnSpc>
                          <a:spcPct val="150000"/>
                        </a:lnSpc>
                        <a:spcAft>
                          <a:spcPts val="0"/>
                        </a:spcAft>
                      </a:pPr>
                      <a:r>
                        <a:rPr lang="en-US" sz="2800" kern="1200" dirty="0" err="1">
                          <a:effectLst/>
                          <a:latin typeface="Calibri" pitchFamily="34" charset="0"/>
                          <a:ea typeface="Calibri"/>
                          <a:cs typeface="Calibri" pitchFamily="34" charset="0"/>
                        </a:rPr>
                        <a:t>Đòi</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hỏi</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kiến</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thức</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chuyên</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môn</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trình</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độ</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kĩ</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thuật</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cao</a:t>
                      </a:r>
                      <a:r>
                        <a:rPr lang="en-US" sz="2800" kern="1200" dirty="0">
                          <a:effectLst/>
                          <a:latin typeface="Calibri" pitchFamily="34" charset="0"/>
                          <a:ea typeface="Calibri"/>
                          <a:cs typeface="Calibri" pitchFamily="34" charset="0"/>
                        </a:rPr>
                        <a:t>.</a:t>
                      </a:r>
                      <a:endParaRPr lang="en-US" sz="2800" dirty="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77570">
                <a:tc>
                  <a:txBody>
                    <a:bodyPr/>
                    <a:lstStyle/>
                    <a:p>
                      <a:pPr marL="252000" algn="just">
                        <a:lnSpc>
                          <a:spcPct val="150000"/>
                        </a:lnSpc>
                        <a:spcBef>
                          <a:spcPts val="300"/>
                        </a:spcBef>
                        <a:spcAft>
                          <a:spcPts val="300"/>
                        </a:spcAft>
                      </a:pPr>
                      <a:r>
                        <a:rPr lang="en-US" sz="2800" kern="1200">
                          <a:effectLst/>
                          <a:latin typeface="Calibri" pitchFamily="34" charset="0"/>
                          <a:ea typeface="Calibri"/>
                          <a:cs typeface="Calibri" pitchFamily="34" charset="0"/>
                        </a:rPr>
                        <a:t>Năng suất thu hoạch cao; đảm bảo chất lượng.</a:t>
                      </a:r>
                      <a:endParaRPr lang="en-US" sz="280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00">
                        <a:lnSpc>
                          <a:spcPct val="150000"/>
                        </a:lnSpc>
                        <a:spcAft>
                          <a:spcPts val="0"/>
                        </a:spcAft>
                      </a:pPr>
                      <a:r>
                        <a:rPr lang="en-US" sz="2800" kern="1200" dirty="0" err="1">
                          <a:effectLst/>
                          <a:latin typeface="Calibri" pitchFamily="34" charset="0"/>
                          <a:ea typeface="Calibri"/>
                          <a:cs typeface="Calibri" pitchFamily="34" charset="0"/>
                        </a:rPr>
                        <a:t>Khi</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nhiễm</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bệnh</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lan</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truyền</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rất</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nhanh</a:t>
                      </a:r>
                      <a:endParaRPr lang="en-US" sz="2800" dirty="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133499">
                <a:tc>
                  <a:txBody>
                    <a:bodyPr/>
                    <a:lstStyle/>
                    <a:p>
                      <a:pPr marL="252000" algn="just">
                        <a:lnSpc>
                          <a:spcPct val="150000"/>
                        </a:lnSpc>
                        <a:spcBef>
                          <a:spcPts val="300"/>
                        </a:spcBef>
                        <a:spcAft>
                          <a:spcPts val="300"/>
                        </a:spcAft>
                      </a:pPr>
                      <a:r>
                        <a:rPr lang="en-US" sz="2800" kern="1200" dirty="0">
                          <a:effectLst/>
                          <a:latin typeface="Calibri" pitchFamily="34" charset="0"/>
                          <a:ea typeface="Calibri"/>
                          <a:cs typeface="Calibri" pitchFamily="34" charset="0"/>
                        </a:rPr>
                        <a:t> </a:t>
                      </a:r>
                      <a:endParaRPr lang="en-US" sz="2800" dirty="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00">
                        <a:lnSpc>
                          <a:spcPct val="100000"/>
                        </a:lnSpc>
                        <a:spcAft>
                          <a:spcPts val="0"/>
                        </a:spcAft>
                      </a:pPr>
                      <a:r>
                        <a:rPr lang="en-US" sz="2800" kern="1200" dirty="0" err="1">
                          <a:effectLst/>
                          <a:latin typeface="Calibri" pitchFamily="34" charset="0"/>
                          <a:ea typeface="Calibri"/>
                          <a:cs typeface="Calibri" pitchFamily="34" charset="0"/>
                        </a:rPr>
                        <a:t>Chất</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lượng</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sản</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phẩm</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chưa</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đáp</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ứng</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yêu</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cầu</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một</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cách</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toàn</a:t>
                      </a:r>
                      <a:r>
                        <a:rPr lang="en-US" sz="2800" kern="1200" dirty="0">
                          <a:effectLst/>
                          <a:latin typeface="Calibri" pitchFamily="34" charset="0"/>
                          <a:ea typeface="Calibri"/>
                          <a:cs typeface="Calibri" pitchFamily="34" charset="0"/>
                        </a:rPr>
                        <a:t> </a:t>
                      </a:r>
                      <a:r>
                        <a:rPr lang="en-US" sz="2800" kern="1200" dirty="0" err="1">
                          <a:effectLst/>
                          <a:latin typeface="Calibri" pitchFamily="34" charset="0"/>
                          <a:ea typeface="Calibri"/>
                          <a:cs typeface="Calibri" pitchFamily="34" charset="0"/>
                        </a:rPr>
                        <a:t>diện</a:t>
                      </a:r>
                      <a:r>
                        <a:rPr lang="en-US" sz="2800" kern="1200" dirty="0">
                          <a:effectLst/>
                          <a:latin typeface="Calibri" pitchFamily="34" charset="0"/>
                          <a:ea typeface="Calibri"/>
                          <a:cs typeface="Calibri" pitchFamily="34" charset="0"/>
                        </a:rPr>
                        <a:t>.</a:t>
                      </a:r>
                      <a:endParaRPr lang="en-US" sz="2800" dirty="0">
                        <a:effectLst/>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28789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2143" y="152400"/>
            <a:ext cx="7704000" cy="763600"/>
          </a:xfrm>
        </p:spPr>
        <p:txBody>
          <a:bodyPr/>
          <a:lstStyle/>
          <a:p>
            <a:r>
              <a:rPr lang="en-US" sz="3200" b="1" dirty="0">
                <a:solidFill>
                  <a:schemeClr val="bg1">
                    <a:lumMod val="50000"/>
                  </a:schemeClr>
                </a:solidFill>
                <a:latin typeface="Calibri" pitchFamily="34" charset="0"/>
                <a:cs typeface="Calibri" pitchFamily="34" charset="0"/>
              </a:rPr>
              <a:t> </a:t>
            </a:r>
            <a:r>
              <a:rPr lang="en-US" sz="3200" b="1" dirty="0">
                <a:solidFill>
                  <a:srgbClr val="FF0000"/>
                </a:solidFill>
                <a:latin typeface="Calibri" pitchFamily="34" charset="0"/>
                <a:cs typeface="Calibri" pitchFamily="34" charset="0"/>
              </a:rPr>
              <a:t>LUYỆN TẬP</a:t>
            </a:r>
          </a:p>
        </p:txBody>
      </p:sp>
      <p:sp>
        <p:nvSpPr>
          <p:cNvPr id="3" name="Rectangle 2"/>
          <p:cNvSpPr/>
          <p:nvPr/>
        </p:nvSpPr>
        <p:spPr>
          <a:xfrm>
            <a:off x="2057400" y="743726"/>
            <a:ext cx="9296400" cy="2806281"/>
          </a:xfrm>
          <a:prstGeom prst="rect">
            <a:avLst/>
          </a:prstGeom>
        </p:spPr>
        <p:txBody>
          <a:bodyPr wrap="square">
            <a:spAutoFit/>
          </a:bodyPr>
          <a:lstStyle/>
          <a:p>
            <a:pPr>
              <a:lnSpc>
                <a:spcPct val="107000"/>
              </a:lnSpc>
              <a:spcAft>
                <a:spcPts val="800"/>
              </a:spcAft>
            </a:pPr>
            <a:r>
              <a:rPr lang="vi-VN" sz="3200" dirty="0">
                <a:latin typeface="Calibri" pitchFamily="34" charset="0"/>
                <a:ea typeface="Calibri"/>
                <a:cs typeface="Calibri" pitchFamily="34" charset="0"/>
              </a:rPr>
              <a:t>Câu 1: Thủy canh được hiểu là kĩ thuật trồng cây trong</a:t>
            </a:r>
            <a:endParaRPr lang="en-US" sz="3200" dirty="0">
              <a:latin typeface="Calibri" pitchFamily="34" charset="0"/>
              <a:ea typeface="Calibri"/>
              <a:cs typeface="Calibri" pitchFamily="34" charset="0"/>
            </a:endParaRPr>
          </a:p>
          <a:p>
            <a:pPr marL="342900" indent="-342900">
              <a:lnSpc>
                <a:spcPct val="107000"/>
              </a:lnSpc>
              <a:buFont typeface="+mj-lt"/>
              <a:buAutoNum type="alphaUcPeriod"/>
            </a:pPr>
            <a:r>
              <a:rPr lang="vi-VN" sz="3200" dirty="0">
                <a:latin typeface="Calibri" pitchFamily="34" charset="0"/>
                <a:ea typeface="Calibri"/>
                <a:cs typeface="Calibri" pitchFamily="34" charset="0"/>
              </a:rPr>
              <a:t>dung dịch dinh dưỡng.</a:t>
            </a:r>
            <a:endParaRPr lang="en-US" sz="3200" dirty="0">
              <a:latin typeface="Calibri" pitchFamily="34" charset="0"/>
              <a:ea typeface="Calibri"/>
              <a:cs typeface="Calibri" pitchFamily="34" charset="0"/>
            </a:endParaRPr>
          </a:p>
          <a:p>
            <a:pPr marL="342900" indent="-342900">
              <a:lnSpc>
                <a:spcPct val="107000"/>
              </a:lnSpc>
              <a:buFont typeface="+mj-lt"/>
              <a:buAutoNum type="alphaUcPeriod"/>
            </a:pPr>
            <a:r>
              <a:rPr lang="vi-VN" sz="3200" dirty="0">
                <a:latin typeface="Calibri" pitchFamily="34" charset="0"/>
                <a:ea typeface="Calibri"/>
                <a:cs typeface="Calibri" pitchFamily="34" charset="0"/>
              </a:rPr>
              <a:t>môi trường dinh dưỡng.</a:t>
            </a:r>
            <a:endParaRPr lang="en-US" sz="3200" dirty="0">
              <a:latin typeface="Calibri" pitchFamily="34" charset="0"/>
              <a:ea typeface="Calibri"/>
              <a:cs typeface="Calibri" pitchFamily="34" charset="0"/>
            </a:endParaRPr>
          </a:p>
          <a:p>
            <a:pPr marL="342900" indent="-342900">
              <a:lnSpc>
                <a:spcPct val="107000"/>
              </a:lnSpc>
              <a:buFont typeface="+mj-lt"/>
              <a:buAutoNum type="alphaUcPeriod"/>
            </a:pPr>
            <a:r>
              <a:rPr lang="vi-VN" sz="3200" dirty="0">
                <a:latin typeface="Calibri" pitchFamily="34" charset="0"/>
                <a:ea typeface="Calibri"/>
                <a:cs typeface="Calibri" pitchFamily="34" charset="0"/>
              </a:rPr>
              <a:t>chất dinh dưỡng.</a:t>
            </a:r>
            <a:endParaRPr lang="en-US" sz="3200" dirty="0">
              <a:latin typeface="Calibri" pitchFamily="34" charset="0"/>
              <a:ea typeface="Calibri"/>
              <a:cs typeface="Calibri" pitchFamily="34" charset="0"/>
            </a:endParaRPr>
          </a:p>
          <a:p>
            <a:pPr marL="342900" indent="-342900">
              <a:lnSpc>
                <a:spcPct val="107000"/>
              </a:lnSpc>
              <a:spcAft>
                <a:spcPts val="800"/>
              </a:spcAft>
              <a:buFont typeface="+mj-lt"/>
              <a:buAutoNum type="alphaUcPeriod"/>
            </a:pPr>
            <a:r>
              <a:rPr lang="vi-VN" sz="3200" dirty="0">
                <a:latin typeface="Calibri" pitchFamily="34" charset="0"/>
                <a:ea typeface="Calibri"/>
                <a:cs typeface="Calibri" pitchFamily="34" charset="0"/>
              </a:rPr>
              <a:t> hợp chất dinh dưỡng.</a:t>
            </a:r>
            <a:endParaRPr lang="en-US" sz="3200" dirty="0">
              <a:latin typeface="Calibri" pitchFamily="34" charset="0"/>
              <a:ea typeface="Calibri"/>
              <a:cs typeface="Calibri" pitchFamily="34" charset="0"/>
            </a:endParaRPr>
          </a:p>
        </p:txBody>
      </p:sp>
      <p:sp>
        <p:nvSpPr>
          <p:cNvPr id="4" name="Rectangle 3"/>
          <p:cNvSpPr/>
          <p:nvPr/>
        </p:nvSpPr>
        <p:spPr>
          <a:xfrm>
            <a:off x="1865086" y="4038601"/>
            <a:ext cx="9488714" cy="2829621"/>
          </a:xfrm>
          <a:prstGeom prst="rect">
            <a:avLst/>
          </a:prstGeom>
        </p:spPr>
        <p:txBody>
          <a:bodyPr wrap="square">
            <a:spAutoFit/>
          </a:bodyPr>
          <a:lstStyle/>
          <a:p>
            <a:pPr>
              <a:lnSpc>
                <a:spcPct val="107000"/>
              </a:lnSpc>
              <a:spcAft>
                <a:spcPts val="800"/>
              </a:spcAft>
            </a:pPr>
            <a:r>
              <a:rPr lang="vi-VN" sz="3200" dirty="0">
                <a:latin typeface="Calibri" pitchFamily="34" charset="0"/>
                <a:ea typeface="Calibri"/>
                <a:cs typeface="Calibri" pitchFamily="34" charset="0"/>
              </a:rPr>
              <a:t>Câu 2: Nguyên lí của phương pháp thủy canh là dùng môi trường...........để cung cấp các chất dinh dưỡng cần thiết và đúng lúc giúp cây phát triển. Từ cần điền thích hợp là</a:t>
            </a:r>
            <a:endParaRPr lang="en-US" sz="3200" dirty="0">
              <a:latin typeface="Calibri" pitchFamily="34" charset="0"/>
              <a:ea typeface="Calibri"/>
              <a:cs typeface="Calibri" pitchFamily="34" charset="0"/>
            </a:endParaRPr>
          </a:p>
          <a:p>
            <a:pPr marL="342900" indent="-342900">
              <a:lnSpc>
                <a:spcPct val="107000"/>
              </a:lnSpc>
              <a:spcAft>
                <a:spcPts val="800"/>
              </a:spcAft>
              <a:buFont typeface="+mj-lt"/>
              <a:buAutoNum type="alphaUcPeriod"/>
            </a:pPr>
            <a:r>
              <a:rPr lang="vi-VN" sz="3200" dirty="0">
                <a:latin typeface="Calibri" pitchFamily="34" charset="0"/>
                <a:ea typeface="Calibri"/>
                <a:cs typeface="Calibri" pitchFamily="34" charset="0"/>
              </a:rPr>
              <a:t>đất.	B. nước.	C. không khí.  D. sinh vật.</a:t>
            </a:r>
            <a:endParaRPr lang="en-US" sz="3200" dirty="0">
              <a:latin typeface="Calibri" pitchFamily="34" charset="0"/>
              <a:ea typeface="Calibri"/>
              <a:cs typeface="Calibri" pitchFamily="34" charset="0"/>
            </a:endParaRPr>
          </a:p>
        </p:txBody>
      </p:sp>
      <p:sp>
        <p:nvSpPr>
          <p:cNvPr id="5" name="Oval 4"/>
          <p:cNvSpPr/>
          <p:nvPr/>
        </p:nvSpPr>
        <p:spPr>
          <a:xfrm>
            <a:off x="2057400" y="1981200"/>
            <a:ext cx="381000" cy="440806"/>
          </a:xfrm>
          <a:prstGeom prst="ellipse">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6324842"/>
            <a:ext cx="4016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202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sz="3200" b="1" dirty="0">
                <a:solidFill>
                  <a:schemeClr val="bg1">
                    <a:lumMod val="50000"/>
                  </a:schemeClr>
                </a:solidFill>
                <a:latin typeface="Calibri" pitchFamily="34" charset="0"/>
                <a:cs typeface="Calibri" pitchFamily="34" charset="0"/>
              </a:rPr>
              <a:t> LUYỆN TẬP</a:t>
            </a:r>
          </a:p>
        </p:txBody>
      </p:sp>
      <p:sp>
        <p:nvSpPr>
          <p:cNvPr id="4" name="Rectangle 3"/>
          <p:cNvSpPr/>
          <p:nvPr/>
        </p:nvSpPr>
        <p:spPr>
          <a:xfrm>
            <a:off x="1792515" y="3591959"/>
            <a:ext cx="8382000" cy="2932213"/>
          </a:xfrm>
          <a:prstGeom prst="rect">
            <a:avLst/>
          </a:prstGeom>
        </p:spPr>
        <p:txBody>
          <a:bodyPr wrap="square">
            <a:spAutoFit/>
          </a:bodyPr>
          <a:lstStyle/>
          <a:p>
            <a:pPr marL="228600">
              <a:lnSpc>
                <a:spcPct val="107000"/>
              </a:lnSpc>
              <a:spcAft>
                <a:spcPts val="800"/>
              </a:spcAft>
            </a:pPr>
            <a:endParaRPr lang="en-US" sz="3200" dirty="0">
              <a:latin typeface="Calibri" pitchFamily="34" charset="0"/>
              <a:ea typeface="Calibri"/>
              <a:cs typeface="Calibri" pitchFamily="34" charset="0"/>
            </a:endParaRPr>
          </a:p>
          <a:p>
            <a:pPr>
              <a:lnSpc>
                <a:spcPct val="107000"/>
              </a:lnSpc>
              <a:spcAft>
                <a:spcPts val="800"/>
              </a:spcAft>
            </a:pPr>
            <a:r>
              <a:rPr lang="en-US" sz="3200" dirty="0" err="1">
                <a:latin typeface="Calibri" pitchFamily="34" charset="0"/>
                <a:ea typeface="Calibri"/>
                <a:cs typeface="Calibri" pitchFamily="34" charset="0"/>
              </a:rPr>
              <a:t>Câu</a:t>
            </a:r>
            <a:r>
              <a:rPr lang="en-US" sz="3200" dirty="0">
                <a:latin typeface="Calibri" pitchFamily="34" charset="0"/>
                <a:ea typeface="Calibri"/>
                <a:cs typeface="Calibri" pitchFamily="34" charset="0"/>
              </a:rPr>
              <a:t> 4: </a:t>
            </a:r>
            <a:r>
              <a:rPr lang="en-US" sz="3200" dirty="0" err="1">
                <a:solidFill>
                  <a:srgbClr val="212529"/>
                </a:solidFill>
                <a:latin typeface="Calibri" pitchFamily="34" charset="0"/>
                <a:ea typeface="Calibri"/>
                <a:cs typeface="Calibri" pitchFamily="34" charset="0"/>
              </a:rPr>
              <a:t>Dưới</a:t>
            </a:r>
            <a:r>
              <a:rPr lang="en-US" sz="3200" dirty="0">
                <a:solidFill>
                  <a:srgbClr val="212529"/>
                </a:solidFill>
                <a:latin typeface="Calibri" pitchFamily="34" charset="0"/>
                <a:ea typeface="Calibri"/>
                <a:cs typeface="Calibri" pitchFamily="34" charset="0"/>
              </a:rPr>
              <a:t> </a:t>
            </a:r>
            <a:r>
              <a:rPr lang="en-US" sz="3200" dirty="0" err="1">
                <a:solidFill>
                  <a:srgbClr val="212529"/>
                </a:solidFill>
                <a:latin typeface="Calibri" pitchFamily="34" charset="0"/>
                <a:ea typeface="Calibri"/>
                <a:cs typeface="Calibri" pitchFamily="34" charset="0"/>
              </a:rPr>
              <a:t>đây</a:t>
            </a:r>
            <a:r>
              <a:rPr lang="en-US" sz="3200" dirty="0">
                <a:solidFill>
                  <a:srgbClr val="212529"/>
                </a:solidFill>
                <a:latin typeface="Calibri" pitchFamily="34" charset="0"/>
                <a:ea typeface="Calibri"/>
                <a:cs typeface="Calibri" pitchFamily="34" charset="0"/>
              </a:rPr>
              <a:t> </a:t>
            </a:r>
            <a:r>
              <a:rPr lang="en-US" sz="3200" dirty="0" err="1">
                <a:solidFill>
                  <a:srgbClr val="212529"/>
                </a:solidFill>
                <a:latin typeface="Calibri" pitchFamily="34" charset="0"/>
                <a:ea typeface="Calibri"/>
                <a:cs typeface="Calibri" pitchFamily="34" charset="0"/>
              </a:rPr>
              <a:t>là</a:t>
            </a:r>
            <a:r>
              <a:rPr lang="en-US" sz="3200" dirty="0">
                <a:solidFill>
                  <a:srgbClr val="212529"/>
                </a:solidFill>
                <a:latin typeface="Calibri" pitchFamily="34" charset="0"/>
                <a:ea typeface="Calibri"/>
                <a:cs typeface="Calibri" pitchFamily="34" charset="0"/>
              </a:rPr>
              <a:t> </a:t>
            </a:r>
            <a:r>
              <a:rPr lang="en-US" sz="3200" dirty="0" err="1">
                <a:solidFill>
                  <a:srgbClr val="212529"/>
                </a:solidFill>
                <a:latin typeface="Calibri" pitchFamily="34" charset="0"/>
                <a:ea typeface="Calibri"/>
                <a:cs typeface="Calibri" pitchFamily="34" charset="0"/>
              </a:rPr>
              <a:t>các</a:t>
            </a:r>
            <a:r>
              <a:rPr lang="en-US" sz="3200" dirty="0">
                <a:solidFill>
                  <a:srgbClr val="212529"/>
                </a:solidFill>
                <a:latin typeface="Calibri" pitchFamily="34" charset="0"/>
                <a:ea typeface="Calibri"/>
                <a:cs typeface="Calibri" pitchFamily="34" charset="0"/>
              </a:rPr>
              <a:t> </a:t>
            </a:r>
            <a:r>
              <a:rPr lang="en-US" sz="3200" dirty="0" err="1">
                <a:solidFill>
                  <a:srgbClr val="212529"/>
                </a:solidFill>
                <a:latin typeface="Calibri" pitchFamily="34" charset="0"/>
                <a:ea typeface="Calibri"/>
                <a:cs typeface="Calibri" pitchFamily="34" charset="0"/>
              </a:rPr>
              <a:t>thành</a:t>
            </a:r>
            <a:r>
              <a:rPr lang="en-US" sz="3200" dirty="0">
                <a:solidFill>
                  <a:srgbClr val="212529"/>
                </a:solidFill>
                <a:latin typeface="Calibri" pitchFamily="34" charset="0"/>
                <a:ea typeface="Calibri"/>
                <a:cs typeface="Calibri" pitchFamily="34" charset="0"/>
              </a:rPr>
              <a:t> </a:t>
            </a:r>
            <a:r>
              <a:rPr lang="en-US" sz="3200" dirty="0" err="1">
                <a:solidFill>
                  <a:srgbClr val="212529"/>
                </a:solidFill>
                <a:latin typeface="Calibri" pitchFamily="34" charset="0"/>
                <a:ea typeface="Calibri"/>
                <a:cs typeface="Calibri" pitchFamily="34" charset="0"/>
              </a:rPr>
              <a:t>phần</a:t>
            </a:r>
            <a:r>
              <a:rPr lang="en-US" sz="3200" dirty="0">
                <a:solidFill>
                  <a:srgbClr val="212529"/>
                </a:solidFill>
                <a:latin typeface="Calibri" pitchFamily="34" charset="0"/>
                <a:ea typeface="Calibri"/>
                <a:cs typeface="Calibri" pitchFamily="34" charset="0"/>
              </a:rPr>
              <a:t> </a:t>
            </a:r>
            <a:r>
              <a:rPr lang="en-US" sz="3200" dirty="0" err="1">
                <a:solidFill>
                  <a:srgbClr val="212529"/>
                </a:solidFill>
                <a:latin typeface="Calibri" pitchFamily="34" charset="0"/>
                <a:ea typeface="Calibri"/>
                <a:cs typeface="Calibri" pitchFamily="34" charset="0"/>
              </a:rPr>
              <a:t>chính</a:t>
            </a:r>
            <a:r>
              <a:rPr lang="en-US" sz="3200" dirty="0">
                <a:solidFill>
                  <a:srgbClr val="212529"/>
                </a:solidFill>
                <a:latin typeface="Calibri" pitchFamily="34" charset="0"/>
                <a:ea typeface="Calibri"/>
                <a:cs typeface="Calibri" pitchFamily="34" charset="0"/>
              </a:rPr>
              <a:t> </a:t>
            </a:r>
            <a:r>
              <a:rPr lang="en-US" sz="3200" dirty="0" err="1">
                <a:solidFill>
                  <a:srgbClr val="212529"/>
                </a:solidFill>
                <a:latin typeface="Calibri" pitchFamily="34" charset="0"/>
                <a:ea typeface="Calibri"/>
                <a:cs typeface="Calibri" pitchFamily="34" charset="0"/>
              </a:rPr>
              <a:t>có</a:t>
            </a:r>
            <a:r>
              <a:rPr lang="en-US" sz="3200" dirty="0">
                <a:solidFill>
                  <a:srgbClr val="212529"/>
                </a:solidFill>
                <a:latin typeface="Calibri" pitchFamily="34" charset="0"/>
                <a:ea typeface="Calibri"/>
                <a:cs typeface="Calibri" pitchFamily="34" charset="0"/>
              </a:rPr>
              <a:t> </a:t>
            </a:r>
            <a:r>
              <a:rPr lang="en-US" sz="3200" dirty="0" err="1">
                <a:solidFill>
                  <a:srgbClr val="212529"/>
                </a:solidFill>
                <a:latin typeface="Calibri" pitchFamily="34" charset="0"/>
                <a:ea typeface="Calibri"/>
                <a:cs typeface="Calibri" pitchFamily="34" charset="0"/>
              </a:rPr>
              <a:t>trong</a:t>
            </a:r>
            <a:r>
              <a:rPr lang="en-US" sz="3200" dirty="0">
                <a:solidFill>
                  <a:srgbClr val="212529"/>
                </a:solidFill>
                <a:latin typeface="Calibri" pitchFamily="34" charset="0"/>
                <a:ea typeface="Calibri"/>
                <a:cs typeface="Calibri" pitchFamily="34" charset="0"/>
              </a:rPr>
              <a:t> dung </a:t>
            </a:r>
            <a:r>
              <a:rPr lang="en-US" sz="3200" dirty="0" err="1">
                <a:solidFill>
                  <a:srgbClr val="212529"/>
                </a:solidFill>
                <a:latin typeface="Calibri" pitchFamily="34" charset="0"/>
                <a:ea typeface="Calibri"/>
                <a:cs typeface="Calibri" pitchFamily="34" charset="0"/>
              </a:rPr>
              <a:t>dịch</a:t>
            </a:r>
            <a:r>
              <a:rPr lang="en-US" sz="3200" dirty="0">
                <a:solidFill>
                  <a:srgbClr val="212529"/>
                </a:solidFill>
                <a:latin typeface="Calibri" pitchFamily="34" charset="0"/>
                <a:ea typeface="Calibri"/>
                <a:cs typeface="Calibri" pitchFamily="34" charset="0"/>
              </a:rPr>
              <a:t> Knop: </a:t>
            </a:r>
            <a:r>
              <a:rPr lang="en-US" sz="3200" dirty="0" err="1">
                <a:solidFill>
                  <a:srgbClr val="212529"/>
                </a:solidFill>
                <a:latin typeface="Calibri" pitchFamily="34" charset="0"/>
                <a:ea typeface="Times New Roman"/>
                <a:cs typeface="Calibri" pitchFamily="34" charset="0"/>
              </a:rPr>
              <a:t>Ca</a:t>
            </a:r>
            <a:r>
              <a:rPr lang="en-US" sz="3200" dirty="0">
                <a:solidFill>
                  <a:srgbClr val="212529"/>
                </a:solidFill>
                <a:latin typeface="Calibri" pitchFamily="34" charset="0"/>
                <a:ea typeface="Times New Roman"/>
                <a:cs typeface="Calibri" pitchFamily="34" charset="0"/>
              </a:rPr>
              <a:t>(NO</a:t>
            </a:r>
            <a:r>
              <a:rPr lang="en-US" sz="3200" baseline="-25000" dirty="0">
                <a:solidFill>
                  <a:srgbClr val="212529"/>
                </a:solidFill>
                <a:latin typeface="Calibri" pitchFamily="34" charset="0"/>
                <a:ea typeface="Times New Roman"/>
                <a:cs typeface="Calibri" pitchFamily="34" charset="0"/>
              </a:rPr>
              <a:t>3</a:t>
            </a:r>
            <a:r>
              <a:rPr lang="en-US" sz="3200" dirty="0">
                <a:solidFill>
                  <a:srgbClr val="212529"/>
                </a:solidFill>
                <a:latin typeface="Calibri" pitchFamily="34" charset="0"/>
                <a:ea typeface="Times New Roman"/>
                <a:cs typeface="Calibri" pitchFamily="34" charset="0"/>
              </a:rPr>
              <a:t>)</a:t>
            </a:r>
            <a:r>
              <a:rPr lang="en-US" sz="3200" baseline="-25000" dirty="0">
                <a:solidFill>
                  <a:srgbClr val="212529"/>
                </a:solidFill>
                <a:latin typeface="Calibri" pitchFamily="34" charset="0"/>
                <a:ea typeface="Times New Roman"/>
                <a:cs typeface="Calibri" pitchFamily="34" charset="0"/>
              </a:rPr>
              <a:t>2</a:t>
            </a:r>
            <a:r>
              <a:rPr lang="en-US" sz="3200" dirty="0">
                <a:solidFill>
                  <a:srgbClr val="212529"/>
                </a:solidFill>
                <a:latin typeface="Calibri" pitchFamily="34" charset="0"/>
                <a:ea typeface="Calibri"/>
                <a:cs typeface="Calibri" pitchFamily="34" charset="0"/>
              </a:rPr>
              <a:t>,</a:t>
            </a:r>
            <a:r>
              <a:rPr lang="en-US" sz="3200" dirty="0">
                <a:solidFill>
                  <a:srgbClr val="212529"/>
                </a:solidFill>
                <a:latin typeface="Calibri" pitchFamily="34" charset="0"/>
                <a:ea typeface="Times New Roman"/>
                <a:cs typeface="Calibri" pitchFamily="34" charset="0"/>
              </a:rPr>
              <a:t> KNO</a:t>
            </a:r>
            <a:r>
              <a:rPr lang="en-US" sz="3200" baseline="-25000" dirty="0">
                <a:solidFill>
                  <a:srgbClr val="212529"/>
                </a:solidFill>
                <a:latin typeface="Calibri" pitchFamily="34" charset="0"/>
                <a:ea typeface="Times New Roman"/>
                <a:cs typeface="Calibri" pitchFamily="34" charset="0"/>
              </a:rPr>
              <a:t>3 </a:t>
            </a:r>
            <a:r>
              <a:rPr lang="en-US" sz="3200" dirty="0">
                <a:latin typeface="Calibri" pitchFamily="34" charset="0"/>
                <a:ea typeface="Calibri"/>
                <a:cs typeface="Calibri" pitchFamily="34" charset="0"/>
              </a:rPr>
              <a:t>, </a:t>
            </a:r>
            <a:r>
              <a:rPr lang="en-US" sz="3200" dirty="0">
                <a:solidFill>
                  <a:srgbClr val="212529"/>
                </a:solidFill>
                <a:latin typeface="Calibri" pitchFamily="34" charset="0"/>
                <a:ea typeface="Times New Roman"/>
                <a:cs typeface="Calibri" pitchFamily="34" charset="0"/>
              </a:rPr>
              <a:t>KH</a:t>
            </a:r>
            <a:r>
              <a:rPr lang="en-US" sz="3200" baseline="-25000" dirty="0">
                <a:solidFill>
                  <a:srgbClr val="212529"/>
                </a:solidFill>
                <a:latin typeface="Calibri" pitchFamily="34" charset="0"/>
                <a:ea typeface="Times New Roman"/>
                <a:cs typeface="Calibri" pitchFamily="34" charset="0"/>
              </a:rPr>
              <a:t>2</a:t>
            </a:r>
            <a:r>
              <a:rPr lang="en-US" sz="3200" dirty="0">
                <a:solidFill>
                  <a:srgbClr val="212529"/>
                </a:solidFill>
                <a:latin typeface="Calibri" pitchFamily="34" charset="0"/>
                <a:ea typeface="Times New Roman"/>
                <a:cs typeface="Calibri" pitchFamily="34" charset="0"/>
              </a:rPr>
              <a:t>PO</a:t>
            </a:r>
            <a:r>
              <a:rPr lang="en-US" sz="3200" baseline="-25000" dirty="0">
                <a:solidFill>
                  <a:srgbClr val="212529"/>
                </a:solidFill>
                <a:latin typeface="Calibri" pitchFamily="34" charset="0"/>
                <a:ea typeface="Times New Roman"/>
                <a:cs typeface="Calibri" pitchFamily="34" charset="0"/>
              </a:rPr>
              <a:t>4</a:t>
            </a:r>
            <a:r>
              <a:rPr lang="en-US" sz="3200" dirty="0">
                <a:latin typeface="Calibri" pitchFamily="34" charset="0"/>
                <a:ea typeface="Calibri"/>
                <a:cs typeface="Calibri" pitchFamily="34" charset="0"/>
              </a:rPr>
              <a:t>, </a:t>
            </a:r>
            <a:r>
              <a:rPr lang="en-US" sz="3200" dirty="0">
                <a:solidFill>
                  <a:srgbClr val="212529"/>
                </a:solidFill>
                <a:latin typeface="Calibri" pitchFamily="34" charset="0"/>
                <a:ea typeface="Times New Roman"/>
                <a:cs typeface="Calibri" pitchFamily="34" charset="0"/>
              </a:rPr>
              <a:t>MgSO</a:t>
            </a:r>
            <a:r>
              <a:rPr lang="en-US" sz="3200" baseline="-25000" dirty="0">
                <a:solidFill>
                  <a:srgbClr val="212529"/>
                </a:solidFill>
                <a:latin typeface="Calibri" pitchFamily="34" charset="0"/>
                <a:ea typeface="Times New Roman"/>
                <a:cs typeface="Calibri" pitchFamily="34" charset="0"/>
              </a:rPr>
              <a:t>4 </a:t>
            </a:r>
            <a:r>
              <a:rPr lang="en-US" sz="3200" dirty="0">
                <a:latin typeface="Calibri" pitchFamily="34" charset="0"/>
                <a:ea typeface="Calibri"/>
                <a:cs typeface="Calibri" pitchFamily="34" charset="0"/>
              </a:rPr>
              <a:t>, </a:t>
            </a:r>
            <a:r>
              <a:rPr lang="en-US" sz="3200" dirty="0">
                <a:solidFill>
                  <a:srgbClr val="212529"/>
                </a:solidFill>
                <a:latin typeface="Calibri" pitchFamily="34" charset="0"/>
                <a:ea typeface="Times New Roman"/>
                <a:cs typeface="Calibri" pitchFamily="34" charset="0"/>
              </a:rPr>
              <a:t>FeCl</a:t>
            </a:r>
            <a:r>
              <a:rPr lang="en-US" sz="3200" baseline="-25000" dirty="0">
                <a:solidFill>
                  <a:srgbClr val="212529"/>
                </a:solidFill>
                <a:latin typeface="Calibri" pitchFamily="34" charset="0"/>
                <a:ea typeface="Times New Roman"/>
                <a:cs typeface="Calibri" pitchFamily="34" charset="0"/>
              </a:rPr>
              <a:t>3</a:t>
            </a:r>
            <a:r>
              <a:rPr lang="en-US" sz="3200" dirty="0">
                <a:solidFill>
                  <a:srgbClr val="212529"/>
                </a:solidFill>
                <a:latin typeface="Calibri" pitchFamily="34" charset="0"/>
                <a:ea typeface="Times New Roman"/>
                <a:cs typeface="Calibri" pitchFamily="34" charset="0"/>
              </a:rPr>
              <a:t>. Dung </a:t>
            </a:r>
            <a:r>
              <a:rPr lang="en-US" sz="3200" dirty="0" err="1">
                <a:solidFill>
                  <a:srgbClr val="212529"/>
                </a:solidFill>
                <a:latin typeface="Calibri" pitchFamily="34" charset="0"/>
                <a:ea typeface="Times New Roman"/>
                <a:cs typeface="Calibri" pitchFamily="34" charset="0"/>
              </a:rPr>
              <a:t>dịch</a:t>
            </a:r>
            <a:r>
              <a:rPr lang="en-US" sz="3200" dirty="0">
                <a:solidFill>
                  <a:srgbClr val="212529"/>
                </a:solidFill>
                <a:latin typeface="Calibri" pitchFamily="34" charset="0"/>
                <a:ea typeface="Times New Roman"/>
                <a:cs typeface="Calibri" pitchFamily="34" charset="0"/>
              </a:rPr>
              <a:t> Knop </a:t>
            </a:r>
            <a:r>
              <a:rPr lang="en-US" sz="3200" dirty="0" err="1">
                <a:solidFill>
                  <a:srgbClr val="212529"/>
                </a:solidFill>
                <a:latin typeface="Calibri" pitchFamily="34" charset="0"/>
                <a:ea typeface="Times New Roman"/>
                <a:cs typeface="Calibri" pitchFamily="34" charset="0"/>
              </a:rPr>
              <a:t>không</a:t>
            </a:r>
            <a:r>
              <a:rPr lang="en-US" sz="3200" dirty="0">
                <a:solidFill>
                  <a:srgbClr val="212529"/>
                </a:solidFill>
                <a:latin typeface="Calibri" pitchFamily="34" charset="0"/>
                <a:ea typeface="Times New Roman"/>
                <a:cs typeface="Calibri" pitchFamily="34" charset="0"/>
              </a:rPr>
              <a:t> </a:t>
            </a:r>
            <a:r>
              <a:rPr lang="en-US" sz="3200" dirty="0" err="1">
                <a:solidFill>
                  <a:srgbClr val="212529"/>
                </a:solidFill>
                <a:latin typeface="Calibri" pitchFamily="34" charset="0"/>
                <a:ea typeface="Times New Roman"/>
                <a:cs typeface="Calibri" pitchFamily="34" charset="0"/>
              </a:rPr>
              <a:t>có</a:t>
            </a:r>
            <a:r>
              <a:rPr lang="en-US" sz="3200" dirty="0">
                <a:solidFill>
                  <a:srgbClr val="212529"/>
                </a:solidFill>
                <a:latin typeface="Calibri" pitchFamily="34" charset="0"/>
                <a:ea typeface="Times New Roman"/>
                <a:cs typeface="Calibri" pitchFamily="34" charset="0"/>
              </a:rPr>
              <a:t> ion </a:t>
            </a:r>
            <a:r>
              <a:rPr lang="en-US" sz="3200" dirty="0" err="1">
                <a:solidFill>
                  <a:srgbClr val="212529"/>
                </a:solidFill>
                <a:latin typeface="Calibri" pitchFamily="34" charset="0"/>
                <a:ea typeface="Times New Roman"/>
                <a:cs typeface="Calibri" pitchFamily="34" charset="0"/>
              </a:rPr>
              <a:t>nào</a:t>
            </a:r>
            <a:r>
              <a:rPr lang="en-US" sz="3200" dirty="0">
                <a:solidFill>
                  <a:srgbClr val="212529"/>
                </a:solidFill>
                <a:latin typeface="Calibri" pitchFamily="34" charset="0"/>
                <a:ea typeface="Times New Roman"/>
                <a:cs typeface="Calibri" pitchFamily="34" charset="0"/>
              </a:rPr>
              <a:t>? </a:t>
            </a:r>
            <a:endParaRPr lang="en-US" sz="3200" dirty="0">
              <a:latin typeface="Calibri" pitchFamily="34" charset="0"/>
              <a:ea typeface="Calibri"/>
              <a:cs typeface="Calibri" pitchFamily="34" charset="0"/>
            </a:endParaRPr>
          </a:p>
          <a:p>
            <a:pPr>
              <a:lnSpc>
                <a:spcPct val="107000"/>
              </a:lnSpc>
              <a:spcAft>
                <a:spcPts val="800"/>
              </a:spcAft>
            </a:pPr>
            <a:r>
              <a:rPr lang="en-US" sz="3200" b="1" dirty="0">
                <a:solidFill>
                  <a:srgbClr val="212529"/>
                </a:solidFill>
                <a:latin typeface="Calibri" pitchFamily="34" charset="0"/>
                <a:ea typeface="Times New Roman"/>
                <a:cs typeface="Calibri" pitchFamily="34" charset="0"/>
              </a:rPr>
              <a:t> </a:t>
            </a:r>
            <a:r>
              <a:rPr lang="en-US" sz="3200" dirty="0" err="1">
                <a:solidFill>
                  <a:srgbClr val="212529"/>
                </a:solidFill>
                <a:latin typeface="Calibri" pitchFamily="34" charset="0"/>
                <a:ea typeface="Times New Roman"/>
                <a:cs typeface="Calibri" pitchFamily="34" charset="0"/>
              </a:rPr>
              <a:t>A.Na</a:t>
            </a:r>
            <a:r>
              <a:rPr lang="en-US" sz="3200" baseline="30000" dirty="0">
                <a:solidFill>
                  <a:srgbClr val="212529"/>
                </a:solidFill>
                <a:latin typeface="Calibri" pitchFamily="34" charset="0"/>
                <a:ea typeface="Times New Roman"/>
                <a:cs typeface="Calibri" pitchFamily="34" charset="0"/>
              </a:rPr>
              <a:t>+</a:t>
            </a:r>
            <a:r>
              <a:rPr lang="en-US" sz="3200" dirty="0">
                <a:solidFill>
                  <a:srgbClr val="212529"/>
                </a:solidFill>
                <a:latin typeface="Calibri" pitchFamily="34" charset="0"/>
                <a:ea typeface="Times New Roman"/>
                <a:cs typeface="Calibri" pitchFamily="34" charset="0"/>
              </a:rPr>
              <a:t> 	B. </a:t>
            </a:r>
            <a:r>
              <a:rPr lang="en-US" sz="3200" dirty="0" err="1">
                <a:solidFill>
                  <a:srgbClr val="212529"/>
                </a:solidFill>
                <a:latin typeface="Calibri" pitchFamily="34" charset="0"/>
                <a:ea typeface="Times New Roman"/>
                <a:cs typeface="Calibri" pitchFamily="34" charset="0"/>
              </a:rPr>
              <a:t>Cl</a:t>
            </a:r>
            <a:r>
              <a:rPr lang="en-US" sz="3200" baseline="30000" dirty="0">
                <a:solidFill>
                  <a:srgbClr val="212529"/>
                </a:solidFill>
                <a:latin typeface="Calibri" pitchFamily="34" charset="0"/>
                <a:ea typeface="Times New Roman"/>
                <a:cs typeface="Calibri" pitchFamily="34" charset="0"/>
              </a:rPr>
              <a:t>-</a:t>
            </a:r>
            <a:r>
              <a:rPr lang="en-US" sz="3200" dirty="0">
                <a:solidFill>
                  <a:srgbClr val="212529"/>
                </a:solidFill>
                <a:latin typeface="Calibri" pitchFamily="34" charset="0"/>
                <a:ea typeface="Times New Roman"/>
                <a:cs typeface="Calibri" pitchFamily="34" charset="0"/>
              </a:rPr>
              <a:t>  		C. K</a:t>
            </a:r>
            <a:r>
              <a:rPr lang="en-US" sz="3200" baseline="30000" dirty="0">
                <a:solidFill>
                  <a:srgbClr val="212529"/>
                </a:solidFill>
                <a:latin typeface="Calibri" pitchFamily="34" charset="0"/>
                <a:ea typeface="Times New Roman"/>
                <a:cs typeface="Calibri" pitchFamily="34" charset="0"/>
              </a:rPr>
              <a:t>+ </a:t>
            </a:r>
            <a:r>
              <a:rPr lang="en-US" sz="3200" dirty="0">
                <a:solidFill>
                  <a:srgbClr val="212529"/>
                </a:solidFill>
                <a:latin typeface="Calibri" pitchFamily="34" charset="0"/>
                <a:ea typeface="Times New Roman"/>
                <a:cs typeface="Calibri" pitchFamily="34" charset="0"/>
              </a:rPr>
              <a:t> 		D. Fe</a:t>
            </a:r>
            <a:r>
              <a:rPr lang="en-US" sz="3200" baseline="30000" dirty="0">
                <a:solidFill>
                  <a:srgbClr val="212529"/>
                </a:solidFill>
                <a:latin typeface="Calibri" pitchFamily="34" charset="0"/>
                <a:ea typeface="Times New Roman"/>
                <a:cs typeface="Calibri" pitchFamily="34" charset="0"/>
              </a:rPr>
              <a:t>3+.</a:t>
            </a:r>
            <a:endParaRPr lang="en-US" sz="3200" dirty="0">
              <a:latin typeface="Calibri" pitchFamily="34" charset="0"/>
              <a:ea typeface="Calibri"/>
              <a:cs typeface="Calibri" pitchFamily="34" charset="0"/>
            </a:endParaRPr>
          </a:p>
        </p:txBody>
      </p:sp>
      <p:sp>
        <p:nvSpPr>
          <p:cNvPr id="5" name="Rectangle 4"/>
          <p:cNvSpPr/>
          <p:nvPr/>
        </p:nvSpPr>
        <p:spPr>
          <a:xfrm>
            <a:off x="1828800" y="1143001"/>
            <a:ext cx="8382000" cy="2829621"/>
          </a:xfrm>
          <a:prstGeom prst="rect">
            <a:avLst/>
          </a:prstGeom>
        </p:spPr>
        <p:txBody>
          <a:bodyPr wrap="square">
            <a:spAutoFit/>
          </a:bodyPr>
          <a:lstStyle/>
          <a:p>
            <a:pPr marL="228600">
              <a:lnSpc>
                <a:spcPct val="107000"/>
              </a:lnSpc>
              <a:spcAft>
                <a:spcPts val="800"/>
              </a:spcAft>
            </a:pPr>
            <a:r>
              <a:rPr lang="vi-VN" sz="3200" dirty="0">
                <a:solidFill>
                  <a:srgbClr val="39393B"/>
                </a:solidFill>
                <a:latin typeface="Calibri" pitchFamily="34" charset="0"/>
                <a:ea typeface="Calibri"/>
                <a:cs typeface="Calibri" pitchFamily="34" charset="0"/>
              </a:rPr>
              <a:t>Câu 3: Dung dịch dinh dưỡng đầu tiên là</a:t>
            </a:r>
            <a:endParaRPr lang="en-US" sz="3200" dirty="0">
              <a:solidFill>
                <a:srgbClr val="39393B"/>
              </a:solidFill>
              <a:latin typeface="Calibri" pitchFamily="34" charset="0"/>
              <a:ea typeface="Calibri"/>
              <a:cs typeface="Calibri" pitchFamily="34" charset="0"/>
            </a:endParaRPr>
          </a:p>
          <a:p>
            <a:pPr marL="342900" indent="-342900">
              <a:lnSpc>
                <a:spcPct val="107000"/>
              </a:lnSpc>
              <a:buFont typeface="+mj-lt"/>
              <a:buAutoNum type="alphaUcPeriod"/>
            </a:pPr>
            <a:r>
              <a:rPr lang="vi-VN" sz="3200" dirty="0">
                <a:solidFill>
                  <a:srgbClr val="39393B"/>
                </a:solidFill>
                <a:latin typeface="Calibri" pitchFamily="34" charset="0"/>
                <a:ea typeface="Calibri"/>
                <a:cs typeface="Calibri" pitchFamily="34" charset="0"/>
              </a:rPr>
              <a:t>Knop.</a:t>
            </a:r>
            <a:endParaRPr lang="en-US" sz="3200" dirty="0">
              <a:solidFill>
                <a:srgbClr val="39393B"/>
              </a:solidFill>
              <a:latin typeface="Calibri" pitchFamily="34" charset="0"/>
              <a:ea typeface="Calibri"/>
              <a:cs typeface="Calibri" pitchFamily="34" charset="0"/>
            </a:endParaRPr>
          </a:p>
          <a:p>
            <a:pPr marL="342900" indent="-342900">
              <a:lnSpc>
                <a:spcPct val="107000"/>
              </a:lnSpc>
              <a:buFont typeface="+mj-lt"/>
              <a:buAutoNum type="alphaUcPeriod"/>
            </a:pPr>
            <a:r>
              <a:rPr lang="vi-VN" sz="3200" dirty="0">
                <a:solidFill>
                  <a:srgbClr val="39393B"/>
                </a:solidFill>
                <a:latin typeface="Calibri" pitchFamily="34" charset="0"/>
                <a:ea typeface="Calibri"/>
                <a:cs typeface="Calibri" pitchFamily="34" charset="0"/>
              </a:rPr>
              <a:t>Hoagland-Amon.</a:t>
            </a:r>
            <a:endParaRPr lang="en-US" sz="3200" dirty="0">
              <a:solidFill>
                <a:srgbClr val="39393B"/>
              </a:solidFill>
              <a:latin typeface="Calibri" pitchFamily="34" charset="0"/>
              <a:ea typeface="Calibri"/>
              <a:cs typeface="Calibri" pitchFamily="34" charset="0"/>
            </a:endParaRPr>
          </a:p>
          <a:p>
            <a:pPr marL="342900" indent="-342900">
              <a:lnSpc>
                <a:spcPct val="107000"/>
              </a:lnSpc>
              <a:buFont typeface="+mj-lt"/>
              <a:buAutoNum type="alphaUcPeriod"/>
            </a:pPr>
            <a:r>
              <a:rPr lang="vi-VN" sz="3200" dirty="0">
                <a:solidFill>
                  <a:srgbClr val="39393B"/>
                </a:solidFill>
                <a:latin typeface="Calibri" pitchFamily="34" charset="0"/>
                <a:ea typeface="Calibri"/>
                <a:cs typeface="Calibri" pitchFamily="34" charset="0"/>
              </a:rPr>
              <a:t>Sinaze.</a:t>
            </a:r>
            <a:endParaRPr lang="en-US" sz="3200" dirty="0">
              <a:solidFill>
                <a:srgbClr val="39393B"/>
              </a:solidFill>
              <a:latin typeface="Calibri" pitchFamily="34" charset="0"/>
              <a:ea typeface="Calibri"/>
              <a:cs typeface="Calibri" pitchFamily="34" charset="0"/>
            </a:endParaRPr>
          </a:p>
          <a:p>
            <a:pPr marL="342900" indent="-342900">
              <a:lnSpc>
                <a:spcPct val="107000"/>
              </a:lnSpc>
              <a:spcAft>
                <a:spcPts val="800"/>
              </a:spcAft>
              <a:buFont typeface="+mj-lt"/>
              <a:buAutoNum type="alphaUcPeriod"/>
            </a:pPr>
            <a:r>
              <a:rPr lang="vi-VN" sz="3200" dirty="0">
                <a:solidFill>
                  <a:srgbClr val="39393B"/>
                </a:solidFill>
                <a:latin typeface="Calibri" pitchFamily="34" charset="0"/>
                <a:ea typeface="Calibri"/>
                <a:cs typeface="Calibri" pitchFamily="34" charset="0"/>
              </a:rPr>
              <a:t>Olsen</a:t>
            </a:r>
            <a:endParaRPr lang="en-US" dirty="0"/>
          </a:p>
        </p:txBody>
      </p:sp>
      <p:sp>
        <p:nvSpPr>
          <p:cNvPr id="6" name="Oval 5"/>
          <p:cNvSpPr/>
          <p:nvPr/>
        </p:nvSpPr>
        <p:spPr>
          <a:xfrm>
            <a:off x="1866900" y="1799771"/>
            <a:ext cx="381000" cy="440806"/>
          </a:xfrm>
          <a:prstGeom prst="ellipse">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0621" y="5980792"/>
            <a:ext cx="4016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30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sz="3200" b="1" dirty="0">
                <a:solidFill>
                  <a:schemeClr val="bg1">
                    <a:lumMod val="50000"/>
                  </a:schemeClr>
                </a:solidFill>
                <a:latin typeface="Calibri" pitchFamily="34" charset="0"/>
                <a:cs typeface="Calibri" pitchFamily="34" charset="0"/>
              </a:rPr>
              <a:t> </a:t>
            </a:r>
            <a:r>
              <a:rPr lang="en-US" sz="3200" b="1" dirty="0">
                <a:solidFill>
                  <a:srgbClr val="FF0000"/>
                </a:solidFill>
                <a:latin typeface="Calibri" pitchFamily="34" charset="0"/>
                <a:cs typeface="Calibri" pitchFamily="34" charset="0"/>
              </a:rPr>
              <a:t>LUYỆN TẬP</a:t>
            </a:r>
          </a:p>
        </p:txBody>
      </p:sp>
      <p:sp>
        <p:nvSpPr>
          <p:cNvPr id="5" name="Rectangle 4"/>
          <p:cNvSpPr/>
          <p:nvPr/>
        </p:nvSpPr>
        <p:spPr>
          <a:xfrm>
            <a:off x="960000" y="1143001"/>
            <a:ext cx="10851000" cy="5748753"/>
          </a:xfrm>
          <a:prstGeom prst="rect">
            <a:avLst/>
          </a:prstGeom>
        </p:spPr>
        <p:txBody>
          <a:bodyPr wrap="square">
            <a:spAutoFit/>
          </a:bodyPr>
          <a:lstStyle/>
          <a:p>
            <a:pPr algn="just">
              <a:lnSpc>
                <a:spcPct val="107000"/>
              </a:lnSpc>
              <a:spcAft>
                <a:spcPts val="800"/>
              </a:spcAft>
            </a:pPr>
            <a:r>
              <a:rPr lang="en-US" sz="3200" b="1" dirty="0" err="1">
                <a:latin typeface="Calibri" pitchFamily="34" charset="0"/>
                <a:ea typeface="Calibri"/>
                <a:cs typeface="Calibri" pitchFamily="34" charset="0"/>
              </a:rPr>
              <a:t>Câu</a:t>
            </a:r>
            <a:r>
              <a:rPr lang="en-US" sz="3200" b="1" dirty="0">
                <a:latin typeface="Calibri" pitchFamily="34" charset="0"/>
                <a:ea typeface="Calibri"/>
                <a:cs typeface="Calibri" pitchFamily="34" charset="0"/>
              </a:rPr>
              <a:t> 5. </a:t>
            </a:r>
            <a:r>
              <a:rPr lang="en-US" sz="3200" dirty="0">
                <a:latin typeface="Calibri" pitchFamily="34" charset="0"/>
                <a:ea typeface="Calibri"/>
                <a:cs typeface="Calibri" pitchFamily="34" charset="0"/>
              </a:rPr>
              <a:t>Ý </a:t>
            </a:r>
            <a:r>
              <a:rPr lang="en-US" sz="3200" dirty="0" err="1">
                <a:latin typeface="Calibri" pitchFamily="34" charset="0"/>
                <a:ea typeface="Calibri"/>
                <a:cs typeface="Calibri" pitchFamily="34" charset="0"/>
              </a:rPr>
              <a:t>nào</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sau</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đây</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đúng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khi</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nói</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về</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ưu</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điểm</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của</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hệ</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thống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thủy</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canh</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động</a:t>
            </a:r>
            <a:r>
              <a:rPr lang="en-US" sz="3200" dirty="0">
                <a:latin typeface="Calibri" pitchFamily="34" charset="0"/>
                <a:ea typeface="Calibri"/>
                <a:cs typeface="Calibri" pitchFamily="34" charset="0"/>
              </a:rPr>
              <a:t>?</a:t>
            </a:r>
          </a:p>
          <a:p>
            <a:pPr indent="114300" algn="just">
              <a:lnSpc>
                <a:spcPct val="107000"/>
              </a:lnSpc>
              <a:spcAft>
                <a:spcPts val="800"/>
              </a:spcAft>
            </a:pPr>
            <a:r>
              <a:rPr lang="en-US" sz="3200" dirty="0">
                <a:latin typeface="Calibri" pitchFamily="34" charset="0"/>
                <a:ea typeface="Calibri"/>
                <a:cs typeface="Calibri" pitchFamily="34" charset="0"/>
              </a:rPr>
              <a:t>A. </a:t>
            </a:r>
            <a:r>
              <a:rPr lang="en-US" sz="3200" dirty="0" err="1">
                <a:latin typeface="Calibri" pitchFamily="34" charset="0"/>
                <a:ea typeface="Calibri"/>
                <a:cs typeface="Calibri" pitchFamily="34" charset="0"/>
              </a:rPr>
              <a:t>Trong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quá</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trình</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trồng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cây</a:t>
            </a:r>
            <a:r>
              <a:rPr lang="en-US" sz="3200" dirty="0">
                <a:latin typeface="Calibri" pitchFamily="34" charset="0"/>
                <a:ea typeface="Calibri"/>
                <a:cs typeface="Calibri" pitchFamily="34" charset="0"/>
              </a:rPr>
              <a:t>, dung </a:t>
            </a:r>
            <a:r>
              <a:rPr lang="en-US" sz="3200" dirty="0" err="1">
                <a:latin typeface="Calibri" pitchFamily="34" charset="0"/>
                <a:ea typeface="Calibri"/>
                <a:cs typeface="Calibri" pitchFamily="34" charset="0"/>
              </a:rPr>
              <a:t>dịch</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dinh</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dưỡng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chuyển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động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nên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không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bị</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thiếu</a:t>
            </a:r>
            <a:r>
              <a:rPr lang="en-US" sz="3200" dirty="0">
                <a:latin typeface="Calibri" pitchFamily="34" charset="0"/>
                <a:ea typeface="Calibri"/>
                <a:cs typeface="Calibri" pitchFamily="34" charset="0"/>
              </a:rPr>
              <a:t> oxygen, pH dung </a:t>
            </a:r>
            <a:r>
              <a:rPr lang="en-US" sz="3200" dirty="0" err="1">
                <a:latin typeface="Calibri" pitchFamily="34" charset="0"/>
                <a:ea typeface="Calibri"/>
                <a:cs typeface="Calibri" pitchFamily="34" charset="0"/>
              </a:rPr>
              <a:t>dịch</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dinh</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dưỡng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ổn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định</a:t>
            </a:r>
            <a:r>
              <a:rPr lang="en-US" sz="3200" dirty="0">
                <a:latin typeface="Calibri" pitchFamily="34" charset="0"/>
                <a:ea typeface="Calibri"/>
                <a:cs typeface="Calibri" pitchFamily="34" charset="0"/>
              </a:rPr>
              <a:t>.</a:t>
            </a:r>
          </a:p>
          <a:p>
            <a:pPr indent="114300" algn="just">
              <a:lnSpc>
                <a:spcPct val="107000"/>
              </a:lnSpc>
              <a:spcAft>
                <a:spcPts val="800"/>
              </a:spcAft>
            </a:pPr>
            <a:r>
              <a:rPr lang="en-US" sz="3200" dirty="0">
                <a:latin typeface="Calibri" pitchFamily="34" charset="0"/>
                <a:ea typeface="Calibri"/>
                <a:cs typeface="Calibri" pitchFamily="34" charset="0"/>
              </a:rPr>
              <a:t>B. Chi </a:t>
            </a:r>
            <a:r>
              <a:rPr lang="en-US" sz="3200" dirty="0" err="1">
                <a:latin typeface="Calibri" pitchFamily="34" charset="0"/>
                <a:ea typeface="Calibri"/>
                <a:cs typeface="Calibri" pitchFamily="34" charset="0"/>
              </a:rPr>
              <a:t>phí</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xây</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dựng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hệ</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thống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thuỷ</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canh</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thấp</a:t>
            </a:r>
            <a:r>
              <a:rPr lang="en-US" sz="3200" dirty="0">
                <a:latin typeface="Calibri" pitchFamily="34" charset="0"/>
                <a:ea typeface="Calibri"/>
                <a:cs typeface="Calibri" pitchFamily="34" charset="0"/>
              </a:rPr>
              <a:t>.</a:t>
            </a:r>
          </a:p>
          <a:p>
            <a:pPr indent="114300" algn="just">
              <a:lnSpc>
                <a:spcPct val="107000"/>
              </a:lnSpc>
              <a:spcAft>
                <a:spcPts val="800"/>
              </a:spcAft>
            </a:pPr>
            <a:r>
              <a:rPr lang="en-US" sz="3200" dirty="0">
                <a:latin typeface="Calibri" pitchFamily="34" charset="0"/>
                <a:ea typeface="Calibri"/>
                <a:cs typeface="Calibri" pitchFamily="34" charset="0"/>
              </a:rPr>
              <a:t>C. Dung </a:t>
            </a:r>
            <a:r>
              <a:rPr lang="en-US" sz="3200" dirty="0" err="1">
                <a:latin typeface="Calibri" pitchFamily="34" charset="0"/>
                <a:ea typeface="Calibri"/>
                <a:cs typeface="Calibri" pitchFamily="34" charset="0"/>
              </a:rPr>
              <a:t>dịch</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dinh</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dưỡng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không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tuần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hoàn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trở</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lại</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nên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gây</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lãng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phí</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trong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quá</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trình</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thực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hiện</a:t>
            </a:r>
            <a:r>
              <a:rPr lang="en-US" sz="3200" dirty="0">
                <a:latin typeface="Calibri" pitchFamily="34" charset="0"/>
                <a:ea typeface="Calibri"/>
                <a:cs typeface="Calibri" pitchFamily="34" charset="0"/>
              </a:rPr>
              <a:t>.</a:t>
            </a:r>
          </a:p>
          <a:p>
            <a:pPr indent="114300" algn="just">
              <a:lnSpc>
                <a:spcPct val="107000"/>
              </a:lnSpc>
              <a:spcAft>
                <a:spcPts val="800"/>
              </a:spcAft>
            </a:pPr>
            <a:r>
              <a:rPr lang="en-US" sz="3200" dirty="0">
                <a:latin typeface="Calibri" pitchFamily="34" charset="0"/>
                <a:ea typeface="Calibri"/>
                <a:cs typeface="Calibri" pitchFamily="34" charset="0"/>
              </a:rPr>
              <a:t>D. </a:t>
            </a:r>
            <a:r>
              <a:rPr lang="en-US" sz="3200" dirty="0" err="1">
                <a:latin typeface="Calibri" pitchFamily="34" charset="0"/>
                <a:ea typeface="Calibri"/>
                <a:cs typeface="Calibri" pitchFamily="34" charset="0"/>
              </a:rPr>
              <a:t>Việc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xây</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dựng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hệ</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thống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không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đòi</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hỏi</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yêu</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cầu</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kỹ</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thuật</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phức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tạp</a:t>
            </a:r>
            <a:r>
              <a:rPr lang="en-US" sz="3200" dirty="0">
                <a:latin typeface="Calibri" pitchFamily="34" charset="0"/>
                <a:ea typeface="Calibri"/>
                <a:cs typeface="Calibri" pitchFamily="34" charset="0"/>
              </a:rPr>
              <a: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922" y="2438400"/>
            <a:ext cx="4016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56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75"/>
        <p:cNvGrpSpPr/>
        <p:nvPr/>
      </p:nvGrpSpPr>
      <p:grpSpPr>
        <a:xfrm>
          <a:off x="0" y="0"/>
          <a:ext cx="0" cy="0"/>
          <a:chOff x="0" y="0"/>
          <a:chExt cx="0" cy="0"/>
        </a:xfrm>
      </p:grpSpPr>
      <p:sp>
        <p:nvSpPr>
          <p:cNvPr id="220" name="Google Shape;1496;p45">
            <a:extLst>
              <a:ext uri="{FF2B5EF4-FFF2-40B4-BE49-F238E27FC236}">
                <a16:creationId xmlns:a16="http://schemas.microsoft.com/office/drawing/2014/main" id="{03E515EE-2E12-407D-3D59-8C900FFAC215}"/>
              </a:ext>
            </a:extLst>
          </p:cNvPr>
          <p:cNvSpPr txBox="1"/>
          <p:nvPr/>
        </p:nvSpPr>
        <p:spPr>
          <a:xfrm>
            <a:off x="952500" y="344713"/>
            <a:ext cx="10287000" cy="1206934"/>
          </a:xfrm>
          <a:prstGeom prst="rect">
            <a:avLst/>
          </a:prstGeom>
          <a:solidFill>
            <a:schemeClr val="accent4">
              <a:lumMod val="60000"/>
              <a:lumOff val="40000"/>
            </a:schemeClr>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lgn="just">
              <a:buClr>
                <a:srgbClr val="000000"/>
              </a:buClr>
              <a:buFont typeface="Arial"/>
              <a:buNone/>
            </a:pPr>
            <a:r>
              <a:rPr lang="vi-VN" sz="2800" b="1" kern="0" dirty="0">
                <a:solidFill>
                  <a:srgbClr val="003760"/>
                </a:solidFill>
                <a:cs typeface="Arial"/>
                <a:sym typeface="Arial"/>
              </a:rPr>
              <a:t>Em</a:t>
            </a:r>
            <a:r>
              <a:rPr lang="en-US" sz="2800" b="1" kern="0" dirty="0">
                <a:solidFill>
                  <a:srgbClr val="003760"/>
                </a:solidFill>
                <a:cs typeface="Arial"/>
                <a:sym typeface="Arial"/>
              </a:rPr>
              <a:t> </a:t>
            </a:r>
            <a:r>
              <a:rPr lang="vi-VN" sz="2800" b="1" kern="0" dirty="0">
                <a:solidFill>
                  <a:srgbClr val="003760"/>
                </a:solidFill>
                <a:cs typeface="Arial"/>
                <a:sym typeface="Arial"/>
              </a:rPr>
              <a:t>đã thấy/chứng kiến/đọc/xem thông tin về </a:t>
            </a:r>
            <a:r>
              <a:rPr lang="en-US" sz="2800" b="1" kern="0" dirty="0" err="1">
                <a:solidFill>
                  <a:srgbClr val="003760"/>
                </a:solidFill>
                <a:cs typeface="Arial"/>
                <a:sym typeface="Arial"/>
              </a:rPr>
              <a:t>trồng</a:t>
            </a:r>
            <a:r>
              <a:rPr lang="en-US" sz="2800" b="1" kern="0" dirty="0">
                <a:solidFill>
                  <a:srgbClr val="003760"/>
                </a:solidFill>
                <a:cs typeface="Arial"/>
                <a:sym typeface="Arial"/>
              </a:rPr>
              <a:t> </a:t>
            </a:r>
            <a:r>
              <a:rPr lang="en-US" sz="2800" b="1" kern="0" dirty="0" err="1">
                <a:solidFill>
                  <a:srgbClr val="003760"/>
                </a:solidFill>
                <a:cs typeface="Arial"/>
                <a:sym typeface="Arial"/>
              </a:rPr>
              <a:t>rau</a:t>
            </a:r>
            <a:r>
              <a:rPr lang="en-US" sz="2800" b="1" kern="0" dirty="0">
                <a:solidFill>
                  <a:srgbClr val="003760"/>
                </a:solidFill>
                <a:cs typeface="Arial"/>
                <a:sym typeface="Arial"/>
              </a:rPr>
              <a:t> </a:t>
            </a:r>
            <a:r>
              <a:rPr lang="en-US" sz="2800" b="1" kern="0" dirty="0" err="1">
                <a:solidFill>
                  <a:srgbClr val="003760"/>
                </a:solidFill>
                <a:cs typeface="Arial"/>
                <a:sym typeface="Arial"/>
              </a:rPr>
              <a:t>thủy</a:t>
            </a:r>
            <a:r>
              <a:rPr lang="en-US" sz="2800" b="1" kern="0" dirty="0">
                <a:solidFill>
                  <a:srgbClr val="003760"/>
                </a:solidFill>
                <a:cs typeface="Arial"/>
                <a:sym typeface="Arial"/>
              </a:rPr>
              <a:t> </a:t>
            </a:r>
            <a:r>
              <a:rPr lang="en-US" sz="2800" b="1" kern="0" dirty="0" err="1">
                <a:solidFill>
                  <a:srgbClr val="003760"/>
                </a:solidFill>
                <a:cs typeface="Arial"/>
                <a:sym typeface="Arial"/>
              </a:rPr>
              <a:t>canh</a:t>
            </a:r>
            <a:r>
              <a:rPr lang="en-US" sz="2800" b="1" kern="0" dirty="0">
                <a:solidFill>
                  <a:srgbClr val="003760"/>
                </a:solidFill>
                <a:cs typeface="Arial"/>
                <a:sym typeface="Arial"/>
              </a:rPr>
              <a:t> </a:t>
            </a:r>
            <a:r>
              <a:rPr lang="vi-VN" sz="2800" b="1" kern="0" dirty="0">
                <a:solidFill>
                  <a:srgbClr val="003760"/>
                </a:solidFill>
                <a:cs typeface="Arial"/>
                <a:sym typeface="Arial"/>
              </a:rPr>
              <a:t>trong đời sống ở đâu đó chưa?</a:t>
            </a:r>
            <a:endParaRPr sz="2800" b="1" kern="0" dirty="0">
              <a:solidFill>
                <a:srgbClr val="003760"/>
              </a:solidFill>
              <a:ea typeface="Fira Sans Extra Condensed"/>
              <a:cs typeface="Fira Sans Extra Condensed"/>
              <a:sym typeface="Fira Sans Extra Condensed"/>
            </a:endParaRPr>
          </a:p>
        </p:txBody>
      </p:sp>
      <p:grpSp>
        <p:nvGrpSpPr>
          <p:cNvPr id="145" name="Google Shape;2150;p45">
            <a:extLst>
              <a:ext uri="{FF2B5EF4-FFF2-40B4-BE49-F238E27FC236}">
                <a16:creationId xmlns:a16="http://schemas.microsoft.com/office/drawing/2014/main" id="{F64367AC-34C9-A982-DCCA-EF69C0CFD58B}"/>
              </a:ext>
            </a:extLst>
          </p:cNvPr>
          <p:cNvGrpSpPr/>
          <p:nvPr/>
        </p:nvGrpSpPr>
        <p:grpSpPr>
          <a:xfrm>
            <a:off x="9974529" y="-47932"/>
            <a:ext cx="606804" cy="1954723"/>
            <a:chOff x="6275425" y="1993058"/>
            <a:chExt cx="2148572" cy="2610264"/>
          </a:xfrm>
        </p:grpSpPr>
        <p:sp>
          <p:nvSpPr>
            <p:cNvPr id="146" name="Google Shape;2151;p45">
              <a:extLst>
                <a:ext uri="{FF2B5EF4-FFF2-40B4-BE49-F238E27FC236}">
                  <a16:creationId xmlns:a16="http://schemas.microsoft.com/office/drawing/2014/main" id="{D585E2D0-704A-AC00-9018-EE026AB9F845}"/>
                </a:ext>
              </a:extLst>
            </p:cNvPr>
            <p:cNvSpPr/>
            <p:nvPr/>
          </p:nvSpPr>
          <p:spPr>
            <a:xfrm>
              <a:off x="7488314" y="3023180"/>
              <a:ext cx="214219" cy="1369703"/>
            </a:xfrm>
            <a:custGeom>
              <a:avLst/>
              <a:gdLst/>
              <a:ahLst/>
              <a:cxnLst/>
              <a:rect l="l" t="t" r="r" b="b"/>
              <a:pathLst>
                <a:path w="3140" h="20077" extrusionOk="0">
                  <a:moveTo>
                    <a:pt x="2472" y="1"/>
                  </a:moveTo>
                  <a:lnTo>
                    <a:pt x="2300" y="24"/>
                  </a:lnTo>
                  <a:cubicBezTo>
                    <a:pt x="2305" y="75"/>
                    <a:pt x="2961" y="5104"/>
                    <a:pt x="1208" y="11407"/>
                  </a:cubicBezTo>
                  <a:cubicBezTo>
                    <a:pt x="1" y="15699"/>
                    <a:pt x="260" y="20033"/>
                    <a:pt x="264" y="20077"/>
                  </a:cubicBezTo>
                  <a:lnTo>
                    <a:pt x="439" y="20065"/>
                  </a:lnTo>
                  <a:cubicBezTo>
                    <a:pt x="435" y="20022"/>
                    <a:pt x="179" y="15716"/>
                    <a:pt x="1376" y="11453"/>
                  </a:cubicBezTo>
                  <a:cubicBezTo>
                    <a:pt x="3139" y="5117"/>
                    <a:pt x="2479" y="51"/>
                    <a:pt x="247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7" name="Google Shape;2152;p45">
              <a:extLst>
                <a:ext uri="{FF2B5EF4-FFF2-40B4-BE49-F238E27FC236}">
                  <a16:creationId xmlns:a16="http://schemas.microsoft.com/office/drawing/2014/main" id="{D42202FE-32EB-9329-F647-CC3A8BA0FA85}"/>
                </a:ext>
              </a:extLst>
            </p:cNvPr>
            <p:cNvSpPr/>
            <p:nvPr/>
          </p:nvSpPr>
          <p:spPr>
            <a:xfrm>
              <a:off x="7567863" y="3561063"/>
              <a:ext cx="606703" cy="681406"/>
            </a:xfrm>
            <a:custGeom>
              <a:avLst/>
              <a:gdLst/>
              <a:ahLst/>
              <a:cxnLst/>
              <a:rect l="l" t="t" r="r" b="b"/>
              <a:pathLst>
                <a:path w="8893" h="9988" extrusionOk="0">
                  <a:moveTo>
                    <a:pt x="7957" y="1"/>
                  </a:moveTo>
                  <a:cubicBezTo>
                    <a:pt x="7582" y="1"/>
                    <a:pt x="7178" y="207"/>
                    <a:pt x="6845" y="445"/>
                  </a:cubicBezTo>
                  <a:cubicBezTo>
                    <a:pt x="6816" y="467"/>
                    <a:pt x="6785" y="486"/>
                    <a:pt x="6758" y="507"/>
                  </a:cubicBezTo>
                  <a:cubicBezTo>
                    <a:pt x="6751" y="513"/>
                    <a:pt x="6742" y="520"/>
                    <a:pt x="6735" y="526"/>
                  </a:cubicBezTo>
                  <a:cubicBezTo>
                    <a:pt x="6014" y="1075"/>
                    <a:pt x="5352" y="1680"/>
                    <a:pt x="4737" y="2336"/>
                  </a:cubicBezTo>
                  <a:lnTo>
                    <a:pt x="4654" y="2423"/>
                  </a:lnTo>
                  <a:cubicBezTo>
                    <a:pt x="4138" y="2980"/>
                    <a:pt x="3655" y="3568"/>
                    <a:pt x="3205" y="4181"/>
                  </a:cubicBezTo>
                  <a:cubicBezTo>
                    <a:pt x="3178" y="4216"/>
                    <a:pt x="3155" y="4248"/>
                    <a:pt x="3130" y="4284"/>
                  </a:cubicBezTo>
                  <a:lnTo>
                    <a:pt x="3130" y="4286"/>
                  </a:lnTo>
                  <a:cubicBezTo>
                    <a:pt x="2338" y="5367"/>
                    <a:pt x="1646" y="6525"/>
                    <a:pt x="1028" y="7708"/>
                  </a:cubicBezTo>
                  <a:cubicBezTo>
                    <a:pt x="838" y="8074"/>
                    <a:pt x="569" y="8585"/>
                    <a:pt x="319" y="9163"/>
                  </a:cubicBezTo>
                  <a:lnTo>
                    <a:pt x="317" y="9166"/>
                  </a:lnTo>
                  <a:cubicBezTo>
                    <a:pt x="252" y="9321"/>
                    <a:pt x="185" y="9477"/>
                    <a:pt x="126" y="9642"/>
                  </a:cubicBezTo>
                  <a:cubicBezTo>
                    <a:pt x="80" y="9755"/>
                    <a:pt x="39" y="9871"/>
                    <a:pt x="0" y="9988"/>
                  </a:cubicBezTo>
                  <a:cubicBezTo>
                    <a:pt x="1119" y="8969"/>
                    <a:pt x="2172" y="8173"/>
                    <a:pt x="3169" y="7326"/>
                  </a:cubicBezTo>
                  <a:lnTo>
                    <a:pt x="3210" y="7292"/>
                  </a:lnTo>
                  <a:cubicBezTo>
                    <a:pt x="3234" y="7272"/>
                    <a:pt x="3257" y="7252"/>
                    <a:pt x="3282" y="7230"/>
                  </a:cubicBezTo>
                  <a:lnTo>
                    <a:pt x="4107" y="6530"/>
                  </a:lnTo>
                  <a:lnTo>
                    <a:pt x="4182" y="6464"/>
                  </a:lnTo>
                  <a:lnTo>
                    <a:pt x="5817" y="5079"/>
                  </a:lnTo>
                  <a:lnTo>
                    <a:pt x="5888" y="5020"/>
                  </a:lnTo>
                  <a:cubicBezTo>
                    <a:pt x="6022" y="4905"/>
                    <a:pt x="6156" y="4791"/>
                    <a:pt x="6290" y="4677"/>
                  </a:cubicBezTo>
                  <a:cubicBezTo>
                    <a:pt x="7047" y="4035"/>
                    <a:pt x="7835" y="3350"/>
                    <a:pt x="8341" y="2515"/>
                  </a:cubicBezTo>
                  <a:cubicBezTo>
                    <a:pt x="8357" y="2489"/>
                    <a:pt x="8372" y="2463"/>
                    <a:pt x="8388" y="2438"/>
                  </a:cubicBezTo>
                  <a:cubicBezTo>
                    <a:pt x="8537" y="2184"/>
                    <a:pt x="8657" y="1914"/>
                    <a:pt x="8744" y="1628"/>
                  </a:cubicBezTo>
                  <a:cubicBezTo>
                    <a:pt x="8892" y="1146"/>
                    <a:pt x="8893" y="542"/>
                    <a:pt x="8531" y="213"/>
                  </a:cubicBezTo>
                  <a:cubicBezTo>
                    <a:pt x="8509" y="195"/>
                    <a:pt x="8489" y="177"/>
                    <a:pt x="8465" y="160"/>
                  </a:cubicBezTo>
                  <a:lnTo>
                    <a:pt x="8447" y="150"/>
                  </a:lnTo>
                  <a:cubicBezTo>
                    <a:pt x="8296" y="45"/>
                    <a:pt x="8130" y="1"/>
                    <a:pt x="795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8" name="Google Shape;2153;p45">
              <a:extLst>
                <a:ext uri="{FF2B5EF4-FFF2-40B4-BE49-F238E27FC236}">
                  <a16:creationId xmlns:a16="http://schemas.microsoft.com/office/drawing/2014/main" id="{6CA9A524-ED25-A667-2199-C4679F1ED146}"/>
                </a:ext>
              </a:extLst>
            </p:cNvPr>
            <p:cNvSpPr/>
            <p:nvPr/>
          </p:nvSpPr>
          <p:spPr>
            <a:xfrm>
              <a:off x="7576459" y="3571842"/>
              <a:ext cx="573274" cy="647227"/>
            </a:xfrm>
            <a:custGeom>
              <a:avLst/>
              <a:gdLst/>
              <a:ahLst/>
              <a:cxnLst/>
              <a:rect l="l" t="t" r="r" b="b"/>
              <a:pathLst>
                <a:path w="8403" h="9487" extrusionOk="0">
                  <a:moveTo>
                    <a:pt x="8336" y="0"/>
                  </a:moveTo>
                  <a:cubicBezTo>
                    <a:pt x="7706" y="375"/>
                    <a:pt x="7133" y="834"/>
                    <a:pt x="6619" y="1290"/>
                  </a:cubicBezTo>
                  <a:cubicBezTo>
                    <a:pt x="6588" y="1316"/>
                    <a:pt x="6559" y="1344"/>
                    <a:pt x="6528" y="1370"/>
                  </a:cubicBezTo>
                  <a:cubicBezTo>
                    <a:pt x="6383" y="1500"/>
                    <a:pt x="6244" y="1629"/>
                    <a:pt x="6111" y="1756"/>
                  </a:cubicBezTo>
                  <a:cubicBezTo>
                    <a:pt x="5860" y="1991"/>
                    <a:pt x="5613" y="2230"/>
                    <a:pt x="5369" y="2473"/>
                  </a:cubicBezTo>
                  <a:lnTo>
                    <a:pt x="5369" y="2474"/>
                  </a:lnTo>
                  <a:lnTo>
                    <a:pt x="5345" y="2499"/>
                  </a:lnTo>
                  <a:cubicBezTo>
                    <a:pt x="5083" y="2763"/>
                    <a:pt x="4822" y="3030"/>
                    <a:pt x="4566" y="3301"/>
                  </a:cubicBezTo>
                  <a:cubicBezTo>
                    <a:pt x="4541" y="3329"/>
                    <a:pt x="4515" y="3356"/>
                    <a:pt x="4489" y="3382"/>
                  </a:cubicBezTo>
                  <a:cubicBezTo>
                    <a:pt x="4012" y="3893"/>
                    <a:pt x="3550" y="4417"/>
                    <a:pt x="3104" y="4956"/>
                  </a:cubicBezTo>
                  <a:cubicBezTo>
                    <a:pt x="3075" y="4989"/>
                    <a:pt x="3049" y="5022"/>
                    <a:pt x="3020" y="5054"/>
                  </a:cubicBezTo>
                  <a:cubicBezTo>
                    <a:pt x="2755" y="5376"/>
                    <a:pt x="2496" y="5698"/>
                    <a:pt x="2245" y="6028"/>
                  </a:cubicBezTo>
                  <a:cubicBezTo>
                    <a:pt x="2245" y="6030"/>
                    <a:pt x="2243" y="6030"/>
                    <a:pt x="2241" y="6031"/>
                  </a:cubicBezTo>
                  <a:lnTo>
                    <a:pt x="2241" y="6034"/>
                  </a:lnTo>
                  <a:cubicBezTo>
                    <a:pt x="1510" y="6990"/>
                    <a:pt x="827" y="7978"/>
                    <a:pt x="193" y="9006"/>
                  </a:cubicBezTo>
                  <a:lnTo>
                    <a:pt x="191" y="9011"/>
                  </a:lnTo>
                  <a:cubicBezTo>
                    <a:pt x="126" y="9164"/>
                    <a:pt x="59" y="9322"/>
                    <a:pt x="0" y="9487"/>
                  </a:cubicBezTo>
                  <a:cubicBezTo>
                    <a:pt x="531" y="8597"/>
                    <a:pt x="1102" y="7729"/>
                    <a:pt x="1707" y="6891"/>
                  </a:cubicBezTo>
                  <a:cubicBezTo>
                    <a:pt x="1726" y="6867"/>
                    <a:pt x="1746" y="6839"/>
                    <a:pt x="1763" y="6813"/>
                  </a:cubicBezTo>
                  <a:cubicBezTo>
                    <a:pt x="1934" y="6579"/>
                    <a:pt x="2109" y="6347"/>
                    <a:pt x="2284" y="6115"/>
                  </a:cubicBezTo>
                  <a:cubicBezTo>
                    <a:pt x="2305" y="6089"/>
                    <a:pt x="2325" y="6065"/>
                    <a:pt x="2344" y="6037"/>
                  </a:cubicBezTo>
                  <a:cubicBezTo>
                    <a:pt x="2764" y="5493"/>
                    <a:pt x="3198" y="4960"/>
                    <a:pt x="3650" y="4442"/>
                  </a:cubicBezTo>
                  <a:lnTo>
                    <a:pt x="3650" y="4439"/>
                  </a:lnTo>
                  <a:cubicBezTo>
                    <a:pt x="3667" y="4417"/>
                    <a:pt x="3686" y="4395"/>
                    <a:pt x="3705" y="4374"/>
                  </a:cubicBezTo>
                  <a:cubicBezTo>
                    <a:pt x="4252" y="3748"/>
                    <a:pt x="4822" y="3137"/>
                    <a:pt x="5411" y="2548"/>
                  </a:cubicBezTo>
                  <a:cubicBezTo>
                    <a:pt x="5448" y="2514"/>
                    <a:pt x="5485" y="2476"/>
                    <a:pt x="5520" y="2440"/>
                  </a:cubicBezTo>
                  <a:cubicBezTo>
                    <a:pt x="5734" y="2228"/>
                    <a:pt x="5948" y="2021"/>
                    <a:pt x="6169" y="1816"/>
                  </a:cubicBezTo>
                  <a:cubicBezTo>
                    <a:pt x="6803" y="1218"/>
                    <a:pt x="7554" y="556"/>
                    <a:pt x="8402" y="53"/>
                  </a:cubicBezTo>
                  <a:cubicBezTo>
                    <a:pt x="8381" y="35"/>
                    <a:pt x="8362" y="16"/>
                    <a:pt x="833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 name="Google Shape;2154;p45">
              <a:extLst>
                <a:ext uri="{FF2B5EF4-FFF2-40B4-BE49-F238E27FC236}">
                  <a16:creationId xmlns:a16="http://schemas.microsoft.com/office/drawing/2014/main" id="{76E0762C-DAB4-C65F-DBBC-11AB9F0E7AA8}"/>
                </a:ext>
              </a:extLst>
            </p:cNvPr>
            <p:cNvSpPr/>
            <p:nvPr/>
          </p:nvSpPr>
          <p:spPr>
            <a:xfrm>
              <a:off x="7940845" y="3724392"/>
              <a:ext cx="199005" cy="22104"/>
            </a:xfrm>
            <a:custGeom>
              <a:avLst/>
              <a:gdLst/>
              <a:ahLst/>
              <a:cxnLst/>
              <a:rect l="l" t="t" r="r" b="b"/>
              <a:pathLst>
                <a:path w="2917" h="324" extrusionOk="0">
                  <a:moveTo>
                    <a:pt x="2054" y="0"/>
                  </a:moveTo>
                  <a:cubicBezTo>
                    <a:pt x="1425" y="0"/>
                    <a:pt x="799" y="68"/>
                    <a:pt x="179" y="202"/>
                  </a:cubicBezTo>
                  <a:cubicBezTo>
                    <a:pt x="130" y="212"/>
                    <a:pt x="81" y="224"/>
                    <a:pt x="31" y="237"/>
                  </a:cubicBezTo>
                  <a:lnTo>
                    <a:pt x="31" y="238"/>
                  </a:lnTo>
                  <a:cubicBezTo>
                    <a:pt x="20" y="241"/>
                    <a:pt x="10" y="244"/>
                    <a:pt x="1" y="246"/>
                  </a:cubicBezTo>
                  <a:lnTo>
                    <a:pt x="4" y="263"/>
                  </a:lnTo>
                  <a:lnTo>
                    <a:pt x="18" y="324"/>
                  </a:lnTo>
                  <a:cubicBezTo>
                    <a:pt x="37" y="320"/>
                    <a:pt x="53" y="314"/>
                    <a:pt x="69" y="311"/>
                  </a:cubicBezTo>
                  <a:cubicBezTo>
                    <a:pt x="726" y="157"/>
                    <a:pt x="1391" y="81"/>
                    <a:pt x="2059" y="81"/>
                  </a:cubicBezTo>
                  <a:cubicBezTo>
                    <a:pt x="2329" y="81"/>
                    <a:pt x="2599" y="93"/>
                    <a:pt x="2870" y="118"/>
                  </a:cubicBezTo>
                  <a:cubicBezTo>
                    <a:pt x="2886" y="94"/>
                    <a:pt x="2901" y="68"/>
                    <a:pt x="2916" y="43"/>
                  </a:cubicBezTo>
                  <a:cubicBezTo>
                    <a:pt x="2629" y="14"/>
                    <a:pt x="2341" y="0"/>
                    <a:pt x="205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 name="Google Shape;2155;p45">
              <a:extLst>
                <a:ext uri="{FF2B5EF4-FFF2-40B4-BE49-F238E27FC236}">
                  <a16:creationId xmlns:a16="http://schemas.microsoft.com/office/drawing/2014/main" id="{08DAD757-DA85-2200-526A-D382A3F9807C}"/>
                </a:ext>
              </a:extLst>
            </p:cNvPr>
            <p:cNvSpPr/>
            <p:nvPr/>
          </p:nvSpPr>
          <p:spPr>
            <a:xfrm>
              <a:off x="8021827" y="3591218"/>
              <a:ext cx="13030" cy="76000"/>
            </a:xfrm>
            <a:custGeom>
              <a:avLst/>
              <a:gdLst/>
              <a:ahLst/>
              <a:cxnLst/>
              <a:rect l="l" t="t" r="r" b="b"/>
              <a:pathLst>
                <a:path w="191" h="1114" extrusionOk="0">
                  <a:moveTo>
                    <a:pt x="191" y="0"/>
                  </a:moveTo>
                  <a:cubicBezTo>
                    <a:pt x="160" y="22"/>
                    <a:pt x="131" y="42"/>
                    <a:pt x="102" y="64"/>
                  </a:cubicBezTo>
                  <a:lnTo>
                    <a:pt x="2" y="1086"/>
                  </a:lnTo>
                  <a:lnTo>
                    <a:pt x="1" y="1106"/>
                  </a:lnTo>
                  <a:lnTo>
                    <a:pt x="82" y="1113"/>
                  </a:lnTo>
                  <a:lnTo>
                    <a:pt x="92" y="1006"/>
                  </a:lnTo>
                  <a:lnTo>
                    <a:pt x="191" y="0"/>
                  </a:lnTo>
                  <a:close/>
                </a:path>
              </a:pathLst>
            </a:custGeom>
            <a:solidFill>
              <a:srgbClr val="292E3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 name="Google Shape;2156;p45">
              <a:extLst>
                <a:ext uri="{FF2B5EF4-FFF2-40B4-BE49-F238E27FC236}">
                  <a16:creationId xmlns:a16="http://schemas.microsoft.com/office/drawing/2014/main" id="{FF9F4887-B221-0BE5-E53B-CB1C6E7FED98}"/>
                </a:ext>
              </a:extLst>
            </p:cNvPr>
            <p:cNvSpPr/>
            <p:nvPr/>
          </p:nvSpPr>
          <p:spPr>
            <a:xfrm>
              <a:off x="7882240" y="3720299"/>
              <a:ext cx="8732" cy="82686"/>
            </a:xfrm>
            <a:custGeom>
              <a:avLst/>
              <a:gdLst/>
              <a:ahLst/>
              <a:cxnLst/>
              <a:rect l="l" t="t" r="r" b="b"/>
              <a:pathLst>
                <a:path w="128" h="1212" extrusionOk="0">
                  <a:moveTo>
                    <a:pt x="127" y="0"/>
                  </a:moveTo>
                  <a:lnTo>
                    <a:pt x="127" y="0"/>
                  </a:lnTo>
                  <a:cubicBezTo>
                    <a:pt x="100" y="29"/>
                    <a:pt x="72" y="57"/>
                    <a:pt x="46" y="87"/>
                  </a:cubicBezTo>
                  <a:cubicBezTo>
                    <a:pt x="42" y="430"/>
                    <a:pt x="28" y="805"/>
                    <a:pt x="0" y="1209"/>
                  </a:cubicBezTo>
                  <a:lnTo>
                    <a:pt x="9" y="1209"/>
                  </a:lnTo>
                  <a:lnTo>
                    <a:pt x="81" y="1212"/>
                  </a:lnTo>
                  <a:lnTo>
                    <a:pt x="87" y="1125"/>
                  </a:lnTo>
                  <a:cubicBezTo>
                    <a:pt x="111" y="720"/>
                    <a:pt x="126" y="343"/>
                    <a:pt x="127"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 name="Google Shape;2157;p45">
              <a:extLst>
                <a:ext uri="{FF2B5EF4-FFF2-40B4-BE49-F238E27FC236}">
                  <a16:creationId xmlns:a16="http://schemas.microsoft.com/office/drawing/2014/main" id="{6DFDC307-1CC4-BFF8-48DE-BA16A39FAD77}"/>
                </a:ext>
              </a:extLst>
            </p:cNvPr>
            <p:cNvSpPr/>
            <p:nvPr/>
          </p:nvSpPr>
          <p:spPr>
            <a:xfrm>
              <a:off x="7825546" y="3869915"/>
              <a:ext cx="144154" cy="37795"/>
            </a:xfrm>
            <a:custGeom>
              <a:avLst/>
              <a:gdLst/>
              <a:ahLst/>
              <a:cxnLst/>
              <a:rect l="l" t="t" r="r" b="b"/>
              <a:pathLst>
                <a:path w="2113" h="554" extrusionOk="0">
                  <a:moveTo>
                    <a:pt x="6" y="0"/>
                  </a:moveTo>
                  <a:lnTo>
                    <a:pt x="0" y="70"/>
                  </a:lnTo>
                  <a:lnTo>
                    <a:pt x="0" y="73"/>
                  </a:lnTo>
                  <a:lnTo>
                    <a:pt x="0" y="81"/>
                  </a:lnTo>
                  <a:cubicBezTo>
                    <a:pt x="672" y="142"/>
                    <a:pt x="1381" y="309"/>
                    <a:pt x="2041" y="553"/>
                  </a:cubicBezTo>
                  <a:lnTo>
                    <a:pt x="2112" y="494"/>
                  </a:lnTo>
                  <a:cubicBezTo>
                    <a:pt x="1449" y="242"/>
                    <a:pt x="734" y="73"/>
                    <a:pt x="58" y="5"/>
                  </a:cubicBezTo>
                  <a:cubicBezTo>
                    <a:pt x="36" y="3"/>
                    <a:pt x="20" y="2"/>
                    <a:pt x="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 name="Google Shape;2158;p45">
              <a:extLst>
                <a:ext uri="{FF2B5EF4-FFF2-40B4-BE49-F238E27FC236}">
                  <a16:creationId xmlns:a16="http://schemas.microsoft.com/office/drawing/2014/main" id="{52B24740-BE88-9B65-FA72-D58CA822D61E}"/>
                </a:ext>
              </a:extLst>
            </p:cNvPr>
            <p:cNvSpPr/>
            <p:nvPr/>
          </p:nvSpPr>
          <p:spPr>
            <a:xfrm>
              <a:off x="7781337" y="3846037"/>
              <a:ext cx="7709" cy="72521"/>
            </a:xfrm>
            <a:custGeom>
              <a:avLst/>
              <a:gdLst/>
              <a:ahLst/>
              <a:cxnLst/>
              <a:rect l="l" t="t" r="r" b="b"/>
              <a:pathLst>
                <a:path w="113" h="1063" extrusionOk="0">
                  <a:moveTo>
                    <a:pt x="76" y="0"/>
                  </a:moveTo>
                  <a:cubicBezTo>
                    <a:pt x="49" y="36"/>
                    <a:pt x="24" y="70"/>
                    <a:pt x="1" y="104"/>
                  </a:cubicBezTo>
                  <a:cubicBezTo>
                    <a:pt x="24" y="447"/>
                    <a:pt x="31" y="759"/>
                    <a:pt x="18" y="1038"/>
                  </a:cubicBezTo>
                  <a:lnTo>
                    <a:pt x="18" y="1060"/>
                  </a:lnTo>
                  <a:lnTo>
                    <a:pt x="99" y="1063"/>
                  </a:lnTo>
                  <a:cubicBezTo>
                    <a:pt x="102" y="1021"/>
                    <a:pt x="104" y="980"/>
                    <a:pt x="104" y="937"/>
                  </a:cubicBezTo>
                  <a:cubicBezTo>
                    <a:pt x="112" y="656"/>
                    <a:pt x="102" y="340"/>
                    <a:pt x="7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 name="Google Shape;2159;p45">
              <a:extLst>
                <a:ext uri="{FF2B5EF4-FFF2-40B4-BE49-F238E27FC236}">
                  <a16:creationId xmlns:a16="http://schemas.microsoft.com/office/drawing/2014/main" id="{0926CBE5-0722-9BB1-5480-E318EFF27E53}"/>
                </a:ext>
              </a:extLst>
            </p:cNvPr>
            <p:cNvSpPr/>
            <p:nvPr/>
          </p:nvSpPr>
          <p:spPr>
            <a:xfrm>
              <a:off x="7729213" y="3983168"/>
              <a:ext cx="124029" cy="23673"/>
            </a:xfrm>
            <a:custGeom>
              <a:avLst/>
              <a:gdLst/>
              <a:ahLst/>
              <a:cxnLst/>
              <a:rect l="l" t="t" r="r" b="b"/>
              <a:pathLst>
                <a:path w="1818" h="347" extrusionOk="0">
                  <a:moveTo>
                    <a:pt x="6" y="1"/>
                  </a:moveTo>
                  <a:cubicBezTo>
                    <a:pt x="6" y="1"/>
                    <a:pt x="6" y="1"/>
                    <a:pt x="5" y="1"/>
                  </a:cubicBezTo>
                  <a:lnTo>
                    <a:pt x="5" y="5"/>
                  </a:lnTo>
                  <a:lnTo>
                    <a:pt x="5" y="7"/>
                  </a:lnTo>
                  <a:lnTo>
                    <a:pt x="1" y="82"/>
                  </a:lnTo>
                  <a:cubicBezTo>
                    <a:pt x="15" y="85"/>
                    <a:pt x="31" y="85"/>
                    <a:pt x="45" y="86"/>
                  </a:cubicBezTo>
                  <a:cubicBezTo>
                    <a:pt x="616" y="118"/>
                    <a:pt x="1186" y="205"/>
                    <a:pt x="1742" y="347"/>
                  </a:cubicBezTo>
                  <a:lnTo>
                    <a:pt x="1817" y="282"/>
                  </a:lnTo>
                  <a:cubicBezTo>
                    <a:pt x="1257" y="137"/>
                    <a:pt x="682" y="44"/>
                    <a:pt x="106" y="10"/>
                  </a:cubicBezTo>
                  <a:cubicBezTo>
                    <a:pt x="73" y="7"/>
                    <a:pt x="43" y="7"/>
                    <a:pt x="9" y="4"/>
                  </a:cubicBezTo>
                  <a:cubicBezTo>
                    <a:pt x="8" y="1"/>
                    <a:pt x="7" y="1"/>
                    <a:pt x="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 name="Google Shape;2160;p45">
              <a:extLst>
                <a:ext uri="{FF2B5EF4-FFF2-40B4-BE49-F238E27FC236}">
                  <a16:creationId xmlns:a16="http://schemas.microsoft.com/office/drawing/2014/main" id="{64BCA712-D043-F99B-D8DA-25123654C60B}"/>
                </a:ext>
              </a:extLst>
            </p:cNvPr>
            <p:cNvSpPr/>
            <p:nvPr/>
          </p:nvSpPr>
          <p:spPr>
            <a:xfrm>
              <a:off x="7692168" y="4036315"/>
              <a:ext cx="99332" cy="22377"/>
            </a:xfrm>
            <a:custGeom>
              <a:avLst/>
              <a:gdLst/>
              <a:ahLst/>
              <a:cxnLst/>
              <a:rect l="l" t="t" r="r" b="b"/>
              <a:pathLst>
                <a:path w="1456" h="328" extrusionOk="0">
                  <a:moveTo>
                    <a:pt x="2" y="1"/>
                  </a:moveTo>
                  <a:lnTo>
                    <a:pt x="1" y="82"/>
                  </a:lnTo>
                  <a:lnTo>
                    <a:pt x="9" y="82"/>
                  </a:lnTo>
                  <a:cubicBezTo>
                    <a:pt x="473" y="96"/>
                    <a:pt x="940" y="179"/>
                    <a:pt x="1383" y="328"/>
                  </a:cubicBezTo>
                  <a:cubicBezTo>
                    <a:pt x="1409" y="308"/>
                    <a:pt x="1432" y="287"/>
                    <a:pt x="1456" y="266"/>
                  </a:cubicBezTo>
                  <a:cubicBezTo>
                    <a:pt x="1008" y="112"/>
                    <a:pt x="536" y="22"/>
                    <a:pt x="66" y="4"/>
                  </a:cubicBezTo>
                  <a:cubicBezTo>
                    <a:pt x="46" y="2"/>
                    <a:pt x="24" y="1"/>
                    <a:pt x="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 name="Google Shape;2161;p45">
              <a:extLst>
                <a:ext uri="{FF2B5EF4-FFF2-40B4-BE49-F238E27FC236}">
                  <a16:creationId xmlns:a16="http://schemas.microsoft.com/office/drawing/2014/main" id="{873FFFC1-D397-B006-43D6-789CDA0C5409}"/>
                </a:ext>
              </a:extLst>
            </p:cNvPr>
            <p:cNvSpPr/>
            <p:nvPr/>
          </p:nvSpPr>
          <p:spPr>
            <a:xfrm>
              <a:off x="6922940" y="4336026"/>
              <a:ext cx="1178544" cy="267296"/>
            </a:xfrm>
            <a:custGeom>
              <a:avLst/>
              <a:gdLst/>
              <a:ahLst/>
              <a:cxnLst/>
              <a:rect l="l" t="t" r="r" b="b"/>
              <a:pathLst>
                <a:path w="17275" h="3918" extrusionOk="0">
                  <a:moveTo>
                    <a:pt x="8675" y="1"/>
                  </a:moveTo>
                  <a:cubicBezTo>
                    <a:pt x="8058" y="1"/>
                    <a:pt x="7441" y="48"/>
                    <a:pt x="6830" y="146"/>
                  </a:cubicBezTo>
                  <a:cubicBezTo>
                    <a:pt x="6564" y="185"/>
                    <a:pt x="6299" y="237"/>
                    <a:pt x="6037" y="299"/>
                  </a:cubicBezTo>
                  <a:cubicBezTo>
                    <a:pt x="5992" y="308"/>
                    <a:pt x="5947" y="321"/>
                    <a:pt x="5901" y="330"/>
                  </a:cubicBezTo>
                  <a:cubicBezTo>
                    <a:pt x="5753" y="368"/>
                    <a:pt x="5604" y="407"/>
                    <a:pt x="5458" y="451"/>
                  </a:cubicBezTo>
                  <a:cubicBezTo>
                    <a:pt x="5073" y="562"/>
                    <a:pt x="4690" y="693"/>
                    <a:pt x="4314" y="850"/>
                  </a:cubicBezTo>
                  <a:cubicBezTo>
                    <a:pt x="3964" y="991"/>
                    <a:pt x="3618" y="1155"/>
                    <a:pt x="3278" y="1336"/>
                  </a:cubicBezTo>
                  <a:cubicBezTo>
                    <a:pt x="3263" y="1345"/>
                    <a:pt x="3246" y="1352"/>
                    <a:pt x="3230" y="1361"/>
                  </a:cubicBezTo>
                  <a:cubicBezTo>
                    <a:pt x="2061" y="1990"/>
                    <a:pt x="964" y="2857"/>
                    <a:pt x="0" y="3914"/>
                  </a:cubicBezTo>
                  <a:lnTo>
                    <a:pt x="17273" y="3914"/>
                  </a:lnTo>
                  <a:cubicBezTo>
                    <a:pt x="17214" y="3839"/>
                    <a:pt x="17154" y="3764"/>
                    <a:pt x="17094" y="3693"/>
                  </a:cubicBezTo>
                  <a:cubicBezTo>
                    <a:pt x="17021" y="3606"/>
                    <a:pt x="16948" y="3522"/>
                    <a:pt x="16872" y="3441"/>
                  </a:cubicBezTo>
                  <a:cubicBezTo>
                    <a:pt x="16762" y="3318"/>
                    <a:pt x="16651" y="3198"/>
                    <a:pt x="16536" y="3085"/>
                  </a:cubicBezTo>
                  <a:cubicBezTo>
                    <a:pt x="16518" y="3066"/>
                    <a:pt x="16502" y="3050"/>
                    <a:pt x="16484" y="3034"/>
                  </a:cubicBezTo>
                  <a:cubicBezTo>
                    <a:pt x="16315" y="2868"/>
                    <a:pt x="16144" y="2710"/>
                    <a:pt x="15968" y="2559"/>
                  </a:cubicBezTo>
                  <a:cubicBezTo>
                    <a:pt x="15900" y="2500"/>
                    <a:pt x="15830" y="2442"/>
                    <a:pt x="15761" y="2386"/>
                  </a:cubicBezTo>
                  <a:cubicBezTo>
                    <a:pt x="15733" y="2362"/>
                    <a:pt x="15704" y="2341"/>
                    <a:pt x="15675" y="2319"/>
                  </a:cubicBezTo>
                  <a:cubicBezTo>
                    <a:pt x="15672" y="2315"/>
                    <a:pt x="15672" y="2315"/>
                    <a:pt x="15671" y="2315"/>
                  </a:cubicBezTo>
                  <a:cubicBezTo>
                    <a:pt x="15045" y="1820"/>
                    <a:pt x="14372" y="1413"/>
                    <a:pt x="13673" y="1084"/>
                  </a:cubicBezTo>
                  <a:cubicBezTo>
                    <a:pt x="13646" y="1073"/>
                    <a:pt x="13615" y="1060"/>
                    <a:pt x="13588" y="1045"/>
                  </a:cubicBezTo>
                  <a:cubicBezTo>
                    <a:pt x="13223" y="877"/>
                    <a:pt x="12849" y="732"/>
                    <a:pt x="12471" y="609"/>
                  </a:cubicBezTo>
                  <a:cubicBezTo>
                    <a:pt x="11943" y="433"/>
                    <a:pt x="11407" y="298"/>
                    <a:pt x="10870" y="200"/>
                  </a:cubicBezTo>
                  <a:cubicBezTo>
                    <a:pt x="10144" y="68"/>
                    <a:pt x="9409" y="1"/>
                    <a:pt x="8675" y="1"/>
                  </a:cubicBezTo>
                  <a:close/>
                  <a:moveTo>
                    <a:pt x="17273" y="3914"/>
                  </a:moveTo>
                  <a:lnTo>
                    <a:pt x="17273" y="3914"/>
                  </a:lnTo>
                  <a:cubicBezTo>
                    <a:pt x="17273" y="3915"/>
                    <a:pt x="17274" y="3916"/>
                    <a:pt x="17275" y="3917"/>
                  </a:cubicBezTo>
                  <a:lnTo>
                    <a:pt x="17275" y="3914"/>
                  </a:ln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 name="Google Shape;2162;p45">
              <a:extLst>
                <a:ext uri="{FF2B5EF4-FFF2-40B4-BE49-F238E27FC236}">
                  <a16:creationId xmlns:a16="http://schemas.microsoft.com/office/drawing/2014/main" id="{873CE583-C9CC-E57E-EB01-E5A9D9984337}"/>
                </a:ext>
              </a:extLst>
            </p:cNvPr>
            <p:cNvSpPr/>
            <p:nvPr/>
          </p:nvSpPr>
          <p:spPr>
            <a:xfrm>
              <a:off x="7960834" y="3094134"/>
              <a:ext cx="463163" cy="605543"/>
            </a:xfrm>
            <a:custGeom>
              <a:avLst/>
              <a:gdLst/>
              <a:ahLst/>
              <a:cxnLst/>
              <a:rect l="l" t="t" r="r" b="b"/>
              <a:pathLst>
                <a:path w="6789" h="8876" extrusionOk="0">
                  <a:moveTo>
                    <a:pt x="2460" y="0"/>
                  </a:moveTo>
                  <a:cubicBezTo>
                    <a:pt x="1869" y="0"/>
                    <a:pt x="1274" y="279"/>
                    <a:pt x="928" y="762"/>
                  </a:cubicBezTo>
                  <a:cubicBezTo>
                    <a:pt x="0" y="2059"/>
                    <a:pt x="620" y="4319"/>
                    <a:pt x="1138" y="5828"/>
                  </a:cubicBezTo>
                  <a:cubicBezTo>
                    <a:pt x="1403" y="6588"/>
                    <a:pt x="1778" y="7327"/>
                    <a:pt x="2343" y="7900"/>
                  </a:cubicBezTo>
                  <a:cubicBezTo>
                    <a:pt x="2907" y="8473"/>
                    <a:pt x="3679" y="8873"/>
                    <a:pt x="4485" y="8876"/>
                  </a:cubicBezTo>
                  <a:cubicBezTo>
                    <a:pt x="4486" y="8876"/>
                    <a:pt x="4488" y="8876"/>
                    <a:pt x="4489" y="8876"/>
                  </a:cubicBezTo>
                  <a:cubicBezTo>
                    <a:pt x="5293" y="8876"/>
                    <a:pt x="6110" y="8434"/>
                    <a:pt x="6450" y="7705"/>
                  </a:cubicBezTo>
                  <a:cubicBezTo>
                    <a:pt x="6788" y="6973"/>
                    <a:pt x="6632" y="6060"/>
                    <a:pt x="5934" y="5660"/>
                  </a:cubicBezTo>
                  <a:cubicBezTo>
                    <a:pt x="6096" y="5158"/>
                    <a:pt x="6219" y="4636"/>
                    <a:pt x="6208" y="4109"/>
                  </a:cubicBezTo>
                  <a:cubicBezTo>
                    <a:pt x="6195" y="3583"/>
                    <a:pt x="6034" y="3045"/>
                    <a:pt x="5687" y="2649"/>
                  </a:cubicBezTo>
                  <a:cubicBezTo>
                    <a:pt x="5391" y="2312"/>
                    <a:pt x="4936" y="2069"/>
                    <a:pt x="4489" y="2069"/>
                  </a:cubicBezTo>
                  <a:cubicBezTo>
                    <a:pt x="4410" y="2069"/>
                    <a:pt x="4332" y="2076"/>
                    <a:pt x="4255" y="2092"/>
                  </a:cubicBezTo>
                  <a:cubicBezTo>
                    <a:pt x="4369" y="1281"/>
                    <a:pt x="3873" y="427"/>
                    <a:pt x="3113" y="123"/>
                  </a:cubicBezTo>
                  <a:cubicBezTo>
                    <a:pt x="2905" y="40"/>
                    <a:pt x="2683" y="0"/>
                    <a:pt x="246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 name="Google Shape;2163;p45">
              <a:extLst>
                <a:ext uri="{FF2B5EF4-FFF2-40B4-BE49-F238E27FC236}">
                  <a16:creationId xmlns:a16="http://schemas.microsoft.com/office/drawing/2014/main" id="{002DEB36-61F4-C478-D99C-5635958E84B3}"/>
                </a:ext>
              </a:extLst>
            </p:cNvPr>
            <p:cNvSpPr/>
            <p:nvPr/>
          </p:nvSpPr>
          <p:spPr>
            <a:xfrm>
              <a:off x="7824045" y="3067595"/>
              <a:ext cx="490315" cy="690616"/>
            </a:xfrm>
            <a:custGeom>
              <a:avLst/>
              <a:gdLst/>
              <a:ahLst/>
              <a:cxnLst/>
              <a:rect l="l" t="t" r="r" b="b"/>
              <a:pathLst>
                <a:path w="7187" h="10123" extrusionOk="0">
                  <a:moveTo>
                    <a:pt x="2594" y="1"/>
                  </a:moveTo>
                  <a:cubicBezTo>
                    <a:pt x="2584" y="1"/>
                    <a:pt x="2574" y="1"/>
                    <a:pt x="2564" y="1"/>
                  </a:cubicBezTo>
                  <a:cubicBezTo>
                    <a:pt x="1934" y="16"/>
                    <a:pt x="1394" y="514"/>
                    <a:pt x="1141" y="1091"/>
                  </a:cubicBezTo>
                  <a:cubicBezTo>
                    <a:pt x="885" y="1670"/>
                    <a:pt x="860" y="2317"/>
                    <a:pt x="841" y="2949"/>
                  </a:cubicBezTo>
                  <a:cubicBezTo>
                    <a:pt x="834" y="3193"/>
                    <a:pt x="827" y="3439"/>
                    <a:pt x="818" y="3687"/>
                  </a:cubicBezTo>
                  <a:cubicBezTo>
                    <a:pt x="818" y="3720"/>
                    <a:pt x="817" y="3751"/>
                    <a:pt x="815" y="3781"/>
                  </a:cubicBezTo>
                  <a:cubicBezTo>
                    <a:pt x="766" y="4997"/>
                    <a:pt x="645" y="6219"/>
                    <a:pt x="100" y="7296"/>
                  </a:cubicBezTo>
                  <a:cubicBezTo>
                    <a:pt x="0" y="7493"/>
                    <a:pt x="187" y="7862"/>
                    <a:pt x="385" y="7957"/>
                  </a:cubicBezTo>
                  <a:cubicBezTo>
                    <a:pt x="582" y="8054"/>
                    <a:pt x="812" y="8054"/>
                    <a:pt x="1034" y="8065"/>
                  </a:cubicBezTo>
                  <a:cubicBezTo>
                    <a:pt x="2091" y="8114"/>
                    <a:pt x="3127" y="8482"/>
                    <a:pt x="3983" y="9104"/>
                  </a:cubicBezTo>
                  <a:cubicBezTo>
                    <a:pt x="4220" y="9275"/>
                    <a:pt x="4445" y="9470"/>
                    <a:pt x="4682" y="9643"/>
                  </a:cubicBezTo>
                  <a:cubicBezTo>
                    <a:pt x="4705" y="9658"/>
                    <a:pt x="4727" y="9677"/>
                    <a:pt x="4752" y="9692"/>
                  </a:cubicBezTo>
                  <a:cubicBezTo>
                    <a:pt x="4896" y="9792"/>
                    <a:pt x="5045" y="9883"/>
                    <a:pt x="5203" y="9958"/>
                  </a:cubicBezTo>
                  <a:cubicBezTo>
                    <a:pt x="5422" y="10061"/>
                    <a:pt x="5672" y="10123"/>
                    <a:pt x="5914" y="10123"/>
                  </a:cubicBezTo>
                  <a:cubicBezTo>
                    <a:pt x="6170" y="10123"/>
                    <a:pt x="6418" y="10054"/>
                    <a:pt x="6616" y="9893"/>
                  </a:cubicBezTo>
                  <a:cubicBezTo>
                    <a:pt x="6748" y="9784"/>
                    <a:pt x="6846" y="9641"/>
                    <a:pt x="6908" y="9483"/>
                  </a:cubicBezTo>
                  <a:cubicBezTo>
                    <a:pt x="7000" y="9265"/>
                    <a:pt x="7027" y="9014"/>
                    <a:pt x="7004" y="8780"/>
                  </a:cubicBezTo>
                  <a:cubicBezTo>
                    <a:pt x="6968" y="8411"/>
                    <a:pt x="6855" y="8063"/>
                    <a:pt x="6707" y="7724"/>
                  </a:cubicBezTo>
                  <a:cubicBezTo>
                    <a:pt x="6694" y="7691"/>
                    <a:pt x="6675" y="7655"/>
                    <a:pt x="6661" y="7622"/>
                  </a:cubicBezTo>
                  <a:cubicBezTo>
                    <a:pt x="6922" y="7281"/>
                    <a:pt x="7108" y="6876"/>
                    <a:pt x="7149" y="6449"/>
                  </a:cubicBezTo>
                  <a:cubicBezTo>
                    <a:pt x="7186" y="6021"/>
                    <a:pt x="7065" y="5570"/>
                    <a:pt x="6777" y="5256"/>
                  </a:cubicBezTo>
                  <a:cubicBezTo>
                    <a:pt x="6762" y="5240"/>
                    <a:pt x="6746" y="5221"/>
                    <a:pt x="6730" y="5207"/>
                  </a:cubicBezTo>
                  <a:cubicBezTo>
                    <a:pt x="6729" y="5204"/>
                    <a:pt x="6729" y="5204"/>
                    <a:pt x="6726" y="5203"/>
                  </a:cubicBezTo>
                  <a:cubicBezTo>
                    <a:pt x="6501" y="4971"/>
                    <a:pt x="6237" y="4807"/>
                    <a:pt x="5938" y="4807"/>
                  </a:cubicBezTo>
                  <a:cubicBezTo>
                    <a:pt x="5869" y="4807"/>
                    <a:pt x="5799" y="4815"/>
                    <a:pt x="5727" y="4833"/>
                  </a:cubicBezTo>
                  <a:lnTo>
                    <a:pt x="5726" y="4833"/>
                  </a:lnTo>
                  <a:cubicBezTo>
                    <a:pt x="5720" y="4833"/>
                    <a:pt x="5717" y="4833"/>
                    <a:pt x="5711" y="4835"/>
                  </a:cubicBezTo>
                  <a:cubicBezTo>
                    <a:pt x="5713" y="4833"/>
                    <a:pt x="5716" y="4829"/>
                    <a:pt x="5717" y="4828"/>
                  </a:cubicBezTo>
                  <a:cubicBezTo>
                    <a:pt x="5776" y="4748"/>
                    <a:pt x="5833" y="4667"/>
                    <a:pt x="5879" y="4577"/>
                  </a:cubicBezTo>
                  <a:lnTo>
                    <a:pt x="5882" y="4576"/>
                  </a:lnTo>
                  <a:cubicBezTo>
                    <a:pt x="6056" y="4265"/>
                    <a:pt x="6154" y="3914"/>
                    <a:pt x="6140" y="3557"/>
                  </a:cubicBezTo>
                  <a:cubicBezTo>
                    <a:pt x="6122" y="3111"/>
                    <a:pt x="5915" y="2663"/>
                    <a:pt x="5565" y="2387"/>
                  </a:cubicBezTo>
                  <a:lnTo>
                    <a:pt x="5564" y="2384"/>
                  </a:lnTo>
                  <a:cubicBezTo>
                    <a:pt x="5556" y="2381"/>
                    <a:pt x="5551" y="2375"/>
                    <a:pt x="5543" y="2370"/>
                  </a:cubicBezTo>
                  <a:cubicBezTo>
                    <a:pt x="5430" y="2287"/>
                    <a:pt x="5303" y="2213"/>
                    <a:pt x="5167" y="2160"/>
                  </a:cubicBezTo>
                  <a:cubicBezTo>
                    <a:pt x="5163" y="2158"/>
                    <a:pt x="5158" y="2155"/>
                    <a:pt x="5154" y="2152"/>
                  </a:cubicBezTo>
                  <a:cubicBezTo>
                    <a:pt x="4989" y="2086"/>
                    <a:pt x="4814" y="2047"/>
                    <a:pt x="4642" y="2047"/>
                  </a:cubicBezTo>
                  <a:cubicBezTo>
                    <a:pt x="4502" y="2047"/>
                    <a:pt x="4363" y="2074"/>
                    <a:pt x="4236" y="2134"/>
                  </a:cubicBezTo>
                  <a:cubicBezTo>
                    <a:pt x="4233" y="2066"/>
                    <a:pt x="4232" y="2000"/>
                    <a:pt x="4225" y="1935"/>
                  </a:cubicBezTo>
                  <a:cubicBezTo>
                    <a:pt x="4225" y="1905"/>
                    <a:pt x="4220" y="1876"/>
                    <a:pt x="4219" y="1848"/>
                  </a:cubicBezTo>
                  <a:cubicBezTo>
                    <a:pt x="4204" y="1725"/>
                    <a:pt x="4184" y="1601"/>
                    <a:pt x="4155" y="1479"/>
                  </a:cubicBezTo>
                  <a:cubicBezTo>
                    <a:pt x="4155" y="1476"/>
                    <a:pt x="4154" y="1471"/>
                    <a:pt x="4152" y="1463"/>
                  </a:cubicBezTo>
                  <a:cubicBezTo>
                    <a:pt x="4088" y="1193"/>
                    <a:pt x="3983" y="935"/>
                    <a:pt x="3828" y="705"/>
                  </a:cubicBezTo>
                  <a:cubicBezTo>
                    <a:pt x="3711" y="534"/>
                    <a:pt x="3556" y="379"/>
                    <a:pt x="3381" y="260"/>
                  </a:cubicBezTo>
                  <a:lnTo>
                    <a:pt x="3381" y="259"/>
                  </a:lnTo>
                  <a:cubicBezTo>
                    <a:pt x="3148" y="100"/>
                    <a:pt x="2876" y="1"/>
                    <a:pt x="259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 name="Google Shape;2164;p45">
              <a:extLst>
                <a:ext uri="{FF2B5EF4-FFF2-40B4-BE49-F238E27FC236}">
                  <a16:creationId xmlns:a16="http://schemas.microsoft.com/office/drawing/2014/main" id="{790EA280-2478-D4BF-A76F-A52BCD86357F}"/>
                </a:ext>
              </a:extLst>
            </p:cNvPr>
            <p:cNvSpPr/>
            <p:nvPr/>
          </p:nvSpPr>
          <p:spPr>
            <a:xfrm>
              <a:off x="8053960" y="3082877"/>
              <a:ext cx="282032" cy="632150"/>
            </a:xfrm>
            <a:custGeom>
              <a:avLst/>
              <a:gdLst/>
              <a:ahLst/>
              <a:cxnLst/>
              <a:rect l="l" t="t" r="r" b="b"/>
              <a:pathLst>
                <a:path w="4134" h="9266" extrusionOk="0">
                  <a:moveTo>
                    <a:pt x="50" y="1"/>
                  </a:moveTo>
                  <a:cubicBezTo>
                    <a:pt x="35" y="1"/>
                    <a:pt x="21" y="9"/>
                    <a:pt x="12" y="22"/>
                  </a:cubicBezTo>
                  <a:cubicBezTo>
                    <a:pt x="0" y="44"/>
                    <a:pt x="8" y="68"/>
                    <a:pt x="27" y="81"/>
                  </a:cubicBezTo>
                  <a:cubicBezTo>
                    <a:pt x="323" y="256"/>
                    <a:pt x="487" y="559"/>
                    <a:pt x="569" y="782"/>
                  </a:cubicBezTo>
                  <a:cubicBezTo>
                    <a:pt x="677" y="1070"/>
                    <a:pt x="720" y="1381"/>
                    <a:pt x="760" y="1682"/>
                  </a:cubicBezTo>
                  <a:cubicBezTo>
                    <a:pt x="762" y="1694"/>
                    <a:pt x="769" y="1704"/>
                    <a:pt x="778" y="1711"/>
                  </a:cubicBezTo>
                  <a:cubicBezTo>
                    <a:pt x="786" y="1717"/>
                    <a:pt x="794" y="1720"/>
                    <a:pt x="803" y="1720"/>
                  </a:cubicBezTo>
                  <a:cubicBezTo>
                    <a:pt x="806" y="1720"/>
                    <a:pt x="809" y="1719"/>
                    <a:pt x="813" y="1719"/>
                  </a:cubicBezTo>
                  <a:cubicBezTo>
                    <a:pt x="881" y="1704"/>
                    <a:pt x="953" y="1697"/>
                    <a:pt x="1026" y="1697"/>
                  </a:cubicBezTo>
                  <a:cubicBezTo>
                    <a:pt x="1368" y="1697"/>
                    <a:pt x="1743" y="1851"/>
                    <a:pt x="2034" y="2121"/>
                  </a:cubicBezTo>
                  <a:cubicBezTo>
                    <a:pt x="2334" y="2399"/>
                    <a:pt x="2537" y="2823"/>
                    <a:pt x="2593" y="3282"/>
                  </a:cubicBezTo>
                  <a:cubicBezTo>
                    <a:pt x="2640" y="3677"/>
                    <a:pt x="2558" y="4065"/>
                    <a:pt x="2331" y="4547"/>
                  </a:cubicBezTo>
                  <a:cubicBezTo>
                    <a:pt x="2325" y="4560"/>
                    <a:pt x="2325" y="4575"/>
                    <a:pt x="2333" y="4586"/>
                  </a:cubicBezTo>
                  <a:cubicBezTo>
                    <a:pt x="2340" y="4599"/>
                    <a:pt x="2353" y="4608"/>
                    <a:pt x="2367" y="4608"/>
                  </a:cubicBezTo>
                  <a:cubicBezTo>
                    <a:pt x="2803" y="4630"/>
                    <a:pt x="3573" y="4815"/>
                    <a:pt x="3861" y="5785"/>
                  </a:cubicBezTo>
                  <a:cubicBezTo>
                    <a:pt x="4042" y="6400"/>
                    <a:pt x="3819" y="7111"/>
                    <a:pt x="3318" y="7516"/>
                  </a:cubicBezTo>
                  <a:cubicBezTo>
                    <a:pt x="3303" y="7529"/>
                    <a:pt x="3297" y="7554"/>
                    <a:pt x="3310" y="7573"/>
                  </a:cubicBezTo>
                  <a:cubicBezTo>
                    <a:pt x="3612" y="8046"/>
                    <a:pt x="3692" y="8659"/>
                    <a:pt x="3521" y="9209"/>
                  </a:cubicBezTo>
                  <a:cubicBezTo>
                    <a:pt x="3514" y="9232"/>
                    <a:pt x="3527" y="9255"/>
                    <a:pt x="3550" y="9262"/>
                  </a:cubicBezTo>
                  <a:cubicBezTo>
                    <a:pt x="3556" y="9265"/>
                    <a:pt x="3559" y="9265"/>
                    <a:pt x="3565" y="9265"/>
                  </a:cubicBezTo>
                  <a:cubicBezTo>
                    <a:pt x="3583" y="9265"/>
                    <a:pt x="3599" y="9252"/>
                    <a:pt x="3605" y="9238"/>
                  </a:cubicBezTo>
                  <a:cubicBezTo>
                    <a:pt x="3780" y="8674"/>
                    <a:pt x="3704" y="8051"/>
                    <a:pt x="3404" y="7561"/>
                  </a:cubicBezTo>
                  <a:cubicBezTo>
                    <a:pt x="3911" y="7131"/>
                    <a:pt x="4133" y="6399"/>
                    <a:pt x="3945" y="5763"/>
                  </a:cubicBezTo>
                  <a:cubicBezTo>
                    <a:pt x="3730" y="5038"/>
                    <a:pt x="3181" y="4591"/>
                    <a:pt x="2435" y="4530"/>
                  </a:cubicBezTo>
                  <a:cubicBezTo>
                    <a:pt x="2651" y="4059"/>
                    <a:pt x="2725" y="3670"/>
                    <a:pt x="2679" y="3273"/>
                  </a:cubicBezTo>
                  <a:cubicBezTo>
                    <a:pt x="2621" y="2794"/>
                    <a:pt x="2406" y="2353"/>
                    <a:pt x="2092" y="2059"/>
                  </a:cubicBezTo>
                  <a:cubicBezTo>
                    <a:pt x="1787" y="1775"/>
                    <a:pt x="1391" y="1612"/>
                    <a:pt x="1029" y="1612"/>
                  </a:cubicBezTo>
                  <a:cubicBezTo>
                    <a:pt x="965" y="1612"/>
                    <a:pt x="902" y="1617"/>
                    <a:pt x="840" y="1627"/>
                  </a:cubicBezTo>
                  <a:cubicBezTo>
                    <a:pt x="801" y="1335"/>
                    <a:pt x="758" y="1035"/>
                    <a:pt x="652" y="753"/>
                  </a:cubicBezTo>
                  <a:cubicBezTo>
                    <a:pt x="562" y="516"/>
                    <a:pt x="391" y="196"/>
                    <a:pt x="73" y="7"/>
                  </a:cubicBezTo>
                  <a:cubicBezTo>
                    <a:pt x="65" y="3"/>
                    <a:pt x="57" y="1"/>
                    <a:pt x="5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 name="Google Shape;2165;p45">
              <a:extLst>
                <a:ext uri="{FF2B5EF4-FFF2-40B4-BE49-F238E27FC236}">
                  <a16:creationId xmlns:a16="http://schemas.microsoft.com/office/drawing/2014/main" id="{B617D697-3C95-F992-C387-346DB6F091BD}"/>
                </a:ext>
              </a:extLst>
            </p:cNvPr>
            <p:cNvSpPr/>
            <p:nvPr/>
          </p:nvSpPr>
          <p:spPr>
            <a:xfrm>
              <a:off x="7879375" y="3312316"/>
              <a:ext cx="290696" cy="416498"/>
            </a:xfrm>
            <a:custGeom>
              <a:avLst/>
              <a:gdLst/>
              <a:ahLst/>
              <a:cxnLst/>
              <a:rect l="l" t="t" r="r" b="b"/>
              <a:pathLst>
                <a:path w="4261" h="6105" extrusionOk="0">
                  <a:moveTo>
                    <a:pt x="517" y="1"/>
                  </a:moveTo>
                  <a:cubicBezTo>
                    <a:pt x="341" y="1"/>
                    <a:pt x="166" y="35"/>
                    <a:pt x="4" y="100"/>
                  </a:cubicBezTo>
                  <a:cubicBezTo>
                    <a:pt x="4" y="133"/>
                    <a:pt x="1" y="164"/>
                    <a:pt x="0" y="194"/>
                  </a:cubicBezTo>
                  <a:cubicBezTo>
                    <a:pt x="160" y="126"/>
                    <a:pt x="336" y="89"/>
                    <a:pt x="514" y="89"/>
                  </a:cubicBezTo>
                  <a:cubicBezTo>
                    <a:pt x="648" y="89"/>
                    <a:pt x="784" y="111"/>
                    <a:pt x="913" y="155"/>
                  </a:cubicBezTo>
                  <a:cubicBezTo>
                    <a:pt x="1433" y="336"/>
                    <a:pt x="1827" y="856"/>
                    <a:pt x="1896" y="1446"/>
                  </a:cubicBezTo>
                  <a:cubicBezTo>
                    <a:pt x="1957" y="1989"/>
                    <a:pt x="1766" y="2568"/>
                    <a:pt x="1364" y="3034"/>
                  </a:cubicBezTo>
                  <a:cubicBezTo>
                    <a:pt x="1351" y="3049"/>
                    <a:pt x="1351" y="3070"/>
                    <a:pt x="1359" y="3086"/>
                  </a:cubicBezTo>
                  <a:cubicBezTo>
                    <a:pt x="1368" y="3100"/>
                    <a:pt x="1384" y="3107"/>
                    <a:pt x="1399" y="3107"/>
                  </a:cubicBezTo>
                  <a:cubicBezTo>
                    <a:pt x="1401" y="3107"/>
                    <a:pt x="1403" y="3107"/>
                    <a:pt x="1406" y="3107"/>
                  </a:cubicBezTo>
                  <a:cubicBezTo>
                    <a:pt x="1576" y="3063"/>
                    <a:pt x="1751" y="3042"/>
                    <a:pt x="1926" y="3042"/>
                  </a:cubicBezTo>
                  <a:cubicBezTo>
                    <a:pt x="2638" y="3042"/>
                    <a:pt x="3342" y="3390"/>
                    <a:pt x="3725" y="3969"/>
                  </a:cubicBezTo>
                  <a:cubicBezTo>
                    <a:pt x="4127" y="4576"/>
                    <a:pt x="4171" y="5395"/>
                    <a:pt x="3871" y="6056"/>
                  </a:cubicBezTo>
                  <a:cubicBezTo>
                    <a:pt x="3894" y="6071"/>
                    <a:pt x="3916" y="6090"/>
                    <a:pt x="3942" y="6105"/>
                  </a:cubicBezTo>
                  <a:cubicBezTo>
                    <a:pt x="4260" y="5416"/>
                    <a:pt x="4217" y="4556"/>
                    <a:pt x="3794" y="3920"/>
                  </a:cubicBezTo>
                  <a:cubicBezTo>
                    <a:pt x="3396" y="3316"/>
                    <a:pt x="2663" y="2954"/>
                    <a:pt x="1924" y="2954"/>
                  </a:cubicBezTo>
                  <a:cubicBezTo>
                    <a:pt x="1785" y="2954"/>
                    <a:pt x="1645" y="2967"/>
                    <a:pt x="1507" y="2994"/>
                  </a:cubicBezTo>
                  <a:cubicBezTo>
                    <a:pt x="1869" y="2528"/>
                    <a:pt x="2043" y="1966"/>
                    <a:pt x="1982" y="1436"/>
                  </a:cubicBezTo>
                  <a:cubicBezTo>
                    <a:pt x="1907" y="809"/>
                    <a:pt x="1491" y="262"/>
                    <a:pt x="941" y="71"/>
                  </a:cubicBezTo>
                  <a:cubicBezTo>
                    <a:pt x="804" y="24"/>
                    <a:pt x="660" y="1"/>
                    <a:pt x="51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 name="Google Shape;2166;p45">
              <a:extLst>
                <a:ext uri="{FF2B5EF4-FFF2-40B4-BE49-F238E27FC236}">
                  <a16:creationId xmlns:a16="http://schemas.microsoft.com/office/drawing/2014/main" id="{EDCA5E8F-0992-2236-20DB-D73AF5025E9D}"/>
                </a:ext>
              </a:extLst>
            </p:cNvPr>
            <p:cNvSpPr/>
            <p:nvPr/>
          </p:nvSpPr>
          <p:spPr>
            <a:xfrm>
              <a:off x="7149854" y="2400290"/>
              <a:ext cx="588828" cy="477353"/>
            </a:xfrm>
            <a:custGeom>
              <a:avLst/>
              <a:gdLst/>
              <a:ahLst/>
              <a:cxnLst/>
              <a:rect l="l" t="t" r="r" b="b"/>
              <a:pathLst>
                <a:path w="8631" h="6997" extrusionOk="0">
                  <a:moveTo>
                    <a:pt x="6768" y="1"/>
                  </a:moveTo>
                  <a:cubicBezTo>
                    <a:pt x="6076" y="1"/>
                    <a:pt x="5385" y="408"/>
                    <a:pt x="5081" y="1036"/>
                  </a:cubicBezTo>
                  <a:cubicBezTo>
                    <a:pt x="4815" y="766"/>
                    <a:pt x="4424" y="641"/>
                    <a:pt x="4035" y="641"/>
                  </a:cubicBezTo>
                  <a:cubicBezTo>
                    <a:pt x="3880" y="641"/>
                    <a:pt x="3725" y="661"/>
                    <a:pt x="3579" y="700"/>
                  </a:cubicBezTo>
                  <a:cubicBezTo>
                    <a:pt x="3070" y="836"/>
                    <a:pt x="2637" y="1191"/>
                    <a:pt x="2331" y="1620"/>
                  </a:cubicBezTo>
                  <a:cubicBezTo>
                    <a:pt x="2026" y="2052"/>
                    <a:pt x="1838" y="2553"/>
                    <a:pt x="1694" y="3062"/>
                  </a:cubicBezTo>
                  <a:cubicBezTo>
                    <a:pt x="1662" y="3060"/>
                    <a:pt x="1630" y="3059"/>
                    <a:pt x="1598" y="3059"/>
                  </a:cubicBezTo>
                  <a:cubicBezTo>
                    <a:pt x="840" y="3059"/>
                    <a:pt x="246" y="3707"/>
                    <a:pt x="125" y="4471"/>
                  </a:cubicBezTo>
                  <a:cubicBezTo>
                    <a:pt x="1" y="5267"/>
                    <a:pt x="435" y="6092"/>
                    <a:pt x="1104" y="6540"/>
                  </a:cubicBezTo>
                  <a:cubicBezTo>
                    <a:pt x="1576" y="6855"/>
                    <a:pt x="2145" y="6997"/>
                    <a:pt x="2715" y="6997"/>
                  </a:cubicBezTo>
                  <a:cubicBezTo>
                    <a:pt x="2954" y="6997"/>
                    <a:pt x="3193" y="6972"/>
                    <a:pt x="3426" y="6925"/>
                  </a:cubicBezTo>
                  <a:cubicBezTo>
                    <a:pt x="4215" y="6764"/>
                    <a:pt x="4937" y="6360"/>
                    <a:pt x="5581" y="5875"/>
                  </a:cubicBezTo>
                  <a:cubicBezTo>
                    <a:pt x="6857" y="4911"/>
                    <a:pt x="8630" y="3381"/>
                    <a:pt x="8584" y="1786"/>
                  </a:cubicBezTo>
                  <a:cubicBezTo>
                    <a:pt x="8559" y="968"/>
                    <a:pt x="7927" y="210"/>
                    <a:pt x="7126" y="38"/>
                  </a:cubicBezTo>
                  <a:cubicBezTo>
                    <a:pt x="7008" y="13"/>
                    <a:pt x="6888" y="1"/>
                    <a:pt x="6768"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 name="Google Shape;2167;p45">
              <a:extLst>
                <a:ext uri="{FF2B5EF4-FFF2-40B4-BE49-F238E27FC236}">
                  <a16:creationId xmlns:a16="http://schemas.microsoft.com/office/drawing/2014/main" id="{33E921BA-0BFC-6FEF-4CA0-8DFC383E1F6B}"/>
                </a:ext>
              </a:extLst>
            </p:cNvPr>
            <p:cNvSpPr/>
            <p:nvPr/>
          </p:nvSpPr>
          <p:spPr>
            <a:xfrm>
              <a:off x="7190857" y="2454733"/>
              <a:ext cx="656437" cy="550351"/>
            </a:xfrm>
            <a:custGeom>
              <a:avLst/>
              <a:gdLst/>
              <a:ahLst/>
              <a:cxnLst/>
              <a:rect l="l" t="t" r="r" b="b"/>
              <a:pathLst>
                <a:path w="9622" h="8067" extrusionOk="0">
                  <a:moveTo>
                    <a:pt x="8130" y="0"/>
                  </a:moveTo>
                  <a:cubicBezTo>
                    <a:pt x="8125" y="0"/>
                    <a:pt x="8120" y="0"/>
                    <a:pt x="8115" y="0"/>
                  </a:cubicBezTo>
                  <a:lnTo>
                    <a:pt x="8113" y="2"/>
                  </a:lnTo>
                  <a:cubicBezTo>
                    <a:pt x="7900" y="2"/>
                    <a:pt x="7687" y="45"/>
                    <a:pt x="7494" y="122"/>
                  </a:cubicBezTo>
                  <a:cubicBezTo>
                    <a:pt x="7234" y="225"/>
                    <a:pt x="7006" y="379"/>
                    <a:pt x="6800" y="571"/>
                  </a:cubicBezTo>
                  <a:cubicBezTo>
                    <a:pt x="6796" y="575"/>
                    <a:pt x="6791" y="578"/>
                    <a:pt x="6789" y="582"/>
                  </a:cubicBezTo>
                  <a:cubicBezTo>
                    <a:pt x="6696" y="668"/>
                    <a:pt x="6610" y="759"/>
                    <a:pt x="6529" y="854"/>
                  </a:cubicBezTo>
                  <a:cubicBezTo>
                    <a:pt x="6511" y="876"/>
                    <a:pt x="6493" y="898"/>
                    <a:pt x="6477" y="922"/>
                  </a:cubicBezTo>
                  <a:cubicBezTo>
                    <a:pt x="6434" y="973"/>
                    <a:pt x="6395" y="1027"/>
                    <a:pt x="6357" y="1080"/>
                  </a:cubicBezTo>
                  <a:cubicBezTo>
                    <a:pt x="6196" y="812"/>
                    <a:pt x="5901" y="652"/>
                    <a:pt x="5584" y="585"/>
                  </a:cubicBezTo>
                  <a:cubicBezTo>
                    <a:pt x="5581" y="585"/>
                    <a:pt x="5574" y="585"/>
                    <a:pt x="5570" y="582"/>
                  </a:cubicBezTo>
                  <a:cubicBezTo>
                    <a:pt x="5450" y="556"/>
                    <a:pt x="5323" y="545"/>
                    <a:pt x="5202" y="545"/>
                  </a:cubicBezTo>
                  <a:cubicBezTo>
                    <a:pt x="5181" y="545"/>
                    <a:pt x="5160" y="545"/>
                    <a:pt x="5140" y="546"/>
                  </a:cubicBezTo>
                  <a:cubicBezTo>
                    <a:pt x="5131" y="546"/>
                    <a:pt x="5124" y="549"/>
                    <a:pt x="5114" y="549"/>
                  </a:cubicBezTo>
                  <a:lnTo>
                    <a:pt x="5112" y="549"/>
                  </a:lnTo>
                  <a:cubicBezTo>
                    <a:pt x="4665" y="582"/>
                    <a:pt x="4248" y="838"/>
                    <a:pt x="3982" y="1197"/>
                  </a:cubicBezTo>
                  <a:cubicBezTo>
                    <a:pt x="3772" y="1485"/>
                    <a:pt x="3657" y="1833"/>
                    <a:pt x="3628" y="2188"/>
                  </a:cubicBezTo>
                  <a:lnTo>
                    <a:pt x="3628" y="2189"/>
                  </a:lnTo>
                  <a:cubicBezTo>
                    <a:pt x="3620" y="2289"/>
                    <a:pt x="3620" y="2389"/>
                    <a:pt x="3625" y="2486"/>
                  </a:cubicBezTo>
                  <a:lnTo>
                    <a:pt x="3625" y="2496"/>
                  </a:lnTo>
                  <a:cubicBezTo>
                    <a:pt x="3621" y="2492"/>
                    <a:pt x="3620" y="2489"/>
                    <a:pt x="3614" y="2486"/>
                  </a:cubicBezTo>
                  <a:lnTo>
                    <a:pt x="3612" y="2484"/>
                  </a:lnTo>
                  <a:cubicBezTo>
                    <a:pt x="3424" y="2275"/>
                    <a:pt x="3179" y="2195"/>
                    <a:pt x="2915" y="2195"/>
                  </a:cubicBezTo>
                  <a:cubicBezTo>
                    <a:pt x="2805" y="2195"/>
                    <a:pt x="2691" y="2209"/>
                    <a:pt x="2577" y="2232"/>
                  </a:cubicBezTo>
                  <a:cubicBezTo>
                    <a:pt x="2576" y="2232"/>
                    <a:pt x="2576" y="2232"/>
                    <a:pt x="2572" y="2235"/>
                  </a:cubicBezTo>
                  <a:cubicBezTo>
                    <a:pt x="2550" y="2238"/>
                    <a:pt x="2527" y="2244"/>
                    <a:pt x="2506" y="2250"/>
                  </a:cubicBezTo>
                  <a:cubicBezTo>
                    <a:pt x="2087" y="2354"/>
                    <a:pt x="1736" y="2658"/>
                    <a:pt x="1529" y="3036"/>
                  </a:cubicBezTo>
                  <a:cubicBezTo>
                    <a:pt x="1325" y="3412"/>
                    <a:pt x="1253" y="3854"/>
                    <a:pt x="1280" y="4281"/>
                  </a:cubicBezTo>
                  <a:cubicBezTo>
                    <a:pt x="1248" y="4301"/>
                    <a:pt x="1215" y="4321"/>
                    <a:pt x="1183" y="4343"/>
                  </a:cubicBezTo>
                  <a:cubicBezTo>
                    <a:pt x="872" y="4541"/>
                    <a:pt x="585" y="4767"/>
                    <a:pt x="349" y="5054"/>
                  </a:cubicBezTo>
                  <a:cubicBezTo>
                    <a:pt x="197" y="5236"/>
                    <a:pt x="83" y="5459"/>
                    <a:pt x="35" y="5691"/>
                  </a:cubicBezTo>
                  <a:cubicBezTo>
                    <a:pt x="1" y="5857"/>
                    <a:pt x="1" y="6031"/>
                    <a:pt x="51" y="6193"/>
                  </a:cubicBezTo>
                  <a:cubicBezTo>
                    <a:pt x="196" y="6669"/>
                    <a:pt x="695" y="6959"/>
                    <a:pt x="1189" y="7036"/>
                  </a:cubicBezTo>
                  <a:cubicBezTo>
                    <a:pt x="1335" y="7058"/>
                    <a:pt x="1483" y="7065"/>
                    <a:pt x="1632" y="7065"/>
                  </a:cubicBezTo>
                  <a:cubicBezTo>
                    <a:pt x="1659" y="7065"/>
                    <a:pt x="1685" y="7065"/>
                    <a:pt x="1712" y="7065"/>
                  </a:cubicBezTo>
                  <a:cubicBezTo>
                    <a:pt x="1719" y="7065"/>
                    <a:pt x="1727" y="7065"/>
                    <a:pt x="1735" y="7065"/>
                  </a:cubicBezTo>
                  <a:cubicBezTo>
                    <a:pt x="1756" y="7065"/>
                    <a:pt x="1777" y="7064"/>
                    <a:pt x="1798" y="7062"/>
                  </a:cubicBezTo>
                  <a:cubicBezTo>
                    <a:pt x="2092" y="7052"/>
                    <a:pt x="2388" y="7015"/>
                    <a:pt x="2680" y="7007"/>
                  </a:cubicBezTo>
                  <a:cubicBezTo>
                    <a:pt x="2748" y="7004"/>
                    <a:pt x="2817" y="7003"/>
                    <a:pt x="2885" y="7003"/>
                  </a:cubicBezTo>
                  <a:cubicBezTo>
                    <a:pt x="3875" y="7003"/>
                    <a:pt x="4861" y="7277"/>
                    <a:pt x="5707" y="7790"/>
                  </a:cubicBezTo>
                  <a:cubicBezTo>
                    <a:pt x="5895" y="7901"/>
                    <a:pt x="6088" y="8032"/>
                    <a:pt x="6305" y="8064"/>
                  </a:cubicBezTo>
                  <a:cubicBezTo>
                    <a:pt x="6320" y="8066"/>
                    <a:pt x="6335" y="8067"/>
                    <a:pt x="6351" y="8067"/>
                  </a:cubicBezTo>
                  <a:cubicBezTo>
                    <a:pt x="6569" y="8067"/>
                    <a:pt x="6886" y="7877"/>
                    <a:pt x="6913" y="7673"/>
                  </a:cubicBezTo>
                  <a:cubicBezTo>
                    <a:pt x="7061" y="6474"/>
                    <a:pt x="7640" y="5394"/>
                    <a:pt x="8280" y="4355"/>
                  </a:cubicBezTo>
                  <a:cubicBezTo>
                    <a:pt x="8296" y="4329"/>
                    <a:pt x="8311" y="4301"/>
                    <a:pt x="8327" y="4275"/>
                  </a:cubicBezTo>
                  <a:cubicBezTo>
                    <a:pt x="8458" y="4065"/>
                    <a:pt x="8591" y="3858"/>
                    <a:pt x="8721" y="3650"/>
                  </a:cubicBezTo>
                  <a:cubicBezTo>
                    <a:pt x="9057" y="3116"/>
                    <a:pt x="9397" y="2564"/>
                    <a:pt x="9510" y="1940"/>
                  </a:cubicBezTo>
                  <a:cubicBezTo>
                    <a:pt x="9622" y="1319"/>
                    <a:pt x="9449" y="605"/>
                    <a:pt x="8934" y="242"/>
                  </a:cubicBezTo>
                  <a:cubicBezTo>
                    <a:pt x="8699" y="77"/>
                    <a:pt x="8415" y="0"/>
                    <a:pt x="8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 name="Google Shape;2168;p45">
              <a:extLst>
                <a:ext uri="{FF2B5EF4-FFF2-40B4-BE49-F238E27FC236}">
                  <a16:creationId xmlns:a16="http://schemas.microsoft.com/office/drawing/2014/main" id="{213D36EE-B5DB-AB6C-4C38-1EB0342E272D}"/>
                </a:ext>
              </a:extLst>
            </p:cNvPr>
            <p:cNvSpPr/>
            <p:nvPr/>
          </p:nvSpPr>
          <p:spPr>
            <a:xfrm>
              <a:off x="7190038" y="2450640"/>
              <a:ext cx="554444" cy="392143"/>
            </a:xfrm>
            <a:custGeom>
              <a:avLst/>
              <a:gdLst/>
              <a:ahLst/>
              <a:cxnLst/>
              <a:rect l="l" t="t" r="r" b="b"/>
              <a:pathLst>
                <a:path w="8127" h="5748" extrusionOk="0">
                  <a:moveTo>
                    <a:pt x="8020" y="0"/>
                  </a:moveTo>
                  <a:cubicBezTo>
                    <a:pt x="7678" y="0"/>
                    <a:pt x="7381" y="159"/>
                    <a:pt x="7188" y="296"/>
                  </a:cubicBezTo>
                  <a:cubicBezTo>
                    <a:pt x="6944" y="473"/>
                    <a:pt x="6740" y="697"/>
                    <a:pt x="6544" y="917"/>
                  </a:cubicBezTo>
                  <a:cubicBezTo>
                    <a:pt x="6300" y="686"/>
                    <a:pt x="5926" y="556"/>
                    <a:pt x="5534" y="556"/>
                  </a:cubicBezTo>
                  <a:cubicBezTo>
                    <a:pt x="5444" y="556"/>
                    <a:pt x="5354" y="563"/>
                    <a:pt x="5263" y="577"/>
                  </a:cubicBezTo>
                  <a:cubicBezTo>
                    <a:pt x="4840" y="644"/>
                    <a:pt x="4415" y="894"/>
                    <a:pt x="4101" y="1259"/>
                  </a:cubicBezTo>
                  <a:cubicBezTo>
                    <a:pt x="3840" y="1561"/>
                    <a:pt x="3685" y="1925"/>
                    <a:pt x="3601" y="2437"/>
                  </a:cubicBezTo>
                  <a:cubicBezTo>
                    <a:pt x="3322" y="2282"/>
                    <a:pt x="3034" y="2205"/>
                    <a:pt x="2750" y="2205"/>
                  </a:cubicBezTo>
                  <a:cubicBezTo>
                    <a:pt x="2368" y="2205"/>
                    <a:pt x="1994" y="2344"/>
                    <a:pt x="1658" y="2620"/>
                  </a:cubicBezTo>
                  <a:cubicBezTo>
                    <a:pt x="1149" y="3042"/>
                    <a:pt x="925" y="3775"/>
                    <a:pt x="1105" y="4415"/>
                  </a:cubicBezTo>
                  <a:cubicBezTo>
                    <a:pt x="584" y="4654"/>
                    <a:pt x="173" y="5130"/>
                    <a:pt x="4" y="5693"/>
                  </a:cubicBezTo>
                  <a:cubicBezTo>
                    <a:pt x="1" y="5709"/>
                    <a:pt x="8" y="5729"/>
                    <a:pt x="23" y="5738"/>
                  </a:cubicBezTo>
                  <a:cubicBezTo>
                    <a:pt x="27" y="5742"/>
                    <a:pt x="30" y="5744"/>
                    <a:pt x="36" y="5745"/>
                  </a:cubicBezTo>
                  <a:cubicBezTo>
                    <a:pt x="40" y="5746"/>
                    <a:pt x="44" y="5747"/>
                    <a:pt x="49" y="5747"/>
                  </a:cubicBezTo>
                  <a:cubicBezTo>
                    <a:pt x="67" y="5747"/>
                    <a:pt x="85" y="5735"/>
                    <a:pt x="91" y="5716"/>
                  </a:cubicBezTo>
                  <a:cubicBezTo>
                    <a:pt x="257" y="5165"/>
                    <a:pt x="663" y="4701"/>
                    <a:pt x="1178" y="4477"/>
                  </a:cubicBezTo>
                  <a:cubicBezTo>
                    <a:pt x="1198" y="4468"/>
                    <a:pt x="1208" y="4447"/>
                    <a:pt x="1201" y="4425"/>
                  </a:cubicBezTo>
                  <a:cubicBezTo>
                    <a:pt x="1011" y="3810"/>
                    <a:pt x="1223" y="3093"/>
                    <a:pt x="1716" y="2685"/>
                  </a:cubicBezTo>
                  <a:cubicBezTo>
                    <a:pt x="2077" y="2386"/>
                    <a:pt x="2429" y="2286"/>
                    <a:pt x="2741" y="2286"/>
                  </a:cubicBezTo>
                  <a:cubicBezTo>
                    <a:pt x="3104" y="2286"/>
                    <a:pt x="3412" y="2422"/>
                    <a:pt x="3613" y="2543"/>
                  </a:cubicBezTo>
                  <a:cubicBezTo>
                    <a:pt x="3620" y="2547"/>
                    <a:pt x="3628" y="2549"/>
                    <a:pt x="3635" y="2549"/>
                  </a:cubicBezTo>
                  <a:cubicBezTo>
                    <a:pt x="3641" y="2549"/>
                    <a:pt x="3647" y="2548"/>
                    <a:pt x="3653" y="2544"/>
                  </a:cubicBezTo>
                  <a:cubicBezTo>
                    <a:pt x="3666" y="2539"/>
                    <a:pt x="3675" y="2526"/>
                    <a:pt x="3676" y="2511"/>
                  </a:cubicBezTo>
                  <a:cubicBezTo>
                    <a:pt x="3755" y="1986"/>
                    <a:pt x="3907" y="1616"/>
                    <a:pt x="4166" y="1315"/>
                  </a:cubicBezTo>
                  <a:cubicBezTo>
                    <a:pt x="4467" y="965"/>
                    <a:pt x="4872" y="728"/>
                    <a:pt x="5276" y="662"/>
                  </a:cubicBezTo>
                  <a:cubicBezTo>
                    <a:pt x="5364" y="648"/>
                    <a:pt x="5452" y="641"/>
                    <a:pt x="5540" y="641"/>
                  </a:cubicBezTo>
                  <a:cubicBezTo>
                    <a:pt x="5924" y="641"/>
                    <a:pt x="6289" y="775"/>
                    <a:pt x="6514" y="1010"/>
                  </a:cubicBezTo>
                  <a:cubicBezTo>
                    <a:pt x="6523" y="1019"/>
                    <a:pt x="6534" y="1023"/>
                    <a:pt x="6546" y="1023"/>
                  </a:cubicBezTo>
                  <a:cubicBezTo>
                    <a:pt x="6559" y="1023"/>
                    <a:pt x="6570" y="1017"/>
                    <a:pt x="6578" y="1008"/>
                  </a:cubicBezTo>
                  <a:cubicBezTo>
                    <a:pt x="6780" y="780"/>
                    <a:pt x="6989" y="545"/>
                    <a:pt x="7238" y="366"/>
                  </a:cubicBezTo>
                  <a:cubicBezTo>
                    <a:pt x="7421" y="236"/>
                    <a:pt x="7703" y="85"/>
                    <a:pt x="8023" y="85"/>
                  </a:cubicBezTo>
                  <a:cubicBezTo>
                    <a:pt x="8042" y="85"/>
                    <a:pt x="8060" y="85"/>
                    <a:pt x="8079" y="86"/>
                  </a:cubicBezTo>
                  <a:cubicBezTo>
                    <a:pt x="8080" y="86"/>
                    <a:pt x="8082" y="87"/>
                    <a:pt x="8083" y="87"/>
                  </a:cubicBezTo>
                  <a:cubicBezTo>
                    <a:pt x="8105" y="87"/>
                    <a:pt x="8122" y="69"/>
                    <a:pt x="8125" y="47"/>
                  </a:cubicBezTo>
                  <a:cubicBezTo>
                    <a:pt x="8127" y="24"/>
                    <a:pt x="8108" y="4"/>
                    <a:pt x="8085" y="2"/>
                  </a:cubicBezTo>
                  <a:cubicBezTo>
                    <a:pt x="8063" y="1"/>
                    <a:pt x="8041" y="0"/>
                    <a:pt x="802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 name="Google Shape;2169;p45">
              <a:extLst>
                <a:ext uri="{FF2B5EF4-FFF2-40B4-BE49-F238E27FC236}">
                  <a16:creationId xmlns:a16="http://schemas.microsoft.com/office/drawing/2014/main" id="{90DB3E71-8913-6475-E5A6-34A9F088FBD9}"/>
                </a:ext>
              </a:extLst>
            </p:cNvPr>
            <p:cNvSpPr/>
            <p:nvPr/>
          </p:nvSpPr>
          <p:spPr>
            <a:xfrm>
              <a:off x="7307520" y="2706073"/>
              <a:ext cx="451497" cy="230728"/>
            </a:xfrm>
            <a:custGeom>
              <a:avLst/>
              <a:gdLst/>
              <a:ahLst/>
              <a:cxnLst/>
              <a:rect l="l" t="t" r="r" b="b"/>
              <a:pathLst>
                <a:path w="6618" h="3382" extrusionOk="0">
                  <a:moveTo>
                    <a:pt x="5497" y="0"/>
                  </a:moveTo>
                  <a:cubicBezTo>
                    <a:pt x="5033" y="0"/>
                    <a:pt x="4555" y="218"/>
                    <a:pt x="4230" y="597"/>
                  </a:cubicBezTo>
                  <a:cubicBezTo>
                    <a:pt x="3886" y="1005"/>
                    <a:pt x="3715" y="1565"/>
                    <a:pt x="3755" y="2156"/>
                  </a:cubicBezTo>
                  <a:cubicBezTo>
                    <a:pt x="3326" y="1730"/>
                    <a:pt x="2725" y="1495"/>
                    <a:pt x="2134" y="1495"/>
                  </a:cubicBezTo>
                  <a:cubicBezTo>
                    <a:pt x="1861" y="1495"/>
                    <a:pt x="1590" y="1545"/>
                    <a:pt x="1339" y="1649"/>
                  </a:cubicBezTo>
                  <a:cubicBezTo>
                    <a:pt x="634" y="1940"/>
                    <a:pt x="120" y="2631"/>
                    <a:pt x="0" y="3381"/>
                  </a:cubicBezTo>
                  <a:cubicBezTo>
                    <a:pt x="8" y="3381"/>
                    <a:pt x="16" y="3381"/>
                    <a:pt x="23" y="3381"/>
                  </a:cubicBezTo>
                  <a:cubicBezTo>
                    <a:pt x="45" y="3381"/>
                    <a:pt x="66" y="3380"/>
                    <a:pt x="87" y="3378"/>
                  </a:cubicBezTo>
                  <a:cubicBezTo>
                    <a:pt x="204" y="2661"/>
                    <a:pt x="701" y="2007"/>
                    <a:pt x="1373" y="1729"/>
                  </a:cubicBezTo>
                  <a:cubicBezTo>
                    <a:pt x="1613" y="1629"/>
                    <a:pt x="1872" y="1580"/>
                    <a:pt x="2134" y="1580"/>
                  </a:cubicBezTo>
                  <a:cubicBezTo>
                    <a:pt x="2740" y="1580"/>
                    <a:pt x="3359" y="1839"/>
                    <a:pt x="3777" y="2305"/>
                  </a:cubicBezTo>
                  <a:cubicBezTo>
                    <a:pt x="3786" y="2314"/>
                    <a:pt x="3799" y="2319"/>
                    <a:pt x="3812" y="2319"/>
                  </a:cubicBezTo>
                  <a:cubicBezTo>
                    <a:pt x="3817" y="2319"/>
                    <a:pt x="3822" y="2318"/>
                    <a:pt x="3828" y="2317"/>
                  </a:cubicBezTo>
                  <a:cubicBezTo>
                    <a:pt x="3844" y="2308"/>
                    <a:pt x="3854" y="2289"/>
                    <a:pt x="3852" y="2272"/>
                  </a:cubicBezTo>
                  <a:cubicBezTo>
                    <a:pt x="3779" y="1661"/>
                    <a:pt x="3941" y="1073"/>
                    <a:pt x="4295" y="655"/>
                  </a:cubicBezTo>
                  <a:cubicBezTo>
                    <a:pt x="4603" y="294"/>
                    <a:pt x="5055" y="88"/>
                    <a:pt x="5495" y="88"/>
                  </a:cubicBezTo>
                  <a:cubicBezTo>
                    <a:pt x="5609" y="88"/>
                    <a:pt x="5723" y="102"/>
                    <a:pt x="5833" y="131"/>
                  </a:cubicBezTo>
                  <a:cubicBezTo>
                    <a:pt x="6140" y="212"/>
                    <a:pt x="6402" y="416"/>
                    <a:pt x="6568" y="671"/>
                  </a:cubicBezTo>
                  <a:cubicBezTo>
                    <a:pt x="6586" y="645"/>
                    <a:pt x="6601" y="617"/>
                    <a:pt x="6617" y="591"/>
                  </a:cubicBezTo>
                  <a:cubicBezTo>
                    <a:pt x="6439" y="332"/>
                    <a:pt x="6169" y="126"/>
                    <a:pt x="5854" y="45"/>
                  </a:cubicBezTo>
                  <a:cubicBezTo>
                    <a:pt x="5738" y="15"/>
                    <a:pt x="5618" y="0"/>
                    <a:pt x="549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 name="Google Shape;2170;p45">
              <a:extLst>
                <a:ext uri="{FF2B5EF4-FFF2-40B4-BE49-F238E27FC236}">
                  <a16:creationId xmlns:a16="http://schemas.microsoft.com/office/drawing/2014/main" id="{3496A33E-1224-DD62-3577-EDB627278273}"/>
                </a:ext>
              </a:extLst>
            </p:cNvPr>
            <p:cNvSpPr/>
            <p:nvPr/>
          </p:nvSpPr>
          <p:spPr>
            <a:xfrm>
              <a:off x="7499707" y="2855007"/>
              <a:ext cx="182495" cy="169738"/>
            </a:xfrm>
            <a:custGeom>
              <a:avLst/>
              <a:gdLst/>
              <a:ahLst/>
              <a:cxnLst/>
              <a:rect l="l" t="t" r="r" b="b"/>
              <a:pathLst>
                <a:path w="2675" h="2488" extrusionOk="0">
                  <a:moveTo>
                    <a:pt x="1324" y="0"/>
                  </a:moveTo>
                  <a:cubicBezTo>
                    <a:pt x="1213" y="0"/>
                    <a:pt x="1102" y="39"/>
                    <a:pt x="1019" y="113"/>
                  </a:cubicBezTo>
                  <a:cubicBezTo>
                    <a:pt x="876" y="241"/>
                    <a:pt x="850" y="454"/>
                    <a:pt x="908" y="639"/>
                  </a:cubicBezTo>
                  <a:cubicBezTo>
                    <a:pt x="822" y="538"/>
                    <a:pt x="676" y="488"/>
                    <a:pt x="530" y="488"/>
                  </a:cubicBezTo>
                  <a:cubicBezTo>
                    <a:pt x="394" y="488"/>
                    <a:pt x="259" y="531"/>
                    <a:pt x="174" y="614"/>
                  </a:cubicBezTo>
                  <a:cubicBezTo>
                    <a:pt x="0" y="788"/>
                    <a:pt x="13" y="1091"/>
                    <a:pt x="120" y="1314"/>
                  </a:cubicBezTo>
                  <a:cubicBezTo>
                    <a:pt x="226" y="1536"/>
                    <a:pt x="426" y="1699"/>
                    <a:pt x="631" y="1830"/>
                  </a:cubicBezTo>
                  <a:cubicBezTo>
                    <a:pt x="1025" y="2084"/>
                    <a:pt x="1464" y="2256"/>
                    <a:pt x="1901" y="2427"/>
                  </a:cubicBezTo>
                  <a:cubicBezTo>
                    <a:pt x="1978" y="2457"/>
                    <a:pt x="2060" y="2487"/>
                    <a:pt x="2140" y="2487"/>
                  </a:cubicBezTo>
                  <a:cubicBezTo>
                    <a:pt x="2165" y="2487"/>
                    <a:pt x="2189" y="2484"/>
                    <a:pt x="2214" y="2477"/>
                  </a:cubicBezTo>
                  <a:cubicBezTo>
                    <a:pt x="2317" y="2448"/>
                    <a:pt x="2380" y="2236"/>
                    <a:pt x="2429" y="2063"/>
                  </a:cubicBezTo>
                  <a:cubicBezTo>
                    <a:pt x="2476" y="1581"/>
                    <a:pt x="2541" y="1231"/>
                    <a:pt x="2619" y="800"/>
                  </a:cubicBezTo>
                  <a:cubicBezTo>
                    <a:pt x="2647" y="650"/>
                    <a:pt x="2674" y="498"/>
                    <a:pt x="2641" y="352"/>
                  </a:cubicBezTo>
                  <a:cubicBezTo>
                    <a:pt x="2609" y="206"/>
                    <a:pt x="2502" y="64"/>
                    <a:pt x="2353" y="41"/>
                  </a:cubicBezTo>
                  <a:cubicBezTo>
                    <a:pt x="2337" y="38"/>
                    <a:pt x="2322" y="37"/>
                    <a:pt x="2307" y="37"/>
                  </a:cubicBezTo>
                  <a:cubicBezTo>
                    <a:pt x="2195" y="37"/>
                    <a:pt x="2085" y="104"/>
                    <a:pt x="2011" y="192"/>
                  </a:cubicBezTo>
                  <a:cubicBezTo>
                    <a:pt x="1929" y="291"/>
                    <a:pt x="1881" y="417"/>
                    <a:pt x="1836" y="539"/>
                  </a:cubicBezTo>
                  <a:cubicBezTo>
                    <a:pt x="1881" y="352"/>
                    <a:pt x="1720" y="161"/>
                    <a:pt x="1555" y="63"/>
                  </a:cubicBezTo>
                  <a:cubicBezTo>
                    <a:pt x="1486" y="21"/>
                    <a:pt x="1405" y="0"/>
                    <a:pt x="132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 name="Google Shape;2171;p45">
              <a:extLst>
                <a:ext uri="{FF2B5EF4-FFF2-40B4-BE49-F238E27FC236}">
                  <a16:creationId xmlns:a16="http://schemas.microsoft.com/office/drawing/2014/main" id="{6F6041D6-9EB5-636B-7503-464D5ACD89A1}"/>
                </a:ext>
              </a:extLst>
            </p:cNvPr>
            <p:cNvSpPr/>
            <p:nvPr/>
          </p:nvSpPr>
          <p:spPr>
            <a:xfrm>
              <a:off x="7417497" y="3583782"/>
              <a:ext cx="59081" cy="783535"/>
            </a:xfrm>
            <a:custGeom>
              <a:avLst/>
              <a:gdLst/>
              <a:ahLst/>
              <a:cxnLst/>
              <a:rect l="l" t="t" r="r" b="b"/>
              <a:pathLst>
                <a:path w="866" h="11485" extrusionOk="0">
                  <a:moveTo>
                    <a:pt x="486" y="1"/>
                  </a:moveTo>
                  <a:cubicBezTo>
                    <a:pt x="481" y="19"/>
                    <a:pt x="480" y="37"/>
                    <a:pt x="479" y="56"/>
                  </a:cubicBezTo>
                  <a:cubicBezTo>
                    <a:pt x="354" y="811"/>
                    <a:pt x="257" y="1568"/>
                    <a:pt x="190" y="2327"/>
                  </a:cubicBezTo>
                  <a:cubicBezTo>
                    <a:pt x="180" y="2444"/>
                    <a:pt x="169" y="2564"/>
                    <a:pt x="162" y="2685"/>
                  </a:cubicBezTo>
                  <a:cubicBezTo>
                    <a:pt x="1" y="4726"/>
                    <a:pt x="43" y="6787"/>
                    <a:pt x="286" y="8901"/>
                  </a:cubicBezTo>
                  <a:cubicBezTo>
                    <a:pt x="286" y="8911"/>
                    <a:pt x="289" y="8922"/>
                    <a:pt x="290" y="8933"/>
                  </a:cubicBezTo>
                  <a:cubicBezTo>
                    <a:pt x="357" y="9519"/>
                    <a:pt x="441" y="10105"/>
                    <a:pt x="538" y="10702"/>
                  </a:cubicBezTo>
                  <a:cubicBezTo>
                    <a:pt x="583" y="10978"/>
                    <a:pt x="632" y="11237"/>
                    <a:pt x="687" y="11485"/>
                  </a:cubicBezTo>
                  <a:lnTo>
                    <a:pt x="865" y="11485"/>
                  </a:lnTo>
                  <a:cubicBezTo>
                    <a:pt x="807" y="11227"/>
                    <a:pt x="757" y="10959"/>
                    <a:pt x="710" y="10674"/>
                  </a:cubicBezTo>
                  <a:cubicBezTo>
                    <a:pt x="254" y="7925"/>
                    <a:pt x="130" y="5289"/>
                    <a:pt x="335" y="2679"/>
                  </a:cubicBezTo>
                  <a:cubicBezTo>
                    <a:pt x="342" y="2564"/>
                    <a:pt x="351" y="2453"/>
                    <a:pt x="364" y="2337"/>
                  </a:cubicBezTo>
                  <a:cubicBezTo>
                    <a:pt x="429" y="1594"/>
                    <a:pt x="522" y="856"/>
                    <a:pt x="642" y="116"/>
                  </a:cubicBezTo>
                  <a:cubicBezTo>
                    <a:pt x="647" y="87"/>
                    <a:pt x="651" y="57"/>
                    <a:pt x="655" y="28"/>
                  </a:cubicBezTo>
                  <a:lnTo>
                    <a:pt x="648" y="27"/>
                  </a:lnTo>
                  <a:lnTo>
                    <a:pt x="536" y="8"/>
                  </a:lnTo>
                  <a:lnTo>
                    <a:pt x="486" y="1"/>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 name="Google Shape;2172;p45">
              <a:extLst>
                <a:ext uri="{FF2B5EF4-FFF2-40B4-BE49-F238E27FC236}">
                  <a16:creationId xmlns:a16="http://schemas.microsoft.com/office/drawing/2014/main" id="{F39DF0B7-E8DE-9FEC-4889-8AAB3C1CD87C}"/>
                </a:ext>
              </a:extLst>
            </p:cNvPr>
            <p:cNvSpPr/>
            <p:nvPr/>
          </p:nvSpPr>
          <p:spPr>
            <a:xfrm>
              <a:off x="7169025" y="3138958"/>
              <a:ext cx="648114" cy="399784"/>
            </a:xfrm>
            <a:custGeom>
              <a:avLst/>
              <a:gdLst/>
              <a:ahLst/>
              <a:cxnLst/>
              <a:rect l="l" t="t" r="r" b="b"/>
              <a:pathLst>
                <a:path w="9500" h="5860" extrusionOk="0">
                  <a:moveTo>
                    <a:pt x="4750" y="0"/>
                  </a:moveTo>
                  <a:cubicBezTo>
                    <a:pt x="4700" y="0"/>
                    <a:pt x="4650" y="2"/>
                    <a:pt x="4600" y="6"/>
                  </a:cubicBezTo>
                  <a:cubicBezTo>
                    <a:pt x="4073" y="50"/>
                    <a:pt x="3523" y="346"/>
                    <a:pt x="3298" y="824"/>
                  </a:cubicBezTo>
                  <a:cubicBezTo>
                    <a:pt x="2955" y="487"/>
                    <a:pt x="2471" y="310"/>
                    <a:pt x="1990" y="310"/>
                  </a:cubicBezTo>
                  <a:cubicBezTo>
                    <a:pt x="1655" y="310"/>
                    <a:pt x="1322" y="395"/>
                    <a:pt x="1037" y="571"/>
                  </a:cubicBezTo>
                  <a:cubicBezTo>
                    <a:pt x="342" y="999"/>
                    <a:pt x="1" y="1929"/>
                    <a:pt x="250" y="2706"/>
                  </a:cubicBezTo>
                  <a:cubicBezTo>
                    <a:pt x="740" y="4226"/>
                    <a:pt x="2925" y="5076"/>
                    <a:pt x="4445" y="5552"/>
                  </a:cubicBezTo>
                  <a:cubicBezTo>
                    <a:pt x="5027" y="5736"/>
                    <a:pt x="5635" y="5860"/>
                    <a:pt x="6243" y="5860"/>
                  </a:cubicBezTo>
                  <a:cubicBezTo>
                    <a:pt x="6438" y="5860"/>
                    <a:pt x="6633" y="5847"/>
                    <a:pt x="6826" y="5820"/>
                  </a:cubicBezTo>
                  <a:cubicBezTo>
                    <a:pt x="7624" y="5708"/>
                    <a:pt x="8403" y="5326"/>
                    <a:pt x="8885" y="4681"/>
                  </a:cubicBezTo>
                  <a:cubicBezTo>
                    <a:pt x="9367" y="4035"/>
                    <a:pt x="9500" y="3111"/>
                    <a:pt x="9115" y="2404"/>
                  </a:cubicBezTo>
                  <a:cubicBezTo>
                    <a:pt x="8821" y="1862"/>
                    <a:pt x="8266" y="1490"/>
                    <a:pt x="7692" y="1490"/>
                  </a:cubicBezTo>
                  <a:cubicBezTo>
                    <a:pt x="7516" y="1490"/>
                    <a:pt x="7339" y="1525"/>
                    <a:pt x="7166" y="1600"/>
                  </a:cubicBezTo>
                  <a:cubicBezTo>
                    <a:pt x="6862" y="1170"/>
                    <a:pt x="6516" y="760"/>
                    <a:pt x="6084" y="456"/>
                  </a:cubicBezTo>
                  <a:cubicBezTo>
                    <a:pt x="5694" y="183"/>
                    <a:pt x="5226" y="0"/>
                    <a:pt x="4750"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 name="Google Shape;2173;p45">
              <a:extLst>
                <a:ext uri="{FF2B5EF4-FFF2-40B4-BE49-F238E27FC236}">
                  <a16:creationId xmlns:a16="http://schemas.microsoft.com/office/drawing/2014/main" id="{C5284DF6-BCDB-CF9C-497D-A729A0D141B3}"/>
                </a:ext>
              </a:extLst>
            </p:cNvPr>
            <p:cNvSpPr/>
            <p:nvPr/>
          </p:nvSpPr>
          <p:spPr>
            <a:xfrm>
              <a:off x="7082994" y="3226694"/>
              <a:ext cx="733460" cy="516717"/>
            </a:xfrm>
            <a:custGeom>
              <a:avLst/>
              <a:gdLst/>
              <a:ahLst/>
              <a:cxnLst/>
              <a:rect l="l" t="t" r="r" b="b"/>
              <a:pathLst>
                <a:path w="10751" h="7574" extrusionOk="0">
                  <a:moveTo>
                    <a:pt x="4438" y="1"/>
                  </a:moveTo>
                  <a:cubicBezTo>
                    <a:pt x="4312" y="1"/>
                    <a:pt x="4187" y="16"/>
                    <a:pt x="4066" y="49"/>
                  </a:cubicBezTo>
                  <a:lnTo>
                    <a:pt x="4064" y="49"/>
                  </a:lnTo>
                  <a:cubicBezTo>
                    <a:pt x="4056" y="52"/>
                    <a:pt x="4050" y="52"/>
                    <a:pt x="4041" y="56"/>
                  </a:cubicBezTo>
                  <a:cubicBezTo>
                    <a:pt x="3906" y="95"/>
                    <a:pt x="3770" y="156"/>
                    <a:pt x="3647" y="233"/>
                  </a:cubicBezTo>
                  <a:cubicBezTo>
                    <a:pt x="3644" y="236"/>
                    <a:pt x="3639" y="237"/>
                    <a:pt x="3636" y="239"/>
                  </a:cubicBezTo>
                  <a:cubicBezTo>
                    <a:pt x="3361" y="407"/>
                    <a:pt x="3136" y="659"/>
                    <a:pt x="3074" y="964"/>
                  </a:cubicBezTo>
                  <a:cubicBezTo>
                    <a:pt x="3020" y="928"/>
                    <a:pt x="2965" y="890"/>
                    <a:pt x="2909" y="858"/>
                  </a:cubicBezTo>
                  <a:cubicBezTo>
                    <a:pt x="2886" y="840"/>
                    <a:pt x="2860" y="825"/>
                    <a:pt x="2837" y="811"/>
                  </a:cubicBezTo>
                  <a:cubicBezTo>
                    <a:pt x="2728" y="747"/>
                    <a:pt x="2617" y="692"/>
                    <a:pt x="2502" y="641"/>
                  </a:cubicBezTo>
                  <a:cubicBezTo>
                    <a:pt x="2499" y="637"/>
                    <a:pt x="2494" y="635"/>
                    <a:pt x="2486" y="634"/>
                  </a:cubicBezTo>
                  <a:cubicBezTo>
                    <a:pt x="2229" y="523"/>
                    <a:pt x="1961" y="453"/>
                    <a:pt x="1683" y="441"/>
                  </a:cubicBezTo>
                  <a:cubicBezTo>
                    <a:pt x="1663" y="441"/>
                    <a:pt x="1643" y="440"/>
                    <a:pt x="1622" y="440"/>
                  </a:cubicBezTo>
                  <a:cubicBezTo>
                    <a:pt x="1432" y="440"/>
                    <a:pt x="1238" y="471"/>
                    <a:pt x="1059" y="536"/>
                  </a:cubicBezTo>
                  <a:lnTo>
                    <a:pt x="1056" y="534"/>
                  </a:lnTo>
                  <a:cubicBezTo>
                    <a:pt x="784" y="630"/>
                    <a:pt x="533" y="798"/>
                    <a:pt x="365" y="1036"/>
                  </a:cubicBezTo>
                  <a:cubicBezTo>
                    <a:pt x="1" y="1553"/>
                    <a:pt x="79" y="2281"/>
                    <a:pt x="393" y="2830"/>
                  </a:cubicBezTo>
                  <a:cubicBezTo>
                    <a:pt x="706" y="3380"/>
                    <a:pt x="1212" y="3786"/>
                    <a:pt x="1707" y="4176"/>
                  </a:cubicBezTo>
                  <a:cubicBezTo>
                    <a:pt x="1900" y="4328"/>
                    <a:pt x="2094" y="4482"/>
                    <a:pt x="2287" y="4637"/>
                  </a:cubicBezTo>
                  <a:cubicBezTo>
                    <a:pt x="2311" y="4654"/>
                    <a:pt x="2336" y="4674"/>
                    <a:pt x="2359" y="4695"/>
                  </a:cubicBezTo>
                  <a:cubicBezTo>
                    <a:pt x="3307" y="5458"/>
                    <a:pt x="4216" y="6283"/>
                    <a:pt x="4758" y="7361"/>
                  </a:cubicBezTo>
                  <a:cubicBezTo>
                    <a:pt x="4826" y="7497"/>
                    <a:pt x="5042" y="7573"/>
                    <a:pt x="5234" y="7573"/>
                  </a:cubicBezTo>
                  <a:cubicBezTo>
                    <a:pt x="5320" y="7573"/>
                    <a:pt x="5401" y="7558"/>
                    <a:pt x="5461" y="7526"/>
                  </a:cubicBezTo>
                  <a:cubicBezTo>
                    <a:pt x="5657" y="7423"/>
                    <a:pt x="5793" y="7238"/>
                    <a:pt x="5933" y="7069"/>
                  </a:cubicBezTo>
                  <a:cubicBezTo>
                    <a:pt x="6603" y="6248"/>
                    <a:pt x="7515" y="5633"/>
                    <a:pt x="8524" y="5317"/>
                  </a:cubicBezTo>
                  <a:cubicBezTo>
                    <a:pt x="8804" y="5227"/>
                    <a:pt x="9095" y="5164"/>
                    <a:pt x="9373" y="5075"/>
                  </a:cubicBezTo>
                  <a:cubicBezTo>
                    <a:pt x="9400" y="5067"/>
                    <a:pt x="9428" y="5059"/>
                    <a:pt x="9455" y="5048"/>
                  </a:cubicBezTo>
                  <a:cubicBezTo>
                    <a:pt x="9619" y="4993"/>
                    <a:pt x="9782" y="4929"/>
                    <a:pt x="9936" y="4847"/>
                  </a:cubicBezTo>
                  <a:cubicBezTo>
                    <a:pt x="10376" y="4609"/>
                    <a:pt x="10751" y="4169"/>
                    <a:pt x="10726" y="3671"/>
                  </a:cubicBezTo>
                  <a:cubicBezTo>
                    <a:pt x="10719" y="3502"/>
                    <a:pt x="10661" y="3337"/>
                    <a:pt x="10573" y="3192"/>
                  </a:cubicBezTo>
                  <a:cubicBezTo>
                    <a:pt x="10451" y="2989"/>
                    <a:pt x="10269" y="2820"/>
                    <a:pt x="10065" y="2698"/>
                  </a:cubicBezTo>
                  <a:cubicBezTo>
                    <a:pt x="9746" y="2506"/>
                    <a:pt x="9400" y="2390"/>
                    <a:pt x="9040" y="2307"/>
                  </a:cubicBezTo>
                  <a:cubicBezTo>
                    <a:pt x="9004" y="2297"/>
                    <a:pt x="8966" y="2292"/>
                    <a:pt x="8930" y="2281"/>
                  </a:cubicBezTo>
                  <a:cubicBezTo>
                    <a:pt x="8811" y="1869"/>
                    <a:pt x="8595" y="1478"/>
                    <a:pt x="8277" y="1193"/>
                  </a:cubicBezTo>
                  <a:cubicBezTo>
                    <a:pt x="7991" y="936"/>
                    <a:pt x="7616" y="774"/>
                    <a:pt x="7232" y="774"/>
                  </a:cubicBezTo>
                  <a:cubicBezTo>
                    <a:pt x="7186" y="774"/>
                    <a:pt x="7139" y="777"/>
                    <a:pt x="7093" y="782"/>
                  </a:cubicBezTo>
                  <a:cubicBezTo>
                    <a:pt x="7071" y="783"/>
                    <a:pt x="7048" y="787"/>
                    <a:pt x="7026" y="790"/>
                  </a:cubicBezTo>
                  <a:lnTo>
                    <a:pt x="7020" y="790"/>
                  </a:lnTo>
                  <a:cubicBezTo>
                    <a:pt x="6627" y="844"/>
                    <a:pt x="6281" y="1006"/>
                    <a:pt x="6129" y="1374"/>
                  </a:cubicBezTo>
                  <a:lnTo>
                    <a:pt x="6127" y="1375"/>
                  </a:lnTo>
                  <a:cubicBezTo>
                    <a:pt x="6123" y="1381"/>
                    <a:pt x="6121" y="1382"/>
                    <a:pt x="6120" y="1388"/>
                  </a:cubicBezTo>
                  <a:cubicBezTo>
                    <a:pt x="6118" y="1384"/>
                    <a:pt x="6116" y="1381"/>
                    <a:pt x="6116" y="1380"/>
                  </a:cubicBezTo>
                  <a:cubicBezTo>
                    <a:pt x="6087" y="1285"/>
                    <a:pt x="6056" y="1191"/>
                    <a:pt x="6013" y="1100"/>
                  </a:cubicBezTo>
                  <a:lnTo>
                    <a:pt x="6013" y="1099"/>
                  </a:lnTo>
                  <a:cubicBezTo>
                    <a:pt x="5867" y="774"/>
                    <a:pt x="5642" y="485"/>
                    <a:pt x="5348" y="284"/>
                  </a:cubicBezTo>
                  <a:cubicBezTo>
                    <a:pt x="5082" y="104"/>
                    <a:pt x="4759" y="1"/>
                    <a:pt x="4438"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 name="Google Shape;2174;p45">
              <a:extLst>
                <a:ext uri="{FF2B5EF4-FFF2-40B4-BE49-F238E27FC236}">
                  <a16:creationId xmlns:a16="http://schemas.microsoft.com/office/drawing/2014/main" id="{42CE3971-DD69-C0DC-D49D-0548C2E4B61C}"/>
                </a:ext>
              </a:extLst>
            </p:cNvPr>
            <p:cNvSpPr/>
            <p:nvPr/>
          </p:nvSpPr>
          <p:spPr>
            <a:xfrm>
              <a:off x="7154016" y="3229219"/>
              <a:ext cx="652412" cy="215310"/>
            </a:xfrm>
            <a:custGeom>
              <a:avLst/>
              <a:gdLst/>
              <a:ahLst/>
              <a:cxnLst/>
              <a:rect l="l" t="t" r="r" b="b"/>
              <a:pathLst>
                <a:path w="9563" h="3156" extrusionOk="0">
                  <a:moveTo>
                    <a:pt x="3187" y="1"/>
                  </a:moveTo>
                  <a:cubicBezTo>
                    <a:pt x="3084" y="1"/>
                    <a:pt x="2982" y="10"/>
                    <a:pt x="2884" y="28"/>
                  </a:cubicBezTo>
                  <a:cubicBezTo>
                    <a:pt x="2402" y="119"/>
                    <a:pt x="1979" y="409"/>
                    <a:pt x="1791" y="778"/>
                  </a:cubicBezTo>
                  <a:cubicBezTo>
                    <a:pt x="1534" y="635"/>
                    <a:pt x="1266" y="491"/>
                    <a:pt x="976" y="409"/>
                  </a:cubicBezTo>
                  <a:cubicBezTo>
                    <a:pt x="847" y="372"/>
                    <a:pt x="684" y="339"/>
                    <a:pt x="508" y="339"/>
                  </a:cubicBezTo>
                  <a:cubicBezTo>
                    <a:pt x="355" y="339"/>
                    <a:pt x="192" y="364"/>
                    <a:pt x="34" y="431"/>
                  </a:cubicBezTo>
                  <a:cubicBezTo>
                    <a:pt x="12" y="439"/>
                    <a:pt x="1" y="464"/>
                    <a:pt x="11" y="486"/>
                  </a:cubicBezTo>
                  <a:cubicBezTo>
                    <a:pt x="17" y="502"/>
                    <a:pt x="34" y="513"/>
                    <a:pt x="51" y="513"/>
                  </a:cubicBezTo>
                  <a:cubicBezTo>
                    <a:pt x="56" y="513"/>
                    <a:pt x="61" y="512"/>
                    <a:pt x="66" y="510"/>
                  </a:cubicBezTo>
                  <a:cubicBezTo>
                    <a:pt x="213" y="448"/>
                    <a:pt x="364" y="425"/>
                    <a:pt x="507" y="425"/>
                  </a:cubicBezTo>
                  <a:cubicBezTo>
                    <a:pt x="674" y="425"/>
                    <a:pt x="830" y="456"/>
                    <a:pt x="953" y="491"/>
                  </a:cubicBezTo>
                  <a:cubicBezTo>
                    <a:pt x="1248" y="577"/>
                    <a:pt x="1525" y="729"/>
                    <a:pt x="1791" y="875"/>
                  </a:cubicBezTo>
                  <a:cubicBezTo>
                    <a:pt x="1798" y="879"/>
                    <a:pt x="1806" y="881"/>
                    <a:pt x="1814" y="881"/>
                  </a:cubicBezTo>
                  <a:cubicBezTo>
                    <a:pt x="1817" y="881"/>
                    <a:pt x="1821" y="880"/>
                    <a:pt x="1825" y="879"/>
                  </a:cubicBezTo>
                  <a:cubicBezTo>
                    <a:pt x="1836" y="875"/>
                    <a:pt x="1845" y="866"/>
                    <a:pt x="1851" y="855"/>
                  </a:cubicBezTo>
                  <a:cubicBezTo>
                    <a:pt x="2016" y="491"/>
                    <a:pt x="2428" y="202"/>
                    <a:pt x="2900" y="114"/>
                  </a:cubicBezTo>
                  <a:cubicBezTo>
                    <a:pt x="2994" y="95"/>
                    <a:pt x="3092" y="87"/>
                    <a:pt x="3191" y="87"/>
                  </a:cubicBezTo>
                  <a:cubicBezTo>
                    <a:pt x="3515" y="87"/>
                    <a:pt x="3858" y="180"/>
                    <a:pt x="4165" y="355"/>
                  </a:cubicBezTo>
                  <a:cubicBezTo>
                    <a:pt x="4510" y="554"/>
                    <a:pt x="4776" y="850"/>
                    <a:pt x="5027" y="1321"/>
                  </a:cubicBezTo>
                  <a:cubicBezTo>
                    <a:pt x="5034" y="1331"/>
                    <a:pt x="5046" y="1340"/>
                    <a:pt x="5060" y="1343"/>
                  </a:cubicBezTo>
                  <a:cubicBezTo>
                    <a:pt x="5075" y="1343"/>
                    <a:pt x="5089" y="1337"/>
                    <a:pt x="5099" y="1325"/>
                  </a:cubicBezTo>
                  <a:cubicBezTo>
                    <a:pt x="5311" y="1070"/>
                    <a:pt x="5716" y="710"/>
                    <a:pt x="6319" y="710"/>
                  </a:cubicBezTo>
                  <a:cubicBezTo>
                    <a:pt x="6505" y="710"/>
                    <a:pt x="6710" y="744"/>
                    <a:pt x="6933" y="826"/>
                  </a:cubicBezTo>
                  <a:cubicBezTo>
                    <a:pt x="7536" y="1047"/>
                    <a:pt x="7974" y="1649"/>
                    <a:pt x="8002" y="2294"/>
                  </a:cubicBezTo>
                  <a:cubicBezTo>
                    <a:pt x="8002" y="2315"/>
                    <a:pt x="8019" y="2334"/>
                    <a:pt x="8041" y="2336"/>
                  </a:cubicBezTo>
                  <a:cubicBezTo>
                    <a:pt x="8602" y="2373"/>
                    <a:pt x="9141" y="2674"/>
                    <a:pt x="9481" y="3139"/>
                  </a:cubicBezTo>
                  <a:cubicBezTo>
                    <a:pt x="9489" y="3150"/>
                    <a:pt x="9502" y="3156"/>
                    <a:pt x="9516" y="3156"/>
                  </a:cubicBezTo>
                  <a:cubicBezTo>
                    <a:pt x="9525" y="3156"/>
                    <a:pt x="9533" y="3153"/>
                    <a:pt x="9541" y="3148"/>
                  </a:cubicBezTo>
                  <a:cubicBezTo>
                    <a:pt x="9546" y="3145"/>
                    <a:pt x="9551" y="3141"/>
                    <a:pt x="9552" y="3138"/>
                  </a:cubicBezTo>
                  <a:cubicBezTo>
                    <a:pt x="9562" y="3123"/>
                    <a:pt x="9562" y="3103"/>
                    <a:pt x="9551" y="3088"/>
                  </a:cubicBezTo>
                  <a:cubicBezTo>
                    <a:pt x="9200" y="2612"/>
                    <a:pt x="8656" y="2302"/>
                    <a:pt x="8084" y="2252"/>
                  </a:cubicBezTo>
                  <a:cubicBezTo>
                    <a:pt x="8041" y="1590"/>
                    <a:pt x="7585" y="975"/>
                    <a:pt x="6962" y="746"/>
                  </a:cubicBezTo>
                  <a:cubicBezTo>
                    <a:pt x="6747" y="668"/>
                    <a:pt x="6533" y="630"/>
                    <a:pt x="6327" y="630"/>
                  </a:cubicBezTo>
                  <a:cubicBezTo>
                    <a:pt x="5853" y="630"/>
                    <a:pt x="5416" y="833"/>
                    <a:pt x="5072" y="1224"/>
                  </a:cubicBezTo>
                  <a:cubicBezTo>
                    <a:pt x="4821" y="771"/>
                    <a:pt x="4553" y="478"/>
                    <a:pt x="4209" y="281"/>
                  </a:cubicBezTo>
                  <a:cubicBezTo>
                    <a:pt x="3887" y="98"/>
                    <a:pt x="3527" y="1"/>
                    <a:pt x="318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 name="Google Shape;2175;p45">
              <a:extLst>
                <a:ext uri="{FF2B5EF4-FFF2-40B4-BE49-F238E27FC236}">
                  <a16:creationId xmlns:a16="http://schemas.microsoft.com/office/drawing/2014/main" id="{B7C62272-968C-A4B4-E501-903001DFBB2A}"/>
                </a:ext>
              </a:extLst>
            </p:cNvPr>
            <p:cNvSpPr/>
            <p:nvPr/>
          </p:nvSpPr>
          <p:spPr>
            <a:xfrm>
              <a:off x="7238955" y="3473190"/>
              <a:ext cx="489155" cy="116865"/>
            </a:xfrm>
            <a:custGeom>
              <a:avLst/>
              <a:gdLst/>
              <a:ahLst/>
              <a:cxnLst/>
              <a:rect l="l" t="t" r="r" b="b"/>
              <a:pathLst>
                <a:path w="7170" h="1713" extrusionOk="0">
                  <a:moveTo>
                    <a:pt x="1392" y="0"/>
                  </a:moveTo>
                  <a:cubicBezTo>
                    <a:pt x="1083" y="0"/>
                    <a:pt x="782" y="84"/>
                    <a:pt x="536" y="252"/>
                  </a:cubicBezTo>
                  <a:cubicBezTo>
                    <a:pt x="268" y="435"/>
                    <a:pt x="83" y="717"/>
                    <a:pt x="1" y="1024"/>
                  </a:cubicBezTo>
                  <a:cubicBezTo>
                    <a:pt x="25" y="1041"/>
                    <a:pt x="50" y="1061"/>
                    <a:pt x="73" y="1082"/>
                  </a:cubicBezTo>
                  <a:cubicBezTo>
                    <a:pt x="144" y="785"/>
                    <a:pt x="323" y="504"/>
                    <a:pt x="585" y="325"/>
                  </a:cubicBezTo>
                  <a:cubicBezTo>
                    <a:pt x="818" y="166"/>
                    <a:pt x="1103" y="86"/>
                    <a:pt x="1394" y="86"/>
                  </a:cubicBezTo>
                  <a:cubicBezTo>
                    <a:pt x="1672" y="86"/>
                    <a:pt x="1957" y="159"/>
                    <a:pt x="2208" y="304"/>
                  </a:cubicBezTo>
                  <a:cubicBezTo>
                    <a:pt x="2683" y="579"/>
                    <a:pt x="3033" y="1079"/>
                    <a:pt x="3168" y="1678"/>
                  </a:cubicBezTo>
                  <a:cubicBezTo>
                    <a:pt x="3171" y="1697"/>
                    <a:pt x="3185" y="1710"/>
                    <a:pt x="3206" y="1713"/>
                  </a:cubicBezTo>
                  <a:cubicBezTo>
                    <a:pt x="3224" y="1713"/>
                    <a:pt x="3242" y="1701"/>
                    <a:pt x="3249" y="1685"/>
                  </a:cubicBezTo>
                  <a:cubicBezTo>
                    <a:pt x="3574" y="888"/>
                    <a:pt x="4394" y="335"/>
                    <a:pt x="5222" y="335"/>
                  </a:cubicBezTo>
                  <a:cubicBezTo>
                    <a:pt x="5256" y="335"/>
                    <a:pt x="5290" y="336"/>
                    <a:pt x="5323" y="338"/>
                  </a:cubicBezTo>
                  <a:cubicBezTo>
                    <a:pt x="6050" y="375"/>
                    <a:pt x="6736" y="827"/>
                    <a:pt x="7087" y="1462"/>
                  </a:cubicBezTo>
                  <a:cubicBezTo>
                    <a:pt x="7114" y="1454"/>
                    <a:pt x="7142" y="1446"/>
                    <a:pt x="7169" y="1435"/>
                  </a:cubicBezTo>
                  <a:cubicBezTo>
                    <a:pt x="6807" y="768"/>
                    <a:pt x="6091" y="290"/>
                    <a:pt x="5328" y="251"/>
                  </a:cubicBezTo>
                  <a:cubicBezTo>
                    <a:pt x="5294" y="249"/>
                    <a:pt x="5261" y="248"/>
                    <a:pt x="5227" y="248"/>
                  </a:cubicBezTo>
                  <a:cubicBezTo>
                    <a:pt x="4404" y="248"/>
                    <a:pt x="3589" y="773"/>
                    <a:pt x="3222" y="1538"/>
                  </a:cubicBezTo>
                  <a:cubicBezTo>
                    <a:pt x="3062" y="969"/>
                    <a:pt x="2715" y="497"/>
                    <a:pt x="2252" y="229"/>
                  </a:cubicBezTo>
                  <a:cubicBezTo>
                    <a:pt x="1986" y="77"/>
                    <a:pt x="1685" y="0"/>
                    <a:pt x="139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 name="Google Shape;2176;p45">
              <a:extLst>
                <a:ext uri="{FF2B5EF4-FFF2-40B4-BE49-F238E27FC236}">
                  <a16:creationId xmlns:a16="http://schemas.microsoft.com/office/drawing/2014/main" id="{A8E93EDF-F62C-DF94-E7BE-0DD2EF9FBE16}"/>
                </a:ext>
              </a:extLst>
            </p:cNvPr>
            <p:cNvSpPr/>
            <p:nvPr/>
          </p:nvSpPr>
          <p:spPr>
            <a:xfrm>
              <a:off x="7356505" y="3587056"/>
              <a:ext cx="187134" cy="181472"/>
            </a:xfrm>
            <a:custGeom>
              <a:avLst/>
              <a:gdLst/>
              <a:ahLst/>
              <a:cxnLst/>
              <a:rect l="l" t="t" r="r" b="b"/>
              <a:pathLst>
                <a:path w="2743" h="2660" extrusionOk="0">
                  <a:moveTo>
                    <a:pt x="1302" y="1"/>
                  </a:moveTo>
                  <a:cubicBezTo>
                    <a:pt x="1167" y="1"/>
                    <a:pt x="1031" y="60"/>
                    <a:pt x="946" y="164"/>
                  </a:cubicBezTo>
                  <a:cubicBezTo>
                    <a:pt x="824" y="313"/>
                    <a:pt x="736" y="546"/>
                    <a:pt x="840" y="707"/>
                  </a:cubicBezTo>
                  <a:cubicBezTo>
                    <a:pt x="757" y="607"/>
                    <a:pt x="670" y="506"/>
                    <a:pt x="558" y="438"/>
                  </a:cubicBezTo>
                  <a:cubicBezTo>
                    <a:pt x="492" y="398"/>
                    <a:pt x="413" y="374"/>
                    <a:pt x="337" y="374"/>
                  </a:cubicBezTo>
                  <a:cubicBezTo>
                    <a:pt x="284" y="374"/>
                    <a:pt x="232" y="386"/>
                    <a:pt x="186" y="412"/>
                  </a:cubicBezTo>
                  <a:cubicBezTo>
                    <a:pt x="54" y="484"/>
                    <a:pt x="0" y="652"/>
                    <a:pt x="19" y="799"/>
                  </a:cubicBezTo>
                  <a:cubicBezTo>
                    <a:pt x="39" y="949"/>
                    <a:pt x="115" y="1082"/>
                    <a:pt x="188" y="1212"/>
                  </a:cubicBezTo>
                  <a:cubicBezTo>
                    <a:pt x="407" y="1593"/>
                    <a:pt x="585" y="1900"/>
                    <a:pt x="792" y="2340"/>
                  </a:cubicBezTo>
                  <a:cubicBezTo>
                    <a:pt x="895" y="2482"/>
                    <a:pt x="1021" y="2660"/>
                    <a:pt x="1129" y="2660"/>
                  </a:cubicBezTo>
                  <a:cubicBezTo>
                    <a:pt x="1130" y="2660"/>
                    <a:pt x="1132" y="2660"/>
                    <a:pt x="1134" y="2660"/>
                  </a:cubicBezTo>
                  <a:cubicBezTo>
                    <a:pt x="1241" y="2651"/>
                    <a:pt x="1331" y="2577"/>
                    <a:pt x="1412" y="2506"/>
                  </a:cubicBezTo>
                  <a:cubicBezTo>
                    <a:pt x="1765" y="2201"/>
                    <a:pt x="2121" y="1892"/>
                    <a:pt x="2408" y="1522"/>
                  </a:cubicBezTo>
                  <a:cubicBezTo>
                    <a:pt x="2558" y="1326"/>
                    <a:pt x="2691" y="1105"/>
                    <a:pt x="2717" y="862"/>
                  </a:cubicBezTo>
                  <a:cubicBezTo>
                    <a:pt x="2742" y="617"/>
                    <a:pt x="2654" y="328"/>
                    <a:pt x="2431" y="222"/>
                  </a:cubicBezTo>
                  <a:cubicBezTo>
                    <a:pt x="2379" y="198"/>
                    <a:pt x="2319" y="186"/>
                    <a:pt x="2256" y="186"/>
                  </a:cubicBezTo>
                  <a:cubicBezTo>
                    <a:pt x="2051" y="186"/>
                    <a:pt x="1818" y="308"/>
                    <a:pt x="1749" y="490"/>
                  </a:cubicBezTo>
                  <a:cubicBezTo>
                    <a:pt x="1742" y="294"/>
                    <a:pt x="1643" y="105"/>
                    <a:pt x="1467" y="32"/>
                  </a:cubicBezTo>
                  <a:cubicBezTo>
                    <a:pt x="1414" y="11"/>
                    <a:pt x="1358" y="1"/>
                    <a:pt x="130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 name="Google Shape;2177;p45">
              <a:extLst>
                <a:ext uri="{FF2B5EF4-FFF2-40B4-BE49-F238E27FC236}">
                  <a16:creationId xmlns:a16="http://schemas.microsoft.com/office/drawing/2014/main" id="{8E9003BE-9D5C-2AAD-32BE-D14ECFA650F6}"/>
                </a:ext>
              </a:extLst>
            </p:cNvPr>
            <p:cNvSpPr/>
            <p:nvPr/>
          </p:nvSpPr>
          <p:spPr>
            <a:xfrm>
              <a:off x="7545145" y="3543325"/>
              <a:ext cx="334563" cy="823991"/>
            </a:xfrm>
            <a:custGeom>
              <a:avLst/>
              <a:gdLst/>
              <a:ahLst/>
              <a:cxnLst/>
              <a:rect l="l" t="t" r="r" b="b"/>
              <a:pathLst>
                <a:path w="4904" h="12078" extrusionOk="0">
                  <a:moveTo>
                    <a:pt x="4775" y="0"/>
                  </a:moveTo>
                  <a:cubicBezTo>
                    <a:pt x="4579" y="220"/>
                    <a:pt x="4391" y="446"/>
                    <a:pt x="4207" y="673"/>
                  </a:cubicBezTo>
                  <a:cubicBezTo>
                    <a:pt x="4123" y="779"/>
                    <a:pt x="4042" y="882"/>
                    <a:pt x="3958" y="989"/>
                  </a:cubicBezTo>
                  <a:cubicBezTo>
                    <a:pt x="1549" y="4137"/>
                    <a:pt x="152" y="8100"/>
                    <a:pt x="0" y="12078"/>
                  </a:cubicBezTo>
                  <a:lnTo>
                    <a:pt x="174" y="12078"/>
                  </a:lnTo>
                  <a:cubicBezTo>
                    <a:pt x="174" y="11992"/>
                    <a:pt x="180" y="11905"/>
                    <a:pt x="186" y="11820"/>
                  </a:cubicBezTo>
                  <a:cubicBezTo>
                    <a:pt x="186" y="11795"/>
                    <a:pt x="186" y="11769"/>
                    <a:pt x="188" y="11745"/>
                  </a:cubicBezTo>
                  <a:cubicBezTo>
                    <a:pt x="191" y="11680"/>
                    <a:pt x="194" y="11616"/>
                    <a:pt x="200" y="11551"/>
                  </a:cubicBezTo>
                  <a:cubicBezTo>
                    <a:pt x="203" y="11477"/>
                    <a:pt x="209" y="11403"/>
                    <a:pt x="216" y="11328"/>
                  </a:cubicBezTo>
                  <a:cubicBezTo>
                    <a:pt x="504" y="7635"/>
                    <a:pt x="1865" y="3998"/>
                    <a:pt x="4110" y="1076"/>
                  </a:cubicBezTo>
                  <a:cubicBezTo>
                    <a:pt x="4172" y="995"/>
                    <a:pt x="4235" y="914"/>
                    <a:pt x="4300" y="835"/>
                  </a:cubicBezTo>
                  <a:cubicBezTo>
                    <a:pt x="4494" y="588"/>
                    <a:pt x="4695" y="348"/>
                    <a:pt x="4903" y="114"/>
                  </a:cubicBezTo>
                  <a:lnTo>
                    <a:pt x="4775" y="0"/>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 name="Google Shape;2178;p45">
              <a:extLst>
                <a:ext uri="{FF2B5EF4-FFF2-40B4-BE49-F238E27FC236}">
                  <a16:creationId xmlns:a16="http://schemas.microsoft.com/office/drawing/2014/main" id="{234A10FE-A6C7-6974-511E-FCBD33F628C8}"/>
                </a:ext>
              </a:extLst>
            </p:cNvPr>
            <p:cNvSpPr/>
            <p:nvPr/>
          </p:nvSpPr>
          <p:spPr>
            <a:xfrm>
              <a:off x="6850623" y="3556014"/>
              <a:ext cx="604451" cy="683112"/>
            </a:xfrm>
            <a:custGeom>
              <a:avLst/>
              <a:gdLst/>
              <a:ahLst/>
              <a:cxnLst/>
              <a:rect l="l" t="t" r="r" b="b"/>
              <a:pathLst>
                <a:path w="8860" h="10013" extrusionOk="0">
                  <a:moveTo>
                    <a:pt x="934" y="0"/>
                  </a:moveTo>
                  <a:cubicBezTo>
                    <a:pt x="762" y="0"/>
                    <a:pt x="597" y="44"/>
                    <a:pt x="446" y="147"/>
                  </a:cubicBezTo>
                  <a:lnTo>
                    <a:pt x="430" y="159"/>
                  </a:lnTo>
                  <a:cubicBezTo>
                    <a:pt x="407" y="175"/>
                    <a:pt x="385" y="193"/>
                    <a:pt x="364" y="211"/>
                  </a:cubicBezTo>
                  <a:cubicBezTo>
                    <a:pt x="0" y="538"/>
                    <a:pt x="2" y="1144"/>
                    <a:pt x="147" y="1627"/>
                  </a:cubicBezTo>
                  <a:cubicBezTo>
                    <a:pt x="233" y="1912"/>
                    <a:pt x="355" y="2181"/>
                    <a:pt x="501" y="2437"/>
                  </a:cubicBezTo>
                  <a:cubicBezTo>
                    <a:pt x="516" y="2463"/>
                    <a:pt x="530" y="2489"/>
                    <a:pt x="546" y="2514"/>
                  </a:cubicBezTo>
                  <a:cubicBezTo>
                    <a:pt x="1051" y="3352"/>
                    <a:pt x="1835" y="4040"/>
                    <a:pt x="2589" y="4684"/>
                  </a:cubicBezTo>
                  <a:cubicBezTo>
                    <a:pt x="2723" y="4800"/>
                    <a:pt x="2858" y="4914"/>
                    <a:pt x="2991" y="5028"/>
                  </a:cubicBezTo>
                  <a:cubicBezTo>
                    <a:pt x="3013" y="5047"/>
                    <a:pt x="3036" y="5068"/>
                    <a:pt x="3059" y="5088"/>
                  </a:cubicBezTo>
                  <a:lnTo>
                    <a:pt x="4688" y="6478"/>
                  </a:lnTo>
                  <a:lnTo>
                    <a:pt x="4765" y="6543"/>
                  </a:lnTo>
                  <a:cubicBezTo>
                    <a:pt x="5040" y="6777"/>
                    <a:pt x="5313" y="7012"/>
                    <a:pt x="5588" y="7246"/>
                  </a:cubicBezTo>
                  <a:cubicBezTo>
                    <a:pt x="5611" y="7267"/>
                    <a:pt x="5635" y="7288"/>
                    <a:pt x="5661" y="7309"/>
                  </a:cubicBezTo>
                  <a:lnTo>
                    <a:pt x="5700" y="7342"/>
                  </a:lnTo>
                  <a:cubicBezTo>
                    <a:pt x="6694" y="8192"/>
                    <a:pt x="7745" y="8991"/>
                    <a:pt x="8860" y="10013"/>
                  </a:cubicBezTo>
                  <a:cubicBezTo>
                    <a:pt x="8819" y="9897"/>
                    <a:pt x="8779" y="9781"/>
                    <a:pt x="8735" y="9668"/>
                  </a:cubicBezTo>
                  <a:cubicBezTo>
                    <a:pt x="8673" y="9505"/>
                    <a:pt x="8608" y="9345"/>
                    <a:pt x="8543" y="9192"/>
                  </a:cubicBezTo>
                  <a:lnTo>
                    <a:pt x="8541" y="9188"/>
                  </a:lnTo>
                  <a:cubicBezTo>
                    <a:pt x="8294" y="8608"/>
                    <a:pt x="8028" y="8095"/>
                    <a:pt x="7838" y="7730"/>
                  </a:cubicBezTo>
                  <a:cubicBezTo>
                    <a:pt x="7223" y="6544"/>
                    <a:pt x="6532" y="5385"/>
                    <a:pt x="5750" y="4299"/>
                  </a:cubicBezTo>
                  <a:lnTo>
                    <a:pt x="5750" y="4297"/>
                  </a:lnTo>
                  <a:cubicBezTo>
                    <a:pt x="5727" y="4261"/>
                    <a:pt x="5704" y="4228"/>
                    <a:pt x="5677" y="4193"/>
                  </a:cubicBezTo>
                  <a:cubicBezTo>
                    <a:pt x="5228" y="3581"/>
                    <a:pt x="4749" y="2989"/>
                    <a:pt x="4232" y="2431"/>
                  </a:cubicBezTo>
                  <a:lnTo>
                    <a:pt x="4151" y="2345"/>
                  </a:lnTo>
                  <a:cubicBezTo>
                    <a:pt x="3537" y="1689"/>
                    <a:pt x="2877" y="1079"/>
                    <a:pt x="2159" y="529"/>
                  </a:cubicBezTo>
                  <a:cubicBezTo>
                    <a:pt x="2152" y="523"/>
                    <a:pt x="2143" y="516"/>
                    <a:pt x="2136" y="512"/>
                  </a:cubicBezTo>
                  <a:cubicBezTo>
                    <a:pt x="2107" y="490"/>
                    <a:pt x="2078" y="470"/>
                    <a:pt x="2049" y="448"/>
                  </a:cubicBezTo>
                  <a:cubicBezTo>
                    <a:pt x="1714" y="209"/>
                    <a:pt x="1310" y="0"/>
                    <a:pt x="934"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 name="Google Shape;2179;p45">
              <a:extLst>
                <a:ext uri="{FF2B5EF4-FFF2-40B4-BE49-F238E27FC236}">
                  <a16:creationId xmlns:a16="http://schemas.microsoft.com/office/drawing/2014/main" id="{FA6C863C-1A23-E10D-E636-64EBB6BB444B}"/>
                </a:ext>
              </a:extLst>
            </p:cNvPr>
            <p:cNvSpPr/>
            <p:nvPr/>
          </p:nvSpPr>
          <p:spPr>
            <a:xfrm>
              <a:off x="6874979" y="3566794"/>
              <a:ext cx="571636" cy="648864"/>
            </a:xfrm>
            <a:custGeom>
              <a:avLst/>
              <a:gdLst/>
              <a:ahLst/>
              <a:cxnLst/>
              <a:rect l="l" t="t" r="r" b="b"/>
              <a:pathLst>
                <a:path w="8379" h="9511" extrusionOk="0">
                  <a:moveTo>
                    <a:pt x="69" y="1"/>
                  </a:moveTo>
                  <a:cubicBezTo>
                    <a:pt x="44" y="17"/>
                    <a:pt x="23" y="34"/>
                    <a:pt x="1" y="53"/>
                  </a:cubicBezTo>
                  <a:cubicBezTo>
                    <a:pt x="848" y="555"/>
                    <a:pt x="1598" y="1221"/>
                    <a:pt x="2230" y="1820"/>
                  </a:cubicBezTo>
                  <a:cubicBezTo>
                    <a:pt x="2450" y="2027"/>
                    <a:pt x="2665" y="2234"/>
                    <a:pt x="2877" y="2447"/>
                  </a:cubicBezTo>
                  <a:lnTo>
                    <a:pt x="2986" y="2556"/>
                  </a:lnTo>
                  <a:cubicBezTo>
                    <a:pt x="3574" y="3146"/>
                    <a:pt x="4141" y="3759"/>
                    <a:pt x="4687" y="4387"/>
                  </a:cubicBezTo>
                  <a:cubicBezTo>
                    <a:pt x="4706" y="4409"/>
                    <a:pt x="4725" y="4430"/>
                    <a:pt x="4742" y="4452"/>
                  </a:cubicBezTo>
                  <a:lnTo>
                    <a:pt x="4742" y="4454"/>
                  </a:lnTo>
                  <a:cubicBezTo>
                    <a:pt x="5194" y="4975"/>
                    <a:pt x="5624" y="5509"/>
                    <a:pt x="6043" y="6053"/>
                  </a:cubicBezTo>
                  <a:cubicBezTo>
                    <a:pt x="6064" y="6081"/>
                    <a:pt x="6084" y="6105"/>
                    <a:pt x="6103" y="6131"/>
                  </a:cubicBezTo>
                  <a:cubicBezTo>
                    <a:pt x="6276" y="6363"/>
                    <a:pt x="6450" y="6596"/>
                    <a:pt x="6621" y="6832"/>
                  </a:cubicBezTo>
                  <a:cubicBezTo>
                    <a:pt x="6638" y="6857"/>
                    <a:pt x="6659" y="6884"/>
                    <a:pt x="6677" y="6909"/>
                  </a:cubicBezTo>
                  <a:cubicBezTo>
                    <a:pt x="7281" y="7748"/>
                    <a:pt x="7847" y="8617"/>
                    <a:pt x="8378" y="9510"/>
                  </a:cubicBezTo>
                  <a:cubicBezTo>
                    <a:pt x="8316" y="9347"/>
                    <a:pt x="8251" y="9187"/>
                    <a:pt x="8186" y="9034"/>
                  </a:cubicBezTo>
                  <a:lnTo>
                    <a:pt x="8184" y="9030"/>
                  </a:lnTo>
                  <a:cubicBezTo>
                    <a:pt x="7553" y="8002"/>
                    <a:pt x="6873" y="7009"/>
                    <a:pt x="6138" y="6053"/>
                  </a:cubicBezTo>
                  <a:lnTo>
                    <a:pt x="6138" y="6052"/>
                  </a:lnTo>
                  <a:cubicBezTo>
                    <a:pt x="6136" y="6050"/>
                    <a:pt x="6135" y="6050"/>
                    <a:pt x="6135" y="6047"/>
                  </a:cubicBezTo>
                  <a:cubicBezTo>
                    <a:pt x="5884" y="5719"/>
                    <a:pt x="5625" y="5393"/>
                    <a:pt x="5363" y="5073"/>
                  </a:cubicBezTo>
                  <a:cubicBezTo>
                    <a:pt x="5336" y="5038"/>
                    <a:pt x="5309" y="5005"/>
                    <a:pt x="5281" y="4972"/>
                  </a:cubicBezTo>
                  <a:cubicBezTo>
                    <a:pt x="4836" y="4433"/>
                    <a:pt x="4377" y="3906"/>
                    <a:pt x="3901" y="3395"/>
                  </a:cubicBezTo>
                  <a:lnTo>
                    <a:pt x="3824" y="3313"/>
                  </a:lnTo>
                  <a:cubicBezTo>
                    <a:pt x="3571" y="3042"/>
                    <a:pt x="3313" y="2774"/>
                    <a:pt x="3050" y="2509"/>
                  </a:cubicBezTo>
                  <a:lnTo>
                    <a:pt x="3025" y="2485"/>
                  </a:lnTo>
                  <a:lnTo>
                    <a:pt x="3025" y="2483"/>
                  </a:lnTo>
                  <a:cubicBezTo>
                    <a:pt x="2783" y="2239"/>
                    <a:pt x="2537" y="2000"/>
                    <a:pt x="2287" y="1762"/>
                  </a:cubicBezTo>
                  <a:cubicBezTo>
                    <a:pt x="2151" y="1636"/>
                    <a:pt x="2013" y="1506"/>
                    <a:pt x="1868" y="1376"/>
                  </a:cubicBezTo>
                  <a:cubicBezTo>
                    <a:pt x="1839" y="1348"/>
                    <a:pt x="1811" y="1321"/>
                    <a:pt x="1780" y="1296"/>
                  </a:cubicBezTo>
                  <a:cubicBezTo>
                    <a:pt x="1271" y="839"/>
                    <a:pt x="696" y="377"/>
                    <a:pt x="6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 name="Google Shape;2180;p45">
              <a:extLst>
                <a:ext uri="{FF2B5EF4-FFF2-40B4-BE49-F238E27FC236}">
                  <a16:creationId xmlns:a16="http://schemas.microsoft.com/office/drawing/2014/main" id="{0E9CC275-1698-07F0-EF23-558649324C0C}"/>
                </a:ext>
              </a:extLst>
            </p:cNvPr>
            <p:cNvSpPr/>
            <p:nvPr/>
          </p:nvSpPr>
          <p:spPr>
            <a:xfrm>
              <a:off x="6884667" y="3719549"/>
              <a:ext cx="198800" cy="22513"/>
            </a:xfrm>
            <a:custGeom>
              <a:avLst/>
              <a:gdLst/>
              <a:ahLst/>
              <a:cxnLst/>
              <a:rect l="l" t="t" r="r" b="b"/>
              <a:pathLst>
                <a:path w="2914" h="330" extrusionOk="0">
                  <a:moveTo>
                    <a:pt x="841" y="0"/>
                  </a:moveTo>
                  <a:cubicBezTo>
                    <a:pt x="561" y="0"/>
                    <a:pt x="281" y="14"/>
                    <a:pt x="1" y="40"/>
                  </a:cubicBezTo>
                  <a:cubicBezTo>
                    <a:pt x="15" y="66"/>
                    <a:pt x="30" y="92"/>
                    <a:pt x="46" y="117"/>
                  </a:cubicBezTo>
                  <a:cubicBezTo>
                    <a:pt x="309" y="93"/>
                    <a:pt x="572" y="82"/>
                    <a:pt x="835" y="82"/>
                  </a:cubicBezTo>
                  <a:cubicBezTo>
                    <a:pt x="1510" y="82"/>
                    <a:pt x="2183" y="159"/>
                    <a:pt x="2845" y="317"/>
                  </a:cubicBezTo>
                  <a:cubicBezTo>
                    <a:pt x="2861" y="320"/>
                    <a:pt x="2877" y="325"/>
                    <a:pt x="2896" y="330"/>
                  </a:cubicBezTo>
                  <a:lnTo>
                    <a:pt x="2911" y="269"/>
                  </a:lnTo>
                  <a:lnTo>
                    <a:pt x="2913" y="252"/>
                  </a:lnTo>
                  <a:cubicBezTo>
                    <a:pt x="2905" y="247"/>
                    <a:pt x="2895" y="246"/>
                    <a:pt x="2887" y="244"/>
                  </a:cubicBezTo>
                  <a:lnTo>
                    <a:pt x="2887" y="243"/>
                  </a:lnTo>
                  <a:cubicBezTo>
                    <a:pt x="2838" y="230"/>
                    <a:pt x="2788" y="218"/>
                    <a:pt x="2738" y="208"/>
                  </a:cubicBezTo>
                  <a:cubicBezTo>
                    <a:pt x="2113" y="69"/>
                    <a:pt x="1478" y="0"/>
                    <a:pt x="84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 name="Google Shape;2181;p45">
              <a:extLst>
                <a:ext uri="{FF2B5EF4-FFF2-40B4-BE49-F238E27FC236}">
                  <a16:creationId xmlns:a16="http://schemas.microsoft.com/office/drawing/2014/main" id="{0555BF31-6ED2-DEE1-4DAB-FBFEB7ADD327}"/>
                </a:ext>
              </a:extLst>
            </p:cNvPr>
            <p:cNvSpPr/>
            <p:nvPr/>
          </p:nvSpPr>
          <p:spPr>
            <a:xfrm>
              <a:off x="6989868" y="3586442"/>
              <a:ext cx="12826" cy="76000"/>
            </a:xfrm>
            <a:custGeom>
              <a:avLst/>
              <a:gdLst/>
              <a:ahLst/>
              <a:cxnLst/>
              <a:rect l="l" t="t" r="r" b="b"/>
              <a:pathLst>
                <a:path w="188" h="1114" extrusionOk="0">
                  <a:moveTo>
                    <a:pt x="1" y="1"/>
                  </a:moveTo>
                  <a:lnTo>
                    <a:pt x="95" y="1008"/>
                  </a:lnTo>
                  <a:lnTo>
                    <a:pt x="105" y="1114"/>
                  </a:lnTo>
                  <a:lnTo>
                    <a:pt x="187" y="1108"/>
                  </a:lnTo>
                  <a:lnTo>
                    <a:pt x="184" y="1088"/>
                  </a:lnTo>
                  <a:lnTo>
                    <a:pt x="89" y="64"/>
                  </a:lnTo>
                  <a:cubicBezTo>
                    <a:pt x="61" y="44"/>
                    <a:pt x="32" y="22"/>
                    <a:pt x="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 name="Google Shape;2182;p45">
              <a:extLst>
                <a:ext uri="{FF2B5EF4-FFF2-40B4-BE49-F238E27FC236}">
                  <a16:creationId xmlns:a16="http://schemas.microsoft.com/office/drawing/2014/main" id="{0A6259E1-C65C-EFBA-9C97-E7BCED3AD03A}"/>
                </a:ext>
              </a:extLst>
            </p:cNvPr>
            <p:cNvSpPr/>
            <p:nvPr/>
          </p:nvSpPr>
          <p:spPr>
            <a:xfrm>
              <a:off x="7133548" y="3715933"/>
              <a:ext cx="8460" cy="82754"/>
            </a:xfrm>
            <a:custGeom>
              <a:avLst/>
              <a:gdLst/>
              <a:ahLst/>
              <a:cxnLst/>
              <a:rect l="l" t="t" r="r" b="b"/>
              <a:pathLst>
                <a:path w="124" h="1213" extrusionOk="0">
                  <a:moveTo>
                    <a:pt x="1" y="1"/>
                  </a:moveTo>
                  <a:cubicBezTo>
                    <a:pt x="1" y="344"/>
                    <a:pt x="15" y="720"/>
                    <a:pt x="39" y="1125"/>
                  </a:cubicBezTo>
                  <a:cubicBezTo>
                    <a:pt x="39" y="1154"/>
                    <a:pt x="40" y="1183"/>
                    <a:pt x="43" y="1212"/>
                  </a:cubicBezTo>
                  <a:lnTo>
                    <a:pt x="115" y="1209"/>
                  </a:lnTo>
                  <a:lnTo>
                    <a:pt x="124" y="1209"/>
                  </a:lnTo>
                  <a:cubicBezTo>
                    <a:pt x="98" y="805"/>
                    <a:pt x="83" y="431"/>
                    <a:pt x="80" y="87"/>
                  </a:cubicBezTo>
                  <a:cubicBezTo>
                    <a:pt x="53" y="58"/>
                    <a:pt x="25" y="30"/>
                    <a:pt x="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 name="Google Shape;2183;p45">
              <a:extLst>
                <a:ext uri="{FF2B5EF4-FFF2-40B4-BE49-F238E27FC236}">
                  <a16:creationId xmlns:a16="http://schemas.microsoft.com/office/drawing/2014/main" id="{2837EBF1-95D2-45AC-90BC-FEA7C79FFA25}"/>
                </a:ext>
              </a:extLst>
            </p:cNvPr>
            <p:cNvSpPr/>
            <p:nvPr/>
          </p:nvSpPr>
          <p:spPr>
            <a:xfrm>
              <a:off x="7054272" y="3865686"/>
              <a:ext cx="144154" cy="37454"/>
            </a:xfrm>
            <a:custGeom>
              <a:avLst/>
              <a:gdLst/>
              <a:ahLst/>
              <a:cxnLst/>
              <a:rect l="l" t="t" r="r" b="b"/>
              <a:pathLst>
                <a:path w="2113" h="549" extrusionOk="0">
                  <a:moveTo>
                    <a:pt x="2107" y="0"/>
                  </a:moveTo>
                  <a:cubicBezTo>
                    <a:pt x="2091" y="2"/>
                    <a:pt x="2075" y="5"/>
                    <a:pt x="2056" y="7"/>
                  </a:cubicBezTo>
                  <a:cubicBezTo>
                    <a:pt x="1379" y="71"/>
                    <a:pt x="663" y="239"/>
                    <a:pt x="0" y="489"/>
                  </a:cubicBezTo>
                  <a:cubicBezTo>
                    <a:pt x="22" y="508"/>
                    <a:pt x="47" y="529"/>
                    <a:pt x="70" y="549"/>
                  </a:cubicBezTo>
                  <a:cubicBezTo>
                    <a:pt x="730" y="306"/>
                    <a:pt x="1441" y="142"/>
                    <a:pt x="2113" y="81"/>
                  </a:cubicBezTo>
                  <a:lnTo>
                    <a:pt x="2113" y="73"/>
                  </a:lnTo>
                  <a:lnTo>
                    <a:pt x="2113" y="71"/>
                  </a:lnTo>
                  <a:lnTo>
                    <a:pt x="2107"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 name="Google Shape;2184;p45">
              <a:extLst>
                <a:ext uri="{FF2B5EF4-FFF2-40B4-BE49-F238E27FC236}">
                  <a16:creationId xmlns:a16="http://schemas.microsoft.com/office/drawing/2014/main" id="{82956FAD-3360-A350-BED8-E4FFA17B9C97}"/>
                </a:ext>
              </a:extLst>
            </p:cNvPr>
            <p:cNvSpPr/>
            <p:nvPr/>
          </p:nvSpPr>
          <p:spPr>
            <a:xfrm>
              <a:off x="7234793" y="3842080"/>
              <a:ext cx="7914" cy="72521"/>
            </a:xfrm>
            <a:custGeom>
              <a:avLst/>
              <a:gdLst/>
              <a:ahLst/>
              <a:cxnLst/>
              <a:rect l="l" t="t" r="r" b="b"/>
              <a:pathLst>
                <a:path w="116" h="1063" extrusionOk="0">
                  <a:moveTo>
                    <a:pt x="38" y="0"/>
                  </a:moveTo>
                  <a:cubicBezTo>
                    <a:pt x="11" y="340"/>
                    <a:pt x="1" y="656"/>
                    <a:pt x="8" y="937"/>
                  </a:cubicBezTo>
                  <a:cubicBezTo>
                    <a:pt x="8" y="980"/>
                    <a:pt x="9" y="1021"/>
                    <a:pt x="11" y="1063"/>
                  </a:cubicBezTo>
                  <a:lnTo>
                    <a:pt x="92" y="1060"/>
                  </a:lnTo>
                  <a:lnTo>
                    <a:pt x="92" y="1038"/>
                  </a:lnTo>
                  <a:cubicBezTo>
                    <a:pt x="82" y="759"/>
                    <a:pt x="89" y="448"/>
                    <a:pt x="115" y="104"/>
                  </a:cubicBezTo>
                  <a:cubicBezTo>
                    <a:pt x="90" y="68"/>
                    <a:pt x="66" y="35"/>
                    <a:pt x="3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2" name="Google Shape;2185;p45">
              <a:extLst>
                <a:ext uri="{FF2B5EF4-FFF2-40B4-BE49-F238E27FC236}">
                  <a16:creationId xmlns:a16="http://schemas.microsoft.com/office/drawing/2014/main" id="{C65F511C-156B-0F2E-CA14-7373E5BE0105}"/>
                </a:ext>
              </a:extLst>
            </p:cNvPr>
            <p:cNvSpPr/>
            <p:nvPr/>
          </p:nvSpPr>
          <p:spPr>
            <a:xfrm>
              <a:off x="7170185" y="3979211"/>
              <a:ext cx="124029" cy="23196"/>
            </a:xfrm>
            <a:custGeom>
              <a:avLst/>
              <a:gdLst/>
              <a:ahLst/>
              <a:cxnLst/>
              <a:rect l="l" t="t" r="r" b="b"/>
              <a:pathLst>
                <a:path w="1818" h="340" extrusionOk="0">
                  <a:moveTo>
                    <a:pt x="1811" y="1"/>
                  </a:moveTo>
                  <a:cubicBezTo>
                    <a:pt x="1779" y="2"/>
                    <a:pt x="1747" y="2"/>
                    <a:pt x="1715" y="7"/>
                  </a:cubicBezTo>
                  <a:cubicBezTo>
                    <a:pt x="1136" y="41"/>
                    <a:pt x="563" y="131"/>
                    <a:pt x="1" y="275"/>
                  </a:cubicBezTo>
                  <a:lnTo>
                    <a:pt x="78" y="340"/>
                  </a:lnTo>
                  <a:cubicBezTo>
                    <a:pt x="632" y="201"/>
                    <a:pt x="1202" y="117"/>
                    <a:pt x="1773" y="85"/>
                  </a:cubicBezTo>
                  <a:cubicBezTo>
                    <a:pt x="1787" y="85"/>
                    <a:pt x="1803" y="82"/>
                    <a:pt x="1818" y="82"/>
                  </a:cubicBezTo>
                  <a:lnTo>
                    <a:pt x="1815" y="7"/>
                  </a:lnTo>
                  <a:lnTo>
                    <a:pt x="1815" y="5"/>
                  </a:lnTo>
                  <a:lnTo>
                    <a:pt x="1815" y="1"/>
                  </a:lnTo>
                  <a:cubicBezTo>
                    <a:pt x="1815" y="1"/>
                    <a:pt x="1815" y="2"/>
                    <a:pt x="1814" y="2"/>
                  </a:cubicBezTo>
                  <a:cubicBezTo>
                    <a:pt x="1813" y="2"/>
                    <a:pt x="1811" y="1"/>
                    <a:pt x="181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 name="Google Shape;2186;p45">
              <a:extLst>
                <a:ext uri="{FF2B5EF4-FFF2-40B4-BE49-F238E27FC236}">
                  <a16:creationId xmlns:a16="http://schemas.microsoft.com/office/drawing/2014/main" id="{24B58293-FCF3-2900-9083-8E2256ADC54F}"/>
                </a:ext>
              </a:extLst>
            </p:cNvPr>
            <p:cNvSpPr/>
            <p:nvPr/>
          </p:nvSpPr>
          <p:spPr>
            <a:xfrm>
              <a:off x="7231859" y="4032563"/>
              <a:ext cx="99332" cy="22172"/>
            </a:xfrm>
            <a:custGeom>
              <a:avLst/>
              <a:gdLst/>
              <a:ahLst/>
              <a:cxnLst/>
              <a:rect l="l" t="t" r="r" b="b"/>
              <a:pathLst>
                <a:path w="1456" h="325" extrusionOk="0">
                  <a:moveTo>
                    <a:pt x="1437" y="0"/>
                  </a:moveTo>
                  <a:cubicBezTo>
                    <a:pt x="1421" y="0"/>
                    <a:pt x="1405" y="2"/>
                    <a:pt x="1390" y="5"/>
                  </a:cubicBezTo>
                  <a:cubicBezTo>
                    <a:pt x="921" y="22"/>
                    <a:pt x="448" y="111"/>
                    <a:pt x="0" y="263"/>
                  </a:cubicBezTo>
                  <a:cubicBezTo>
                    <a:pt x="23" y="283"/>
                    <a:pt x="47" y="305"/>
                    <a:pt x="73" y="325"/>
                  </a:cubicBezTo>
                  <a:cubicBezTo>
                    <a:pt x="514" y="176"/>
                    <a:pt x="983" y="95"/>
                    <a:pt x="1446" y="82"/>
                  </a:cubicBezTo>
                  <a:lnTo>
                    <a:pt x="1455" y="82"/>
                  </a:lnTo>
                  <a:lnTo>
                    <a:pt x="1454" y="1"/>
                  </a:lnTo>
                  <a:cubicBezTo>
                    <a:pt x="1448" y="0"/>
                    <a:pt x="1443" y="0"/>
                    <a:pt x="1437"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4" name="Google Shape;2187;p45">
              <a:extLst>
                <a:ext uri="{FF2B5EF4-FFF2-40B4-BE49-F238E27FC236}">
                  <a16:creationId xmlns:a16="http://schemas.microsoft.com/office/drawing/2014/main" id="{6D2D014E-986D-9F68-A085-9B5630357C77}"/>
                </a:ext>
              </a:extLst>
            </p:cNvPr>
            <p:cNvSpPr/>
            <p:nvPr/>
          </p:nvSpPr>
          <p:spPr>
            <a:xfrm>
              <a:off x="6390383" y="1993058"/>
              <a:ext cx="406879" cy="409062"/>
            </a:xfrm>
            <a:custGeom>
              <a:avLst/>
              <a:gdLst/>
              <a:ahLst/>
              <a:cxnLst/>
              <a:rect l="l" t="t" r="r" b="b"/>
              <a:pathLst>
                <a:path w="5964" h="5996" extrusionOk="0">
                  <a:moveTo>
                    <a:pt x="713" y="1"/>
                  </a:moveTo>
                  <a:cubicBezTo>
                    <a:pt x="621" y="2"/>
                    <a:pt x="532" y="17"/>
                    <a:pt x="449" y="52"/>
                  </a:cubicBezTo>
                  <a:cubicBezTo>
                    <a:pt x="433" y="57"/>
                    <a:pt x="416" y="65"/>
                    <a:pt x="401" y="72"/>
                  </a:cubicBezTo>
                  <a:cubicBezTo>
                    <a:pt x="378" y="82"/>
                    <a:pt x="355" y="95"/>
                    <a:pt x="335" y="110"/>
                  </a:cubicBezTo>
                  <a:cubicBezTo>
                    <a:pt x="281" y="146"/>
                    <a:pt x="233" y="189"/>
                    <a:pt x="194" y="240"/>
                  </a:cubicBezTo>
                  <a:cubicBezTo>
                    <a:pt x="183" y="254"/>
                    <a:pt x="174" y="267"/>
                    <a:pt x="165" y="282"/>
                  </a:cubicBezTo>
                  <a:cubicBezTo>
                    <a:pt x="90" y="390"/>
                    <a:pt x="47" y="516"/>
                    <a:pt x="29" y="647"/>
                  </a:cubicBezTo>
                  <a:cubicBezTo>
                    <a:pt x="0" y="857"/>
                    <a:pt x="29" y="1072"/>
                    <a:pt x="60" y="1286"/>
                  </a:cubicBezTo>
                  <a:cubicBezTo>
                    <a:pt x="1253" y="2618"/>
                    <a:pt x="2500" y="3902"/>
                    <a:pt x="3822" y="5118"/>
                  </a:cubicBezTo>
                  <a:cubicBezTo>
                    <a:pt x="4142" y="5415"/>
                    <a:pt x="4468" y="5709"/>
                    <a:pt x="4799" y="5996"/>
                  </a:cubicBezTo>
                  <a:cubicBezTo>
                    <a:pt x="5203" y="5893"/>
                    <a:pt x="5598" y="5690"/>
                    <a:pt x="5963" y="5496"/>
                  </a:cubicBezTo>
                  <a:cubicBezTo>
                    <a:pt x="5263" y="4613"/>
                    <a:pt x="4563" y="3733"/>
                    <a:pt x="3864" y="2853"/>
                  </a:cubicBezTo>
                  <a:lnTo>
                    <a:pt x="2816" y="1534"/>
                  </a:lnTo>
                  <a:cubicBezTo>
                    <a:pt x="2402" y="1013"/>
                    <a:pt x="1965" y="473"/>
                    <a:pt x="1361" y="167"/>
                  </a:cubicBezTo>
                  <a:lnTo>
                    <a:pt x="1355" y="166"/>
                  </a:lnTo>
                  <a:cubicBezTo>
                    <a:pt x="1324" y="147"/>
                    <a:pt x="1289" y="133"/>
                    <a:pt x="1254" y="118"/>
                  </a:cubicBezTo>
                  <a:cubicBezTo>
                    <a:pt x="1103" y="56"/>
                    <a:pt x="941" y="10"/>
                    <a:pt x="784" y="2"/>
                  </a:cubicBezTo>
                  <a:cubicBezTo>
                    <a:pt x="760" y="1"/>
                    <a:pt x="737" y="1"/>
                    <a:pt x="71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 name="Google Shape;2188;p45">
              <a:extLst>
                <a:ext uri="{FF2B5EF4-FFF2-40B4-BE49-F238E27FC236}">
                  <a16:creationId xmlns:a16="http://schemas.microsoft.com/office/drawing/2014/main" id="{3015F8D2-E4B4-ECDE-3600-2B119676414F}"/>
                </a:ext>
              </a:extLst>
            </p:cNvPr>
            <p:cNvSpPr/>
            <p:nvPr/>
          </p:nvSpPr>
          <p:spPr>
            <a:xfrm>
              <a:off x="6390383" y="1993058"/>
              <a:ext cx="406879" cy="409062"/>
            </a:xfrm>
            <a:custGeom>
              <a:avLst/>
              <a:gdLst/>
              <a:ahLst/>
              <a:cxnLst/>
              <a:rect l="l" t="t" r="r" b="b"/>
              <a:pathLst>
                <a:path w="5964" h="5996" extrusionOk="0">
                  <a:moveTo>
                    <a:pt x="713" y="1"/>
                  </a:moveTo>
                  <a:cubicBezTo>
                    <a:pt x="621" y="2"/>
                    <a:pt x="532" y="17"/>
                    <a:pt x="449" y="52"/>
                  </a:cubicBezTo>
                  <a:cubicBezTo>
                    <a:pt x="433" y="57"/>
                    <a:pt x="416" y="65"/>
                    <a:pt x="401" y="72"/>
                  </a:cubicBezTo>
                  <a:cubicBezTo>
                    <a:pt x="378" y="82"/>
                    <a:pt x="355" y="95"/>
                    <a:pt x="335" y="110"/>
                  </a:cubicBezTo>
                  <a:cubicBezTo>
                    <a:pt x="281" y="146"/>
                    <a:pt x="233" y="189"/>
                    <a:pt x="194" y="240"/>
                  </a:cubicBezTo>
                  <a:cubicBezTo>
                    <a:pt x="183" y="254"/>
                    <a:pt x="174" y="267"/>
                    <a:pt x="165" y="282"/>
                  </a:cubicBezTo>
                  <a:cubicBezTo>
                    <a:pt x="90" y="390"/>
                    <a:pt x="47" y="516"/>
                    <a:pt x="29" y="647"/>
                  </a:cubicBezTo>
                  <a:cubicBezTo>
                    <a:pt x="0" y="857"/>
                    <a:pt x="29" y="1072"/>
                    <a:pt x="60" y="1286"/>
                  </a:cubicBezTo>
                  <a:cubicBezTo>
                    <a:pt x="1253" y="2618"/>
                    <a:pt x="2500" y="3902"/>
                    <a:pt x="3822" y="5118"/>
                  </a:cubicBezTo>
                  <a:cubicBezTo>
                    <a:pt x="4142" y="5415"/>
                    <a:pt x="4468" y="5709"/>
                    <a:pt x="4799" y="5996"/>
                  </a:cubicBezTo>
                  <a:cubicBezTo>
                    <a:pt x="5203" y="5893"/>
                    <a:pt x="5598" y="5690"/>
                    <a:pt x="5963" y="5496"/>
                  </a:cubicBezTo>
                  <a:cubicBezTo>
                    <a:pt x="5263" y="4613"/>
                    <a:pt x="4563" y="3733"/>
                    <a:pt x="3864" y="2853"/>
                  </a:cubicBezTo>
                  <a:lnTo>
                    <a:pt x="2816" y="1534"/>
                  </a:lnTo>
                  <a:cubicBezTo>
                    <a:pt x="2402" y="1013"/>
                    <a:pt x="1965" y="473"/>
                    <a:pt x="1361" y="167"/>
                  </a:cubicBezTo>
                  <a:lnTo>
                    <a:pt x="1355" y="166"/>
                  </a:lnTo>
                  <a:cubicBezTo>
                    <a:pt x="1324" y="147"/>
                    <a:pt x="1289" y="133"/>
                    <a:pt x="1254" y="118"/>
                  </a:cubicBezTo>
                  <a:cubicBezTo>
                    <a:pt x="1103" y="56"/>
                    <a:pt x="941" y="10"/>
                    <a:pt x="784" y="2"/>
                  </a:cubicBezTo>
                  <a:cubicBezTo>
                    <a:pt x="760" y="1"/>
                    <a:pt x="737" y="1"/>
                    <a:pt x="71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 name="Google Shape;2189;p45">
              <a:extLst>
                <a:ext uri="{FF2B5EF4-FFF2-40B4-BE49-F238E27FC236}">
                  <a16:creationId xmlns:a16="http://schemas.microsoft.com/office/drawing/2014/main" id="{682F6F01-C71C-DBD0-4249-59B9F7B70EA8}"/>
                </a:ext>
              </a:extLst>
            </p:cNvPr>
            <p:cNvSpPr/>
            <p:nvPr/>
          </p:nvSpPr>
          <p:spPr>
            <a:xfrm>
              <a:off x="6390383" y="1993058"/>
              <a:ext cx="284692" cy="349981"/>
            </a:xfrm>
            <a:custGeom>
              <a:avLst/>
              <a:gdLst/>
              <a:ahLst/>
              <a:cxnLst/>
              <a:rect l="l" t="t" r="r" b="b"/>
              <a:pathLst>
                <a:path w="4173" h="5130" extrusionOk="0">
                  <a:moveTo>
                    <a:pt x="716" y="1"/>
                  </a:moveTo>
                  <a:cubicBezTo>
                    <a:pt x="623" y="2"/>
                    <a:pt x="535" y="17"/>
                    <a:pt x="451" y="52"/>
                  </a:cubicBezTo>
                  <a:cubicBezTo>
                    <a:pt x="435" y="57"/>
                    <a:pt x="419" y="65"/>
                    <a:pt x="404" y="72"/>
                  </a:cubicBezTo>
                  <a:cubicBezTo>
                    <a:pt x="380" y="82"/>
                    <a:pt x="356" y="95"/>
                    <a:pt x="336" y="110"/>
                  </a:cubicBezTo>
                  <a:cubicBezTo>
                    <a:pt x="283" y="146"/>
                    <a:pt x="235" y="189"/>
                    <a:pt x="196" y="240"/>
                  </a:cubicBezTo>
                  <a:cubicBezTo>
                    <a:pt x="184" y="254"/>
                    <a:pt x="176" y="267"/>
                    <a:pt x="167" y="282"/>
                  </a:cubicBezTo>
                  <a:cubicBezTo>
                    <a:pt x="90" y="390"/>
                    <a:pt x="47" y="516"/>
                    <a:pt x="29" y="647"/>
                  </a:cubicBezTo>
                  <a:cubicBezTo>
                    <a:pt x="0" y="857"/>
                    <a:pt x="29" y="1072"/>
                    <a:pt x="60" y="1286"/>
                  </a:cubicBezTo>
                  <a:cubicBezTo>
                    <a:pt x="1253" y="2618"/>
                    <a:pt x="2500" y="3902"/>
                    <a:pt x="3822" y="5118"/>
                  </a:cubicBezTo>
                  <a:cubicBezTo>
                    <a:pt x="3874" y="5124"/>
                    <a:pt x="3926" y="5127"/>
                    <a:pt x="3981" y="5130"/>
                  </a:cubicBezTo>
                  <a:cubicBezTo>
                    <a:pt x="3868" y="4783"/>
                    <a:pt x="3882" y="4415"/>
                    <a:pt x="4026" y="4096"/>
                  </a:cubicBezTo>
                  <a:cubicBezTo>
                    <a:pt x="4034" y="4080"/>
                    <a:pt x="4041" y="4066"/>
                    <a:pt x="4048" y="4049"/>
                  </a:cubicBezTo>
                  <a:cubicBezTo>
                    <a:pt x="4083" y="3981"/>
                    <a:pt x="4120" y="3915"/>
                    <a:pt x="4168" y="3856"/>
                  </a:cubicBezTo>
                  <a:cubicBezTo>
                    <a:pt x="4170" y="3853"/>
                    <a:pt x="4171" y="3852"/>
                    <a:pt x="4172" y="3849"/>
                  </a:cubicBezTo>
                  <a:cubicBezTo>
                    <a:pt x="4100" y="3784"/>
                    <a:pt x="4039" y="3708"/>
                    <a:pt x="3989" y="3629"/>
                  </a:cubicBezTo>
                  <a:cubicBezTo>
                    <a:pt x="3929" y="3535"/>
                    <a:pt x="3886" y="3432"/>
                    <a:pt x="3860" y="3325"/>
                  </a:cubicBezTo>
                  <a:cubicBezTo>
                    <a:pt x="3853" y="3299"/>
                    <a:pt x="3850" y="3271"/>
                    <a:pt x="3844" y="3244"/>
                  </a:cubicBezTo>
                  <a:cubicBezTo>
                    <a:pt x="3844" y="3242"/>
                    <a:pt x="3844" y="3238"/>
                    <a:pt x="3842" y="3236"/>
                  </a:cubicBezTo>
                  <a:cubicBezTo>
                    <a:pt x="3831" y="3161"/>
                    <a:pt x="3829" y="3084"/>
                    <a:pt x="3837" y="3009"/>
                  </a:cubicBezTo>
                  <a:cubicBezTo>
                    <a:pt x="3838" y="2987"/>
                    <a:pt x="3842" y="2967"/>
                    <a:pt x="3845" y="2945"/>
                  </a:cubicBezTo>
                  <a:cubicBezTo>
                    <a:pt x="3851" y="2915"/>
                    <a:pt x="3858" y="2883"/>
                    <a:pt x="3866" y="2853"/>
                  </a:cubicBezTo>
                  <a:lnTo>
                    <a:pt x="2817" y="1534"/>
                  </a:lnTo>
                  <a:cubicBezTo>
                    <a:pt x="2403" y="1013"/>
                    <a:pt x="1968" y="473"/>
                    <a:pt x="1363" y="167"/>
                  </a:cubicBezTo>
                  <a:lnTo>
                    <a:pt x="1357" y="166"/>
                  </a:lnTo>
                  <a:cubicBezTo>
                    <a:pt x="1325" y="147"/>
                    <a:pt x="1290" y="133"/>
                    <a:pt x="1255" y="118"/>
                  </a:cubicBezTo>
                  <a:cubicBezTo>
                    <a:pt x="1106" y="56"/>
                    <a:pt x="943" y="10"/>
                    <a:pt x="785" y="2"/>
                  </a:cubicBezTo>
                  <a:cubicBezTo>
                    <a:pt x="762" y="1"/>
                    <a:pt x="739" y="1"/>
                    <a:pt x="71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 name="Google Shape;2190;p45">
              <a:extLst>
                <a:ext uri="{FF2B5EF4-FFF2-40B4-BE49-F238E27FC236}">
                  <a16:creationId xmlns:a16="http://schemas.microsoft.com/office/drawing/2014/main" id="{A461A3A0-1425-9FA0-791D-98060062C93C}"/>
                </a:ext>
              </a:extLst>
            </p:cNvPr>
            <p:cNvSpPr/>
            <p:nvPr/>
          </p:nvSpPr>
          <p:spPr>
            <a:xfrm>
              <a:off x="6475936" y="2001108"/>
              <a:ext cx="176628" cy="197163"/>
            </a:xfrm>
            <a:custGeom>
              <a:avLst/>
              <a:gdLst/>
              <a:ahLst/>
              <a:cxnLst/>
              <a:rect l="l" t="t" r="r" b="b"/>
              <a:pathLst>
                <a:path w="2589" h="2890" extrusionOk="0">
                  <a:moveTo>
                    <a:pt x="0" y="0"/>
                  </a:moveTo>
                  <a:lnTo>
                    <a:pt x="0" y="0"/>
                  </a:lnTo>
                  <a:cubicBezTo>
                    <a:pt x="819" y="996"/>
                    <a:pt x="1685" y="1966"/>
                    <a:pt x="2578" y="2890"/>
                  </a:cubicBezTo>
                  <a:cubicBezTo>
                    <a:pt x="2581" y="2869"/>
                    <a:pt x="2584" y="2849"/>
                    <a:pt x="2588" y="2827"/>
                  </a:cubicBezTo>
                  <a:cubicBezTo>
                    <a:pt x="1729" y="1937"/>
                    <a:pt x="898" y="1006"/>
                    <a:pt x="107" y="49"/>
                  </a:cubicBezTo>
                  <a:lnTo>
                    <a:pt x="101" y="48"/>
                  </a:lnTo>
                  <a:cubicBezTo>
                    <a:pt x="70" y="32"/>
                    <a:pt x="36" y="15"/>
                    <a:pt x="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8" name="Google Shape;2191;p45">
              <a:extLst>
                <a:ext uri="{FF2B5EF4-FFF2-40B4-BE49-F238E27FC236}">
                  <a16:creationId xmlns:a16="http://schemas.microsoft.com/office/drawing/2014/main" id="{1811FB0F-30BC-0735-A7DD-3C359E410CB4}"/>
                </a:ext>
              </a:extLst>
            </p:cNvPr>
            <p:cNvSpPr/>
            <p:nvPr/>
          </p:nvSpPr>
          <p:spPr>
            <a:xfrm>
              <a:off x="6438958" y="1993058"/>
              <a:ext cx="214355" cy="226840"/>
            </a:xfrm>
            <a:custGeom>
              <a:avLst/>
              <a:gdLst/>
              <a:ahLst/>
              <a:cxnLst/>
              <a:rect l="l" t="t" r="r" b="b"/>
              <a:pathLst>
                <a:path w="3142" h="3325" extrusionOk="0">
                  <a:moveTo>
                    <a:pt x="1" y="1"/>
                  </a:moveTo>
                  <a:lnTo>
                    <a:pt x="3142" y="3325"/>
                  </a:lnTo>
                  <a:cubicBezTo>
                    <a:pt x="3135" y="3297"/>
                    <a:pt x="3132" y="3271"/>
                    <a:pt x="3126" y="3244"/>
                  </a:cubicBezTo>
                  <a:cubicBezTo>
                    <a:pt x="3126" y="3242"/>
                    <a:pt x="3126" y="3238"/>
                    <a:pt x="3125" y="3236"/>
                  </a:cubicBezTo>
                  <a:lnTo>
                    <a:pt x="70" y="2"/>
                  </a:lnTo>
                  <a:cubicBezTo>
                    <a:pt x="48" y="1"/>
                    <a:pt x="25" y="1"/>
                    <a:pt x="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 name="Google Shape;2192;p45">
              <a:extLst>
                <a:ext uri="{FF2B5EF4-FFF2-40B4-BE49-F238E27FC236}">
                  <a16:creationId xmlns:a16="http://schemas.microsoft.com/office/drawing/2014/main" id="{568BF069-FF50-90F4-8FC3-C31D7937DAC2}"/>
                </a:ext>
              </a:extLst>
            </p:cNvPr>
            <p:cNvSpPr/>
            <p:nvPr/>
          </p:nvSpPr>
          <p:spPr>
            <a:xfrm>
              <a:off x="6417741" y="1996674"/>
              <a:ext cx="257131" cy="259587"/>
            </a:xfrm>
            <a:custGeom>
              <a:avLst/>
              <a:gdLst/>
              <a:ahLst/>
              <a:cxnLst/>
              <a:rect l="l" t="t" r="r" b="b"/>
              <a:pathLst>
                <a:path w="3769" h="3805" extrusionOk="0">
                  <a:moveTo>
                    <a:pt x="50" y="0"/>
                  </a:moveTo>
                  <a:cubicBezTo>
                    <a:pt x="32" y="4"/>
                    <a:pt x="18" y="12"/>
                    <a:pt x="0" y="20"/>
                  </a:cubicBezTo>
                  <a:cubicBezTo>
                    <a:pt x="1166" y="1361"/>
                    <a:pt x="2430" y="2632"/>
                    <a:pt x="3763" y="3804"/>
                  </a:cubicBezTo>
                  <a:cubicBezTo>
                    <a:pt x="3764" y="3803"/>
                    <a:pt x="3767" y="3800"/>
                    <a:pt x="3769" y="3797"/>
                  </a:cubicBezTo>
                  <a:cubicBezTo>
                    <a:pt x="3696" y="3732"/>
                    <a:pt x="3634" y="3658"/>
                    <a:pt x="3583" y="3579"/>
                  </a:cubicBezTo>
                  <a:cubicBezTo>
                    <a:pt x="2333" y="2464"/>
                    <a:pt x="1148" y="1264"/>
                    <a:pt x="5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 name="Google Shape;2193;p45">
              <a:extLst>
                <a:ext uri="{FF2B5EF4-FFF2-40B4-BE49-F238E27FC236}">
                  <a16:creationId xmlns:a16="http://schemas.microsoft.com/office/drawing/2014/main" id="{0B4148EC-D11F-54DD-812B-7F464C844589}"/>
                </a:ext>
              </a:extLst>
            </p:cNvPr>
            <p:cNvSpPr/>
            <p:nvPr/>
          </p:nvSpPr>
          <p:spPr>
            <a:xfrm>
              <a:off x="6401640" y="2009364"/>
              <a:ext cx="264840" cy="263202"/>
            </a:xfrm>
            <a:custGeom>
              <a:avLst/>
              <a:gdLst/>
              <a:ahLst/>
              <a:cxnLst/>
              <a:rect l="l" t="t" r="r" b="b"/>
              <a:pathLst>
                <a:path w="3882" h="3858" extrusionOk="0">
                  <a:moveTo>
                    <a:pt x="29" y="1"/>
                  </a:moveTo>
                  <a:cubicBezTo>
                    <a:pt x="18" y="15"/>
                    <a:pt x="9" y="28"/>
                    <a:pt x="0" y="43"/>
                  </a:cubicBezTo>
                  <a:cubicBezTo>
                    <a:pt x="1192" y="1399"/>
                    <a:pt x="2487" y="2683"/>
                    <a:pt x="3860" y="3857"/>
                  </a:cubicBezTo>
                  <a:cubicBezTo>
                    <a:pt x="3867" y="3841"/>
                    <a:pt x="3874" y="3827"/>
                    <a:pt x="3882" y="3810"/>
                  </a:cubicBezTo>
                  <a:cubicBezTo>
                    <a:pt x="2514" y="2636"/>
                    <a:pt x="1219" y="1356"/>
                    <a:pt x="2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 name="Google Shape;2194;p45">
              <a:extLst>
                <a:ext uri="{FF2B5EF4-FFF2-40B4-BE49-F238E27FC236}">
                  <a16:creationId xmlns:a16="http://schemas.microsoft.com/office/drawing/2014/main" id="{F5045892-B168-E9DB-FCE8-2A1D0630DEAA}"/>
                </a:ext>
              </a:extLst>
            </p:cNvPr>
            <p:cNvSpPr/>
            <p:nvPr/>
          </p:nvSpPr>
          <p:spPr>
            <a:xfrm>
              <a:off x="6426610" y="2265410"/>
              <a:ext cx="685704" cy="395418"/>
            </a:xfrm>
            <a:custGeom>
              <a:avLst/>
              <a:gdLst/>
              <a:ahLst/>
              <a:cxnLst/>
              <a:rect l="l" t="t" r="r" b="b"/>
              <a:pathLst>
                <a:path w="10051" h="5796" extrusionOk="0">
                  <a:moveTo>
                    <a:pt x="7810" y="1"/>
                  </a:moveTo>
                  <a:cubicBezTo>
                    <a:pt x="7692" y="1"/>
                    <a:pt x="7580" y="19"/>
                    <a:pt x="7478" y="61"/>
                  </a:cubicBezTo>
                  <a:cubicBezTo>
                    <a:pt x="6586" y="424"/>
                    <a:pt x="5238" y="1225"/>
                    <a:pt x="5238" y="1225"/>
                  </a:cubicBezTo>
                  <a:cubicBezTo>
                    <a:pt x="5238" y="1225"/>
                    <a:pt x="3107" y="1959"/>
                    <a:pt x="1788" y="3246"/>
                  </a:cubicBezTo>
                  <a:cubicBezTo>
                    <a:pt x="467" y="4536"/>
                    <a:pt x="1" y="5611"/>
                    <a:pt x="1" y="5611"/>
                  </a:cubicBezTo>
                  <a:lnTo>
                    <a:pt x="1137" y="5366"/>
                  </a:lnTo>
                  <a:lnTo>
                    <a:pt x="1202" y="5352"/>
                  </a:lnTo>
                  <a:cubicBezTo>
                    <a:pt x="1202" y="5352"/>
                    <a:pt x="2129" y="5796"/>
                    <a:pt x="3296" y="5796"/>
                  </a:cubicBezTo>
                  <a:cubicBezTo>
                    <a:pt x="3919" y="5796"/>
                    <a:pt x="4610" y="5670"/>
                    <a:pt x="5266" y="5283"/>
                  </a:cubicBezTo>
                  <a:cubicBezTo>
                    <a:pt x="5376" y="5217"/>
                    <a:pt x="5480" y="5152"/>
                    <a:pt x="5574" y="5087"/>
                  </a:cubicBezTo>
                  <a:cubicBezTo>
                    <a:pt x="5809" y="4928"/>
                    <a:pt x="6000" y="4770"/>
                    <a:pt x="6157" y="4615"/>
                  </a:cubicBezTo>
                  <a:cubicBezTo>
                    <a:pt x="7069" y="3719"/>
                    <a:pt x="6899" y="2923"/>
                    <a:pt x="7719" y="2544"/>
                  </a:cubicBezTo>
                  <a:cubicBezTo>
                    <a:pt x="7743" y="2532"/>
                    <a:pt x="7767" y="2522"/>
                    <a:pt x="7793" y="2509"/>
                  </a:cubicBezTo>
                  <a:cubicBezTo>
                    <a:pt x="8356" y="2250"/>
                    <a:pt x="9027" y="1975"/>
                    <a:pt x="9536" y="1779"/>
                  </a:cubicBezTo>
                  <a:cubicBezTo>
                    <a:pt x="9719" y="1684"/>
                    <a:pt x="9863" y="1584"/>
                    <a:pt x="9952" y="1481"/>
                  </a:cubicBezTo>
                  <a:cubicBezTo>
                    <a:pt x="9989" y="1436"/>
                    <a:pt x="10017" y="1390"/>
                    <a:pt x="10031" y="1344"/>
                  </a:cubicBezTo>
                  <a:lnTo>
                    <a:pt x="10031" y="1342"/>
                  </a:lnTo>
                  <a:cubicBezTo>
                    <a:pt x="10033" y="1323"/>
                    <a:pt x="10037" y="1307"/>
                    <a:pt x="10043" y="1296"/>
                  </a:cubicBezTo>
                  <a:lnTo>
                    <a:pt x="10043" y="1294"/>
                  </a:lnTo>
                  <a:cubicBezTo>
                    <a:pt x="10043" y="1288"/>
                    <a:pt x="10044" y="1283"/>
                    <a:pt x="10044" y="1277"/>
                  </a:cubicBezTo>
                  <a:cubicBezTo>
                    <a:pt x="10050" y="1216"/>
                    <a:pt x="10033" y="1157"/>
                    <a:pt x="9995" y="1095"/>
                  </a:cubicBezTo>
                  <a:cubicBezTo>
                    <a:pt x="9995" y="1095"/>
                    <a:pt x="8720" y="1"/>
                    <a:pt x="781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 name="Google Shape;2195;p45">
              <a:extLst>
                <a:ext uri="{FF2B5EF4-FFF2-40B4-BE49-F238E27FC236}">
                  <a16:creationId xmlns:a16="http://schemas.microsoft.com/office/drawing/2014/main" id="{F277F842-FDBE-26A4-AA15-67A2E8FB0A3C}"/>
                </a:ext>
              </a:extLst>
            </p:cNvPr>
            <p:cNvSpPr/>
            <p:nvPr/>
          </p:nvSpPr>
          <p:spPr>
            <a:xfrm>
              <a:off x="6334302" y="2017482"/>
              <a:ext cx="429461" cy="460979"/>
            </a:xfrm>
            <a:custGeom>
              <a:avLst/>
              <a:gdLst/>
              <a:ahLst/>
              <a:cxnLst/>
              <a:rect l="l" t="t" r="r" b="b"/>
              <a:pathLst>
                <a:path w="6295" h="6757" extrusionOk="0">
                  <a:moveTo>
                    <a:pt x="391" y="1"/>
                  </a:moveTo>
                  <a:cubicBezTo>
                    <a:pt x="304" y="1"/>
                    <a:pt x="219" y="23"/>
                    <a:pt x="152" y="79"/>
                  </a:cubicBezTo>
                  <a:cubicBezTo>
                    <a:pt x="0" y="212"/>
                    <a:pt x="29" y="451"/>
                    <a:pt x="84" y="643"/>
                  </a:cubicBezTo>
                  <a:cubicBezTo>
                    <a:pt x="253" y="1237"/>
                    <a:pt x="560" y="1790"/>
                    <a:pt x="973" y="2249"/>
                  </a:cubicBezTo>
                  <a:cubicBezTo>
                    <a:pt x="850" y="2178"/>
                    <a:pt x="707" y="2140"/>
                    <a:pt x="568" y="2117"/>
                  </a:cubicBezTo>
                  <a:cubicBezTo>
                    <a:pt x="540" y="2112"/>
                    <a:pt x="512" y="2110"/>
                    <a:pt x="484" y="2110"/>
                  </a:cubicBezTo>
                  <a:cubicBezTo>
                    <a:pt x="370" y="2110"/>
                    <a:pt x="255" y="2151"/>
                    <a:pt x="184" y="2240"/>
                  </a:cubicBezTo>
                  <a:cubicBezTo>
                    <a:pt x="57" y="2399"/>
                    <a:pt x="123" y="2632"/>
                    <a:pt x="206" y="2819"/>
                  </a:cubicBezTo>
                  <a:cubicBezTo>
                    <a:pt x="513" y="3512"/>
                    <a:pt x="987" y="4134"/>
                    <a:pt x="1574" y="4614"/>
                  </a:cubicBezTo>
                  <a:cubicBezTo>
                    <a:pt x="1535" y="4598"/>
                    <a:pt x="1490" y="4589"/>
                    <a:pt x="1446" y="4589"/>
                  </a:cubicBezTo>
                  <a:cubicBezTo>
                    <a:pt x="1379" y="4589"/>
                    <a:pt x="1312" y="4608"/>
                    <a:pt x="1264" y="4646"/>
                  </a:cubicBezTo>
                  <a:cubicBezTo>
                    <a:pt x="1150" y="4737"/>
                    <a:pt x="1108" y="4896"/>
                    <a:pt x="1129" y="5041"/>
                  </a:cubicBezTo>
                  <a:cubicBezTo>
                    <a:pt x="1151" y="5185"/>
                    <a:pt x="1228" y="5315"/>
                    <a:pt x="1313" y="5432"/>
                  </a:cubicBezTo>
                  <a:cubicBezTo>
                    <a:pt x="1708" y="5995"/>
                    <a:pt x="2316" y="6388"/>
                    <a:pt x="2975" y="6586"/>
                  </a:cubicBezTo>
                  <a:cubicBezTo>
                    <a:pt x="3139" y="6635"/>
                    <a:pt x="3305" y="6673"/>
                    <a:pt x="3472" y="6700"/>
                  </a:cubicBezTo>
                  <a:cubicBezTo>
                    <a:pt x="3705" y="6739"/>
                    <a:pt x="3943" y="6757"/>
                    <a:pt x="4181" y="6757"/>
                  </a:cubicBezTo>
                  <a:cubicBezTo>
                    <a:pt x="4461" y="6757"/>
                    <a:pt x="4742" y="6732"/>
                    <a:pt x="5019" y="6687"/>
                  </a:cubicBezTo>
                  <a:cubicBezTo>
                    <a:pt x="5442" y="6241"/>
                    <a:pt x="5823" y="5778"/>
                    <a:pt x="6294" y="5384"/>
                  </a:cubicBezTo>
                  <a:cubicBezTo>
                    <a:pt x="5301" y="4414"/>
                    <a:pt x="4310" y="3443"/>
                    <a:pt x="3315" y="2472"/>
                  </a:cubicBezTo>
                  <a:cubicBezTo>
                    <a:pt x="2684" y="1852"/>
                    <a:pt x="2051" y="1235"/>
                    <a:pt x="1419" y="617"/>
                  </a:cubicBezTo>
                  <a:cubicBezTo>
                    <a:pt x="1170" y="373"/>
                    <a:pt x="905" y="119"/>
                    <a:pt x="568" y="27"/>
                  </a:cubicBezTo>
                  <a:cubicBezTo>
                    <a:pt x="511" y="11"/>
                    <a:pt x="451" y="1"/>
                    <a:pt x="39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4" name="Google Shape;2196;p45">
              <a:extLst>
                <a:ext uri="{FF2B5EF4-FFF2-40B4-BE49-F238E27FC236}">
                  <a16:creationId xmlns:a16="http://schemas.microsoft.com/office/drawing/2014/main" id="{63AC7524-F830-F7E3-1320-83A910360E2B}"/>
                </a:ext>
              </a:extLst>
            </p:cNvPr>
            <p:cNvSpPr/>
            <p:nvPr/>
          </p:nvSpPr>
          <p:spPr>
            <a:xfrm>
              <a:off x="6335531" y="2017482"/>
              <a:ext cx="335791" cy="457023"/>
            </a:xfrm>
            <a:custGeom>
              <a:avLst/>
              <a:gdLst/>
              <a:ahLst/>
              <a:cxnLst/>
              <a:rect l="l" t="t" r="r" b="b"/>
              <a:pathLst>
                <a:path w="4922" h="6699" extrusionOk="0">
                  <a:moveTo>
                    <a:pt x="370" y="1"/>
                  </a:moveTo>
                  <a:cubicBezTo>
                    <a:pt x="283" y="1"/>
                    <a:pt x="199" y="23"/>
                    <a:pt x="133" y="79"/>
                  </a:cubicBezTo>
                  <a:cubicBezTo>
                    <a:pt x="104" y="105"/>
                    <a:pt x="82" y="132"/>
                    <a:pt x="66" y="166"/>
                  </a:cubicBezTo>
                  <a:cubicBezTo>
                    <a:pt x="57" y="183"/>
                    <a:pt x="50" y="199"/>
                    <a:pt x="46" y="215"/>
                  </a:cubicBezTo>
                  <a:cubicBezTo>
                    <a:pt x="1" y="344"/>
                    <a:pt x="26" y="506"/>
                    <a:pt x="66" y="643"/>
                  </a:cubicBezTo>
                  <a:cubicBezTo>
                    <a:pt x="117" y="820"/>
                    <a:pt x="178" y="991"/>
                    <a:pt x="250" y="1157"/>
                  </a:cubicBezTo>
                  <a:cubicBezTo>
                    <a:pt x="263" y="1189"/>
                    <a:pt x="277" y="1218"/>
                    <a:pt x="292" y="1248"/>
                  </a:cubicBezTo>
                  <a:lnTo>
                    <a:pt x="292" y="1250"/>
                  </a:lnTo>
                  <a:cubicBezTo>
                    <a:pt x="460" y="1610"/>
                    <a:pt x="681" y="1945"/>
                    <a:pt x="948" y="2241"/>
                  </a:cubicBezTo>
                  <a:cubicBezTo>
                    <a:pt x="949" y="2243"/>
                    <a:pt x="951" y="2247"/>
                    <a:pt x="952" y="2249"/>
                  </a:cubicBezTo>
                  <a:cubicBezTo>
                    <a:pt x="877" y="2205"/>
                    <a:pt x="793" y="2175"/>
                    <a:pt x="706" y="2153"/>
                  </a:cubicBezTo>
                  <a:cubicBezTo>
                    <a:pt x="654" y="2139"/>
                    <a:pt x="600" y="2126"/>
                    <a:pt x="547" y="2118"/>
                  </a:cubicBezTo>
                  <a:cubicBezTo>
                    <a:pt x="520" y="2114"/>
                    <a:pt x="494" y="2112"/>
                    <a:pt x="467" y="2112"/>
                  </a:cubicBezTo>
                  <a:cubicBezTo>
                    <a:pt x="352" y="2112"/>
                    <a:pt x="236" y="2152"/>
                    <a:pt x="163" y="2241"/>
                  </a:cubicBezTo>
                  <a:cubicBezTo>
                    <a:pt x="147" y="2262"/>
                    <a:pt x="137" y="2282"/>
                    <a:pt x="127" y="2304"/>
                  </a:cubicBezTo>
                  <a:cubicBezTo>
                    <a:pt x="118" y="2318"/>
                    <a:pt x="112" y="2334"/>
                    <a:pt x="110" y="2350"/>
                  </a:cubicBezTo>
                  <a:cubicBezTo>
                    <a:pt x="73" y="2473"/>
                    <a:pt x="104" y="2616"/>
                    <a:pt x="154" y="2745"/>
                  </a:cubicBezTo>
                  <a:cubicBezTo>
                    <a:pt x="166" y="2771"/>
                    <a:pt x="176" y="2797"/>
                    <a:pt x="188" y="2821"/>
                  </a:cubicBezTo>
                  <a:cubicBezTo>
                    <a:pt x="188" y="2822"/>
                    <a:pt x="189" y="2822"/>
                    <a:pt x="189" y="2825"/>
                  </a:cubicBezTo>
                  <a:cubicBezTo>
                    <a:pt x="370" y="3230"/>
                    <a:pt x="607" y="3611"/>
                    <a:pt x="890" y="3954"/>
                  </a:cubicBezTo>
                  <a:lnTo>
                    <a:pt x="891" y="3954"/>
                  </a:lnTo>
                  <a:cubicBezTo>
                    <a:pt x="913" y="3980"/>
                    <a:pt x="935" y="4008"/>
                    <a:pt x="956" y="4034"/>
                  </a:cubicBezTo>
                  <a:lnTo>
                    <a:pt x="958" y="4034"/>
                  </a:lnTo>
                  <a:cubicBezTo>
                    <a:pt x="1137" y="4241"/>
                    <a:pt x="1334" y="4433"/>
                    <a:pt x="1546" y="4607"/>
                  </a:cubicBezTo>
                  <a:cubicBezTo>
                    <a:pt x="1550" y="4608"/>
                    <a:pt x="1553" y="4613"/>
                    <a:pt x="1557" y="4616"/>
                  </a:cubicBezTo>
                  <a:cubicBezTo>
                    <a:pt x="1517" y="4599"/>
                    <a:pt x="1473" y="4591"/>
                    <a:pt x="1429" y="4591"/>
                  </a:cubicBezTo>
                  <a:cubicBezTo>
                    <a:pt x="1411" y="4591"/>
                    <a:pt x="1392" y="4593"/>
                    <a:pt x="1375" y="4595"/>
                  </a:cubicBezTo>
                  <a:cubicBezTo>
                    <a:pt x="1327" y="4603"/>
                    <a:pt x="1282" y="4621"/>
                    <a:pt x="1247" y="4649"/>
                  </a:cubicBezTo>
                  <a:cubicBezTo>
                    <a:pt x="1133" y="4739"/>
                    <a:pt x="1092" y="4898"/>
                    <a:pt x="1114" y="5043"/>
                  </a:cubicBezTo>
                  <a:cubicBezTo>
                    <a:pt x="1124" y="5114"/>
                    <a:pt x="1150" y="5182"/>
                    <a:pt x="1181" y="5247"/>
                  </a:cubicBezTo>
                  <a:cubicBezTo>
                    <a:pt x="1191" y="5268"/>
                    <a:pt x="1202" y="5289"/>
                    <a:pt x="1213" y="5309"/>
                  </a:cubicBezTo>
                  <a:cubicBezTo>
                    <a:pt x="1239" y="5352"/>
                    <a:pt x="1266" y="5396"/>
                    <a:pt x="1295" y="5435"/>
                  </a:cubicBezTo>
                  <a:cubicBezTo>
                    <a:pt x="1493" y="5717"/>
                    <a:pt x="1745" y="5956"/>
                    <a:pt x="2031" y="6150"/>
                  </a:cubicBezTo>
                  <a:cubicBezTo>
                    <a:pt x="2055" y="6166"/>
                    <a:pt x="2078" y="6183"/>
                    <a:pt x="2101" y="6198"/>
                  </a:cubicBezTo>
                  <a:cubicBezTo>
                    <a:pt x="2366" y="6367"/>
                    <a:pt x="2657" y="6499"/>
                    <a:pt x="2957" y="6590"/>
                  </a:cubicBezTo>
                  <a:cubicBezTo>
                    <a:pt x="3019" y="6608"/>
                    <a:pt x="3058" y="6625"/>
                    <a:pt x="3097" y="6639"/>
                  </a:cubicBezTo>
                  <a:cubicBezTo>
                    <a:pt x="3128" y="6650"/>
                    <a:pt x="3152" y="6661"/>
                    <a:pt x="3184" y="6670"/>
                  </a:cubicBezTo>
                  <a:cubicBezTo>
                    <a:pt x="3216" y="6680"/>
                    <a:pt x="3257" y="6690"/>
                    <a:pt x="3310" y="6699"/>
                  </a:cubicBezTo>
                  <a:cubicBezTo>
                    <a:pt x="4041" y="6632"/>
                    <a:pt x="4480" y="6422"/>
                    <a:pt x="4921" y="6130"/>
                  </a:cubicBezTo>
                  <a:cubicBezTo>
                    <a:pt x="4832" y="6083"/>
                    <a:pt x="4756" y="6021"/>
                    <a:pt x="4691" y="5952"/>
                  </a:cubicBezTo>
                  <a:cubicBezTo>
                    <a:pt x="4680" y="5939"/>
                    <a:pt x="4670" y="5927"/>
                    <a:pt x="4658" y="5913"/>
                  </a:cubicBezTo>
                  <a:cubicBezTo>
                    <a:pt x="4581" y="5819"/>
                    <a:pt x="4520" y="5709"/>
                    <a:pt x="4480" y="5590"/>
                  </a:cubicBezTo>
                  <a:cubicBezTo>
                    <a:pt x="4476" y="5583"/>
                    <a:pt x="4474" y="5575"/>
                    <a:pt x="4473" y="5570"/>
                  </a:cubicBezTo>
                  <a:cubicBezTo>
                    <a:pt x="4468" y="5561"/>
                    <a:pt x="4467" y="5551"/>
                    <a:pt x="4463" y="5541"/>
                  </a:cubicBezTo>
                  <a:cubicBezTo>
                    <a:pt x="4438" y="5455"/>
                    <a:pt x="4423" y="5365"/>
                    <a:pt x="4422" y="5274"/>
                  </a:cubicBezTo>
                  <a:cubicBezTo>
                    <a:pt x="4419" y="5258"/>
                    <a:pt x="4419" y="5240"/>
                    <a:pt x="4419" y="5224"/>
                  </a:cubicBezTo>
                  <a:cubicBezTo>
                    <a:pt x="4422" y="5128"/>
                    <a:pt x="4438" y="5033"/>
                    <a:pt x="4465" y="4941"/>
                  </a:cubicBezTo>
                  <a:lnTo>
                    <a:pt x="4484" y="4889"/>
                  </a:lnTo>
                  <a:cubicBezTo>
                    <a:pt x="4492" y="4867"/>
                    <a:pt x="4502" y="4846"/>
                    <a:pt x="4512" y="4824"/>
                  </a:cubicBezTo>
                  <a:cubicBezTo>
                    <a:pt x="4463" y="4804"/>
                    <a:pt x="4418" y="4782"/>
                    <a:pt x="4373" y="4757"/>
                  </a:cubicBezTo>
                  <a:lnTo>
                    <a:pt x="4371" y="4757"/>
                  </a:lnTo>
                  <a:cubicBezTo>
                    <a:pt x="4337" y="4740"/>
                    <a:pt x="4303" y="4723"/>
                    <a:pt x="4271" y="4704"/>
                  </a:cubicBezTo>
                  <a:cubicBezTo>
                    <a:pt x="4177" y="4650"/>
                    <a:pt x="4089" y="4591"/>
                    <a:pt x="4005" y="4527"/>
                  </a:cubicBezTo>
                  <a:cubicBezTo>
                    <a:pt x="4005" y="4526"/>
                    <a:pt x="4004" y="4526"/>
                    <a:pt x="4002" y="4526"/>
                  </a:cubicBezTo>
                  <a:cubicBezTo>
                    <a:pt x="3970" y="4500"/>
                    <a:pt x="3944" y="4475"/>
                    <a:pt x="3915" y="4449"/>
                  </a:cubicBezTo>
                  <a:cubicBezTo>
                    <a:pt x="3788" y="4335"/>
                    <a:pt x="3676" y="4204"/>
                    <a:pt x="3584" y="4057"/>
                  </a:cubicBezTo>
                  <a:cubicBezTo>
                    <a:pt x="3569" y="4035"/>
                    <a:pt x="3556" y="4013"/>
                    <a:pt x="3542" y="3992"/>
                  </a:cubicBezTo>
                  <a:cubicBezTo>
                    <a:pt x="3496" y="3912"/>
                    <a:pt x="3454" y="3827"/>
                    <a:pt x="3416" y="3738"/>
                  </a:cubicBezTo>
                  <a:cubicBezTo>
                    <a:pt x="3394" y="3689"/>
                    <a:pt x="3375" y="3637"/>
                    <a:pt x="3358" y="3586"/>
                  </a:cubicBezTo>
                  <a:cubicBezTo>
                    <a:pt x="3351" y="3565"/>
                    <a:pt x="3345" y="3544"/>
                    <a:pt x="3338" y="3523"/>
                  </a:cubicBezTo>
                  <a:cubicBezTo>
                    <a:pt x="3304" y="3411"/>
                    <a:pt x="3280" y="3297"/>
                    <a:pt x="3267" y="3181"/>
                  </a:cubicBezTo>
                  <a:cubicBezTo>
                    <a:pt x="3265" y="3161"/>
                    <a:pt x="3264" y="3140"/>
                    <a:pt x="3260" y="3119"/>
                  </a:cubicBezTo>
                  <a:cubicBezTo>
                    <a:pt x="3252" y="3030"/>
                    <a:pt x="3249" y="2945"/>
                    <a:pt x="3251" y="2857"/>
                  </a:cubicBezTo>
                  <a:lnTo>
                    <a:pt x="3251" y="2855"/>
                  </a:lnTo>
                  <a:cubicBezTo>
                    <a:pt x="3251" y="2835"/>
                    <a:pt x="3252" y="2818"/>
                    <a:pt x="3252" y="2797"/>
                  </a:cubicBezTo>
                  <a:cubicBezTo>
                    <a:pt x="3257" y="2741"/>
                    <a:pt x="3260" y="2683"/>
                    <a:pt x="3268" y="2629"/>
                  </a:cubicBezTo>
                  <a:cubicBezTo>
                    <a:pt x="3273" y="2609"/>
                    <a:pt x="3274" y="2590"/>
                    <a:pt x="3278" y="2572"/>
                  </a:cubicBezTo>
                  <a:cubicBezTo>
                    <a:pt x="3283" y="2538"/>
                    <a:pt x="3290" y="2503"/>
                    <a:pt x="3296" y="2472"/>
                  </a:cubicBezTo>
                  <a:cubicBezTo>
                    <a:pt x="2665" y="1852"/>
                    <a:pt x="2031" y="1235"/>
                    <a:pt x="1399" y="617"/>
                  </a:cubicBezTo>
                  <a:cubicBezTo>
                    <a:pt x="1152" y="374"/>
                    <a:pt x="890" y="125"/>
                    <a:pt x="557" y="28"/>
                  </a:cubicBezTo>
                  <a:lnTo>
                    <a:pt x="554" y="28"/>
                  </a:lnTo>
                  <a:cubicBezTo>
                    <a:pt x="551" y="27"/>
                    <a:pt x="550" y="27"/>
                    <a:pt x="547" y="27"/>
                  </a:cubicBezTo>
                  <a:cubicBezTo>
                    <a:pt x="521" y="19"/>
                    <a:pt x="495" y="12"/>
                    <a:pt x="466" y="9"/>
                  </a:cubicBezTo>
                  <a:cubicBezTo>
                    <a:pt x="434" y="4"/>
                    <a:pt x="402" y="1"/>
                    <a:pt x="37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 name="Google Shape;2197;p45">
              <a:extLst>
                <a:ext uri="{FF2B5EF4-FFF2-40B4-BE49-F238E27FC236}">
                  <a16:creationId xmlns:a16="http://schemas.microsoft.com/office/drawing/2014/main" id="{989DDECA-01FB-D5B7-1C29-E01E21AFD0C9}"/>
                </a:ext>
              </a:extLst>
            </p:cNvPr>
            <p:cNvSpPr/>
            <p:nvPr/>
          </p:nvSpPr>
          <p:spPr>
            <a:xfrm>
              <a:off x="6367391" y="2018164"/>
              <a:ext cx="191910" cy="178743"/>
            </a:xfrm>
            <a:custGeom>
              <a:avLst/>
              <a:gdLst/>
              <a:ahLst/>
              <a:cxnLst/>
              <a:rect l="l" t="t" r="r" b="b"/>
              <a:pathLst>
                <a:path w="2813" h="2620" extrusionOk="0">
                  <a:moveTo>
                    <a:pt x="0" y="1"/>
                  </a:moveTo>
                  <a:cubicBezTo>
                    <a:pt x="905" y="900"/>
                    <a:pt x="1846" y="1780"/>
                    <a:pt x="2804" y="2619"/>
                  </a:cubicBezTo>
                  <a:cubicBezTo>
                    <a:pt x="2807" y="2599"/>
                    <a:pt x="2808" y="2580"/>
                    <a:pt x="2813" y="2562"/>
                  </a:cubicBezTo>
                  <a:cubicBezTo>
                    <a:pt x="1885" y="1745"/>
                    <a:pt x="971" y="892"/>
                    <a:pt x="91" y="21"/>
                  </a:cubicBezTo>
                  <a:lnTo>
                    <a:pt x="90" y="21"/>
                  </a:lnTo>
                  <a:cubicBezTo>
                    <a:pt x="85" y="18"/>
                    <a:pt x="84" y="18"/>
                    <a:pt x="83" y="18"/>
                  </a:cubicBezTo>
                  <a:cubicBezTo>
                    <a:pt x="55" y="9"/>
                    <a:pt x="29" y="4"/>
                    <a:pt x="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 name="Google Shape;2198;p45">
              <a:extLst>
                <a:ext uri="{FF2B5EF4-FFF2-40B4-BE49-F238E27FC236}">
                  <a16:creationId xmlns:a16="http://schemas.microsoft.com/office/drawing/2014/main" id="{BA4A9AF5-88EC-A034-FDB8-3A6AFAD673EF}"/>
                </a:ext>
              </a:extLst>
            </p:cNvPr>
            <p:cNvSpPr/>
            <p:nvPr/>
          </p:nvSpPr>
          <p:spPr>
            <a:xfrm>
              <a:off x="6338601" y="2028739"/>
              <a:ext cx="219131" cy="183587"/>
            </a:xfrm>
            <a:custGeom>
              <a:avLst/>
              <a:gdLst/>
              <a:ahLst/>
              <a:cxnLst/>
              <a:rect l="l" t="t" r="r" b="b"/>
              <a:pathLst>
                <a:path w="3212" h="2691" extrusionOk="0">
                  <a:moveTo>
                    <a:pt x="23" y="1"/>
                  </a:moveTo>
                  <a:cubicBezTo>
                    <a:pt x="12" y="18"/>
                    <a:pt x="5" y="34"/>
                    <a:pt x="1" y="50"/>
                  </a:cubicBezTo>
                  <a:cubicBezTo>
                    <a:pt x="972" y="1040"/>
                    <a:pt x="2049" y="1929"/>
                    <a:pt x="3209" y="2690"/>
                  </a:cubicBezTo>
                  <a:cubicBezTo>
                    <a:pt x="3209" y="2670"/>
                    <a:pt x="3212" y="2653"/>
                    <a:pt x="3212" y="2632"/>
                  </a:cubicBezTo>
                  <a:cubicBezTo>
                    <a:pt x="2058" y="1871"/>
                    <a:pt x="990" y="988"/>
                    <a:pt x="2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 name="Google Shape;2199;p45">
              <a:extLst>
                <a:ext uri="{FF2B5EF4-FFF2-40B4-BE49-F238E27FC236}">
                  <a16:creationId xmlns:a16="http://schemas.microsoft.com/office/drawing/2014/main" id="{14A25BF4-F352-6EB2-5367-37F4EC1BC04A}"/>
                </a:ext>
              </a:extLst>
            </p:cNvPr>
            <p:cNvSpPr/>
            <p:nvPr/>
          </p:nvSpPr>
          <p:spPr>
            <a:xfrm>
              <a:off x="6352518" y="2096418"/>
              <a:ext cx="206032" cy="138014"/>
            </a:xfrm>
            <a:custGeom>
              <a:avLst/>
              <a:gdLst/>
              <a:ahLst/>
              <a:cxnLst/>
              <a:rect l="l" t="t" r="r" b="b"/>
              <a:pathLst>
                <a:path w="3020" h="2023" extrusionOk="0">
                  <a:moveTo>
                    <a:pt x="1" y="0"/>
                  </a:moveTo>
                  <a:lnTo>
                    <a:pt x="1" y="0"/>
                  </a:lnTo>
                  <a:cubicBezTo>
                    <a:pt x="14" y="32"/>
                    <a:pt x="28" y="61"/>
                    <a:pt x="43" y="91"/>
                  </a:cubicBezTo>
                  <a:lnTo>
                    <a:pt x="43" y="93"/>
                  </a:lnTo>
                  <a:cubicBezTo>
                    <a:pt x="991" y="799"/>
                    <a:pt x="1986" y="1446"/>
                    <a:pt x="3019" y="2023"/>
                  </a:cubicBezTo>
                  <a:cubicBezTo>
                    <a:pt x="3018" y="2002"/>
                    <a:pt x="3016" y="1982"/>
                    <a:pt x="3012" y="1960"/>
                  </a:cubicBezTo>
                  <a:cubicBezTo>
                    <a:pt x="1968" y="1375"/>
                    <a:pt x="961" y="721"/>
                    <a:pt x="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 name="Google Shape;2200;p45">
              <a:extLst>
                <a:ext uri="{FF2B5EF4-FFF2-40B4-BE49-F238E27FC236}">
                  <a16:creationId xmlns:a16="http://schemas.microsoft.com/office/drawing/2014/main" id="{727157C0-8441-9DFD-F12E-DC533F43E348}"/>
                </a:ext>
              </a:extLst>
            </p:cNvPr>
            <p:cNvSpPr/>
            <p:nvPr/>
          </p:nvSpPr>
          <p:spPr>
            <a:xfrm>
              <a:off x="6383833" y="2164233"/>
              <a:ext cx="180926" cy="97831"/>
            </a:xfrm>
            <a:custGeom>
              <a:avLst/>
              <a:gdLst/>
              <a:ahLst/>
              <a:cxnLst/>
              <a:rect l="l" t="t" r="r" b="b"/>
              <a:pathLst>
                <a:path w="2652" h="1434" extrusionOk="0">
                  <a:moveTo>
                    <a:pt x="1" y="1"/>
                  </a:moveTo>
                  <a:lnTo>
                    <a:pt x="1" y="1"/>
                  </a:lnTo>
                  <a:cubicBezTo>
                    <a:pt x="851" y="536"/>
                    <a:pt x="1738" y="1016"/>
                    <a:pt x="2651" y="1434"/>
                  </a:cubicBezTo>
                  <a:cubicBezTo>
                    <a:pt x="2644" y="1412"/>
                    <a:pt x="2638" y="1392"/>
                    <a:pt x="2631" y="1370"/>
                  </a:cubicBezTo>
                  <a:cubicBezTo>
                    <a:pt x="1810" y="992"/>
                    <a:pt x="1010" y="565"/>
                    <a:pt x="240" y="90"/>
                  </a:cubicBezTo>
                  <a:lnTo>
                    <a:pt x="240" y="90"/>
                  </a:lnTo>
                  <a:cubicBezTo>
                    <a:pt x="241" y="92"/>
                    <a:pt x="243" y="96"/>
                    <a:pt x="244" y="98"/>
                  </a:cubicBezTo>
                  <a:cubicBezTo>
                    <a:pt x="170" y="53"/>
                    <a:pt x="88" y="22"/>
                    <a:pt x="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 name="Google Shape;2201;p45">
              <a:extLst>
                <a:ext uri="{FF2B5EF4-FFF2-40B4-BE49-F238E27FC236}">
                  <a16:creationId xmlns:a16="http://schemas.microsoft.com/office/drawing/2014/main" id="{6D0949E1-BF4E-B3F4-52AA-AC1A49056BC4}"/>
                </a:ext>
              </a:extLst>
            </p:cNvPr>
            <p:cNvSpPr/>
            <p:nvPr/>
          </p:nvSpPr>
          <p:spPr>
            <a:xfrm>
              <a:off x="6342967" y="2174331"/>
              <a:ext cx="237073" cy="119867"/>
            </a:xfrm>
            <a:custGeom>
              <a:avLst/>
              <a:gdLst/>
              <a:ahLst/>
              <a:cxnLst/>
              <a:rect l="l" t="t" r="r" b="b"/>
              <a:pathLst>
                <a:path w="3475" h="1757" extrusionOk="0">
                  <a:moveTo>
                    <a:pt x="18" y="0"/>
                  </a:moveTo>
                  <a:cubicBezTo>
                    <a:pt x="9" y="15"/>
                    <a:pt x="3" y="31"/>
                    <a:pt x="1" y="48"/>
                  </a:cubicBezTo>
                  <a:cubicBezTo>
                    <a:pt x="771" y="566"/>
                    <a:pt x="1587" y="1008"/>
                    <a:pt x="2440" y="1367"/>
                  </a:cubicBezTo>
                  <a:cubicBezTo>
                    <a:pt x="2780" y="1510"/>
                    <a:pt x="3123" y="1641"/>
                    <a:pt x="3475" y="1756"/>
                  </a:cubicBezTo>
                  <a:cubicBezTo>
                    <a:pt x="3460" y="1735"/>
                    <a:pt x="3447" y="1713"/>
                    <a:pt x="3433" y="1691"/>
                  </a:cubicBezTo>
                  <a:cubicBezTo>
                    <a:pt x="2223" y="1280"/>
                    <a:pt x="1078" y="714"/>
                    <a:pt x="1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 name="Google Shape;2202;p45">
              <a:extLst>
                <a:ext uri="{FF2B5EF4-FFF2-40B4-BE49-F238E27FC236}">
                  <a16:creationId xmlns:a16="http://schemas.microsoft.com/office/drawing/2014/main" id="{DE61E697-3F80-A79E-0959-35572351E5D4}"/>
                </a:ext>
              </a:extLst>
            </p:cNvPr>
            <p:cNvSpPr/>
            <p:nvPr/>
          </p:nvSpPr>
          <p:spPr>
            <a:xfrm>
              <a:off x="6346037" y="2204418"/>
              <a:ext cx="262793" cy="121572"/>
            </a:xfrm>
            <a:custGeom>
              <a:avLst/>
              <a:gdLst/>
              <a:ahLst/>
              <a:cxnLst/>
              <a:rect l="l" t="t" r="r" b="b"/>
              <a:pathLst>
                <a:path w="3852" h="1782" extrusionOk="0">
                  <a:moveTo>
                    <a:pt x="0" y="1"/>
                  </a:moveTo>
                  <a:cubicBezTo>
                    <a:pt x="12" y="28"/>
                    <a:pt x="22" y="53"/>
                    <a:pt x="34" y="78"/>
                  </a:cubicBezTo>
                  <a:cubicBezTo>
                    <a:pt x="34" y="79"/>
                    <a:pt x="35" y="79"/>
                    <a:pt x="35" y="81"/>
                  </a:cubicBezTo>
                  <a:cubicBezTo>
                    <a:pt x="704" y="512"/>
                    <a:pt x="1412" y="884"/>
                    <a:pt x="2144" y="1192"/>
                  </a:cubicBezTo>
                  <a:cubicBezTo>
                    <a:pt x="2700" y="1425"/>
                    <a:pt x="3271" y="1622"/>
                    <a:pt x="3851" y="1781"/>
                  </a:cubicBezTo>
                  <a:cubicBezTo>
                    <a:pt x="3821" y="1755"/>
                    <a:pt x="3793" y="1731"/>
                    <a:pt x="3764" y="1706"/>
                  </a:cubicBezTo>
                  <a:cubicBezTo>
                    <a:pt x="2437" y="1334"/>
                    <a:pt x="1157" y="754"/>
                    <a:pt x="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 name="Google Shape;2203;p45">
              <a:extLst>
                <a:ext uri="{FF2B5EF4-FFF2-40B4-BE49-F238E27FC236}">
                  <a16:creationId xmlns:a16="http://schemas.microsoft.com/office/drawing/2014/main" id="{1A7A4005-5690-2753-E2AF-25426125FC30}"/>
                </a:ext>
              </a:extLst>
            </p:cNvPr>
            <p:cNvSpPr/>
            <p:nvPr/>
          </p:nvSpPr>
          <p:spPr>
            <a:xfrm>
              <a:off x="6396182" y="2286901"/>
              <a:ext cx="237619" cy="54783"/>
            </a:xfrm>
            <a:custGeom>
              <a:avLst/>
              <a:gdLst/>
              <a:ahLst/>
              <a:cxnLst/>
              <a:rect l="l" t="t" r="r" b="b"/>
              <a:pathLst>
                <a:path w="3483" h="803" extrusionOk="0">
                  <a:moveTo>
                    <a:pt x="1" y="1"/>
                  </a:moveTo>
                  <a:lnTo>
                    <a:pt x="1" y="1"/>
                  </a:lnTo>
                  <a:cubicBezTo>
                    <a:pt x="22" y="28"/>
                    <a:pt x="44" y="56"/>
                    <a:pt x="66" y="80"/>
                  </a:cubicBezTo>
                  <a:lnTo>
                    <a:pt x="67" y="80"/>
                  </a:lnTo>
                  <a:cubicBezTo>
                    <a:pt x="1152" y="513"/>
                    <a:pt x="2307" y="759"/>
                    <a:pt x="3482" y="803"/>
                  </a:cubicBezTo>
                  <a:cubicBezTo>
                    <a:pt x="3448" y="787"/>
                    <a:pt x="3414" y="768"/>
                    <a:pt x="3382" y="751"/>
                  </a:cubicBezTo>
                  <a:cubicBezTo>
                    <a:pt x="2219" y="697"/>
                    <a:pt x="1073" y="442"/>
                    <a:pt x="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 name="Google Shape;2204;p45">
              <a:extLst>
                <a:ext uri="{FF2B5EF4-FFF2-40B4-BE49-F238E27FC236}">
                  <a16:creationId xmlns:a16="http://schemas.microsoft.com/office/drawing/2014/main" id="{2EF49C45-36E5-462E-2CC1-2C3791640486}"/>
                </a:ext>
              </a:extLst>
            </p:cNvPr>
            <p:cNvSpPr/>
            <p:nvPr/>
          </p:nvSpPr>
          <p:spPr>
            <a:xfrm>
              <a:off x="6429066" y="2330565"/>
              <a:ext cx="212650" cy="28449"/>
            </a:xfrm>
            <a:custGeom>
              <a:avLst/>
              <a:gdLst/>
              <a:ahLst/>
              <a:cxnLst/>
              <a:rect l="l" t="t" r="r" b="b"/>
              <a:pathLst>
                <a:path w="3117" h="417" extrusionOk="0">
                  <a:moveTo>
                    <a:pt x="175" y="18"/>
                  </a:moveTo>
                  <a:lnTo>
                    <a:pt x="175" y="18"/>
                  </a:lnTo>
                  <a:cubicBezTo>
                    <a:pt x="175" y="18"/>
                    <a:pt x="175" y="18"/>
                    <a:pt x="175" y="18"/>
                  </a:cubicBezTo>
                  <a:lnTo>
                    <a:pt x="175" y="18"/>
                  </a:lnTo>
                  <a:cubicBezTo>
                    <a:pt x="175" y="18"/>
                    <a:pt x="175" y="18"/>
                    <a:pt x="175" y="18"/>
                  </a:cubicBezTo>
                  <a:close/>
                  <a:moveTo>
                    <a:pt x="56" y="0"/>
                  </a:moveTo>
                  <a:cubicBezTo>
                    <a:pt x="37" y="0"/>
                    <a:pt x="19" y="2"/>
                    <a:pt x="1" y="5"/>
                  </a:cubicBezTo>
                  <a:cubicBezTo>
                    <a:pt x="702" y="276"/>
                    <a:pt x="1460" y="416"/>
                    <a:pt x="2214" y="416"/>
                  </a:cubicBezTo>
                  <a:cubicBezTo>
                    <a:pt x="2510" y="416"/>
                    <a:pt x="2805" y="395"/>
                    <a:pt x="3096" y="351"/>
                  </a:cubicBezTo>
                  <a:lnTo>
                    <a:pt x="3116" y="299"/>
                  </a:lnTo>
                  <a:lnTo>
                    <a:pt x="3116" y="299"/>
                  </a:lnTo>
                  <a:cubicBezTo>
                    <a:pt x="2818" y="346"/>
                    <a:pt x="2515" y="369"/>
                    <a:pt x="2212" y="369"/>
                  </a:cubicBezTo>
                  <a:cubicBezTo>
                    <a:pt x="1521" y="369"/>
                    <a:pt x="826" y="249"/>
                    <a:pt x="175" y="18"/>
                  </a:cubicBezTo>
                  <a:lnTo>
                    <a:pt x="175" y="18"/>
                  </a:lnTo>
                  <a:cubicBezTo>
                    <a:pt x="179" y="20"/>
                    <a:pt x="182" y="24"/>
                    <a:pt x="186" y="27"/>
                  </a:cubicBezTo>
                  <a:cubicBezTo>
                    <a:pt x="145" y="9"/>
                    <a:pt x="100" y="0"/>
                    <a:pt x="5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 name="Google Shape;2205;p45">
              <a:extLst>
                <a:ext uri="{FF2B5EF4-FFF2-40B4-BE49-F238E27FC236}">
                  <a16:creationId xmlns:a16="http://schemas.microsoft.com/office/drawing/2014/main" id="{0348C4BA-782B-2A58-21AE-D6E4B72DFD87}"/>
                </a:ext>
              </a:extLst>
            </p:cNvPr>
            <p:cNvSpPr/>
            <p:nvPr/>
          </p:nvSpPr>
          <p:spPr>
            <a:xfrm>
              <a:off x="6415967" y="2373751"/>
              <a:ext cx="221314" cy="19853"/>
            </a:xfrm>
            <a:custGeom>
              <a:avLst/>
              <a:gdLst/>
              <a:ahLst/>
              <a:cxnLst/>
              <a:rect l="l" t="t" r="r" b="b"/>
              <a:pathLst>
                <a:path w="3244" h="291" extrusionOk="0">
                  <a:moveTo>
                    <a:pt x="3240" y="0"/>
                  </a:moveTo>
                  <a:cubicBezTo>
                    <a:pt x="2702" y="161"/>
                    <a:pt x="2143" y="241"/>
                    <a:pt x="1584" y="241"/>
                  </a:cubicBezTo>
                  <a:cubicBezTo>
                    <a:pt x="1050" y="241"/>
                    <a:pt x="515" y="168"/>
                    <a:pt x="0" y="22"/>
                  </a:cubicBezTo>
                  <a:lnTo>
                    <a:pt x="0" y="22"/>
                  </a:lnTo>
                  <a:cubicBezTo>
                    <a:pt x="10" y="44"/>
                    <a:pt x="22" y="64"/>
                    <a:pt x="32" y="83"/>
                  </a:cubicBezTo>
                  <a:cubicBezTo>
                    <a:pt x="538" y="221"/>
                    <a:pt x="1060" y="291"/>
                    <a:pt x="1583" y="291"/>
                  </a:cubicBezTo>
                  <a:cubicBezTo>
                    <a:pt x="2143" y="291"/>
                    <a:pt x="2703" y="211"/>
                    <a:pt x="3243" y="51"/>
                  </a:cubicBezTo>
                  <a:cubicBezTo>
                    <a:pt x="3240" y="33"/>
                    <a:pt x="3240" y="16"/>
                    <a:pt x="324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4" name="Google Shape;2206;p45">
              <a:extLst>
                <a:ext uri="{FF2B5EF4-FFF2-40B4-BE49-F238E27FC236}">
                  <a16:creationId xmlns:a16="http://schemas.microsoft.com/office/drawing/2014/main" id="{3044B9E5-5AB6-79FB-B9AA-A4471351C83E}"/>
                </a:ext>
              </a:extLst>
            </p:cNvPr>
            <p:cNvSpPr/>
            <p:nvPr/>
          </p:nvSpPr>
          <p:spPr>
            <a:xfrm>
              <a:off x="6473957" y="2395378"/>
              <a:ext cx="167077" cy="44686"/>
            </a:xfrm>
            <a:custGeom>
              <a:avLst/>
              <a:gdLst/>
              <a:ahLst/>
              <a:cxnLst/>
              <a:rect l="l" t="t" r="r" b="b"/>
              <a:pathLst>
                <a:path w="2449" h="655" extrusionOk="0">
                  <a:moveTo>
                    <a:pt x="2432" y="0"/>
                  </a:moveTo>
                  <a:cubicBezTo>
                    <a:pt x="1687" y="381"/>
                    <a:pt x="841" y="591"/>
                    <a:pt x="0" y="608"/>
                  </a:cubicBezTo>
                  <a:cubicBezTo>
                    <a:pt x="23" y="624"/>
                    <a:pt x="48" y="640"/>
                    <a:pt x="71" y="655"/>
                  </a:cubicBezTo>
                  <a:cubicBezTo>
                    <a:pt x="895" y="630"/>
                    <a:pt x="1717" y="421"/>
                    <a:pt x="2448" y="48"/>
                  </a:cubicBezTo>
                  <a:cubicBezTo>
                    <a:pt x="2445" y="41"/>
                    <a:pt x="2444" y="33"/>
                    <a:pt x="2441" y="29"/>
                  </a:cubicBezTo>
                  <a:cubicBezTo>
                    <a:pt x="2438" y="19"/>
                    <a:pt x="2436" y="10"/>
                    <a:pt x="2432"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 name="Google Shape;2207;p45">
              <a:extLst>
                <a:ext uri="{FF2B5EF4-FFF2-40B4-BE49-F238E27FC236}">
                  <a16:creationId xmlns:a16="http://schemas.microsoft.com/office/drawing/2014/main" id="{DDCD3A67-21B2-F9B8-07DF-360D03AB3F2A}"/>
                </a:ext>
              </a:extLst>
            </p:cNvPr>
            <p:cNvSpPr/>
            <p:nvPr/>
          </p:nvSpPr>
          <p:spPr>
            <a:xfrm>
              <a:off x="6546616" y="2420621"/>
              <a:ext cx="108883" cy="51644"/>
            </a:xfrm>
            <a:custGeom>
              <a:avLst/>
              <a:gdLst/>
              <a:ahLst/>
              <a:cxnLst/>
              <a:rect l="l" t="t" r="r" b="b"/>
              <a:pathLst>
                <a:path w="1596" h="757" extrusionOk="0">
                  <a:moveTo>
                    <a:pt x="1563" y="1"/>
                  </a:moveTo>
                  <a:cubicBezTo>
                    <a:pt x="1111" y="358"/>
                    <a:pt x="569" y="607"/>
                    <a:pt x="1" y="726"/>
                  </a:cubicBezTo>
                  <a:cubicBezTo>
                    <a:pt x="32" y="738"/>
                    <a:pt x="57" y="748"/>
                    <a:pt x="87" y="756"/>
                  </a:cubicBezTo>
                  <a:cubicBezTo>
                    <a:pt x="636" y="632"/>
                    <a:pt x="1156" y="386"/>
                    <a:pt x="1596" y="38"/>
                  </a:cubicBezTo>
                  <a:cubicBezTo>
                    <a:pt x="1584" y="25"/>
                    <a:pt x="1573" y="15"/>
                    <a:pt x="156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 name="Google Shape;2208;p45">
              <a:extLst>
                <a:ext uri="{FF2B5EF4-FFF2-40B4-BE49-F238E27FC236}">
                  <a16:creationId xmlns:a16="http://schemas.microsoft.com/office/drawing/2014/main" id="{F631FB72-183C-3825-3011-8E03308DCEDE}"/>
                </a:ext>
              </a:extLst>
            </p:cNvPr>
            <p:cNvSpPr/>
            <p:nvPr/>
          </p:nvSpPr>
          <p:spPr>
            <a:xfrm>
              <a:off x="6275425" y="2553454"/>
              <a:ext cx="274596" cy="241576"/>
            </a:xfrm>
            <a:custGeom>
              <a:avLst/>
              <a:gdLst/>
              <a:ahLst/>
              <a:cxnLst/>
              <a:rect l="l" t="t" r="r" b="b"/>
              <a:pathLst>
                <a:path w="4025" h="3541" extrusionOk="0">
                  <a:moveTo>
                    <a:pt x="3254" y="0"/>
                  </a:moveTo>
                  <a:cubicBezTo>
                    <a:pt x="3186" y="0"/>
                    <a:pt x="3126" y="15"/>
                    <a:pt x="3061" y="80"/>
                  </a:cubicBezTo>
                  <a:cubicBezTo>
                    <a:pt x="2929" y="214"/>
                    <a:pt x="2733" y="438"/>
                    <a:pt x="2612" y="583"/>
                  </a:cubicBezTo>
                  <a:cubicBezTo>
                    <a:pt x="1976" y="1350"/>
                    <a:pt x="1021" y="1842"/>
                    <a:pt x="272" y="2498"/>
                  </a:cubicBezTo>
                  <a:cubicBezTo>
                    <a:pt x="158" y="2598"/>
                    <a:pt x="44" y="2715"/>
                    <a:pt x="23" y="2866"/>
                  </a:cubicBezTo>
                  <a:cubicBezTo>
                    <a:pt x="0" y="3051"/>
                    <a:pt x="138" y="3231"/>
                    <a:pt x="312" y="3300"/>
                  </a:cubicBezTo>
                  <a:cubicBezTo>
                    <a:pt x="401" y="3335"/>
                    <a:pt x="497" y="3352"/>
                    <a:pt x="593" y="3352"/>
                  </a:cubicBezTo>
                  <a:cubicBezTo>
                    <a:pt x="685" y="3352"/>
                    <a:pt x="776" y="3337"/>
                    <a:pt x="862" y="3307"/>
                  </a:cubicBezTo>
                  <a:lnTo>
                    <a:pt x="862" y="3307"/>
                  </a:lnTo>
                  <a:cubicBezTo>
                    <a:pt x="805" y="3365"/>
                    <a:pt x="831" y="3469"/>
                    <a:pt x="898" y="3513"/>
                  </a:cubicBezTo>
                  <a:cubicBezTo>
                    <a:pt x="928" y="3532"/>
                    <a:pt x="964" y="3541"/>
                    <a:pt x="1000" y="3541"/>
                  </a:cubicBezTo>
                  <a:cubicBezTo>
                    <a:pt x="1043" y="3541"/>
                    <a:pt x="1088" y="3528"/>
                    <a:pt x="1127" y="3507"/>
                  </a:cubicBezTo>
                  <a:cubicBezTo>
                    <a:pt x="1196" y="3469"/>
                    <a:pt x="1251" y="3409"/>
                    <a:pt x="1303" y="3348"/>
                  </a:cubicBezTo>
                  <a:lnTo>
                    <a:pt x="2823" y="1628"/>
                  </a:lnTo>
                  <a:cubicBezTo>
                    <a:pt x="3032" y="1392"/>
                    <a:pt x="3269" y="1140"/>
                    <a:pt x="3580" y="1107"/>
                  </a:cubicBezTo>
                  <a:cubicBezTo>
                    <a:pt x="3693" y="1007"/>
                    <a:pt x="3831" y="812"/>
                    <a:pt x="3910" y="687"/>
                  </a:cubicBezTo>
                  <a:cubicBezTo>
                    <a:pt x="3990" y="557"/>
                    <a:pt x="4025" y="392"/>
                    <a:pt x="3967" y="253"/>
                  </a:cubicBezTo>
                  <a:cubicBezTo>
                    <a:pt x="3900" y="95"/>
                    <a:pt x="3723" y="4"/>
                    <a:pt x="3549" y="4"/>
                  </a:cubicBezTo>
                  <a:cubicBezTo>
                    <a:pt x="3532" y="4"/>
                    <a:pt x="3515" y="5"/>
                    <a:pt x="3498" y="7"/>
                  </a:cubicBezTo>
                  <a:cubicBezTo>
                    <a:pt x="3476" y="9"/>
                    <a:pt x="3455" y="10"/>
                    <a:pt x="3434" y="10"/>
                  </a:cubicBezTo>
                  <a:cubicBezTo>
                    <a:pt x="3366" y="10"/>
                    <a:pt x="3308" y="0"/>
                    <a:pt x="325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 name="Google Shape;2209;p45">
              <a:extLst>
                <a:ext uri="{FF2B5EF4-FFF2-40B4-BE49-F238E27FC236}">
                  <a16:creationId xmlns:a16="http://schemas.microsoft.com/office/drawing/2014/main" id="{BF8AD5C6-D457-4615-A639-0BD1C00D427B}"/>
                </a:ext>
              </a:extLst>
            </p:cNvPr>
            <p:cNvSpPr/>
            <p:nvPr/>
          </p:nvSpPr>
          <p:spPr>
            <a:xfrm>
              <a:off x="6820468" y="2304844"/>
              <a:ext cx="291651" cy="275482"/>
            </a:xfrm>
            <a:custGeom>
              <a:avLst/>
              <a:gdLst/>
              <a:ahLst/>
              <a:cxnLst/>
              <a:rect l="l" t="t" r="r" b="b"/>
              <a:pathLst>
                <a:path w="4275" h="4038" extrusionOk="0">
                  <a:moveTo>
                    <a:pt x="2344" y="0"/>
                  </a:moveTo>
                  <a:cubicBezTo>
                    <a:pt x="2126" y="0"/>
                    <a:pt x="1889" y="66"/>
                    <a:pt x="1705" y="176"/>
                  </a:cubicBezTo>
                  <a:cubicBezTo>
                    <a:pt x="1495" y="299"/>
                    <a:pt x="1363" y="577"/>
                    <a:pt x="1473" y="793"/>
                  </a:cubicBezTo>
                  <a:cubicBezTo>
                    <a:pt x="1260" y="844"/>
                    <a:pt x="1034" y="854"/>
                    <a:pt x="851" y="975"/>
                  </a:cubicBezTo>
                  <a:cubicBezTo>
                    <a:pt x="668" y="1096"/>
                    <a:pt x="516" y="1281"/>
                    <a:pt x="481" y="1498"/>
                  </a:cubicBezTo>
                  <a:cubicBezTo>
                    <a:pt x="448" y="1715"/>
                    <a:pt x="557" y="1960"/>
                    <a:pt x="757" y="2045"/>
                  </a:cubicBezTo>
                  <a:cubicBezTo>
                    <a:pt x="413" y="2343"/>
                    <a:pt x="166" y="2728"/>
                    <a:pt x="57" y="3173"/>
                  </a:cubicBezTo>
                  <a:cubicBezTo>
                    <a:pt x="21" y="3318"/>
                    <a:pt x="1" y="3471"/>
                    <a:pt x="28" y="3617"/>
                  </a:cubicBezTo>
                  <a:cubicBezTo>
                    <a:pt x="53" y="3764"/>
                    <a:pt x="133" y="3907"/>
                    <a:pt x="260" y="3986"/>
                  </a:cubicBezTo>
                  <a:cubicBezTo>
                    <a:pt x="298" y="4008"/>
                    <a:pt x="337" y="4027"/>
                    <a:pt x="380" y="4037"/>
                  </a:cubicBezTo>
                  <a:cubicBezTo>
                    <a:pt x="1292" y="3141"/>
                    <a:pt x="1123" y="2345"/>
                    <a:pt x="1942" y="1966"/>
                  </a:cubicBezTo>
                  <a:cubicBezTo>
                    <a:pt x="1965" y="1954"/>
                    <a:pt x="1991" y="1944"/>
                    <a:pt x="2016" y="1931"/>
                  </a:cubicBezTo>
                  <a:cubicBezTo>
                    <a:pt x="2579" y="1672"/>
                    <a:pt x="3251" y="1397"/>
                    <a:pt x="3759" y="1201"/>
                  </a:cubicBezTo>
                  <a:cubicBezTo>
                    <a:pt x="3941" y="1133"/>
                    <a:pt x="4106" y="1074"/>
                    <a:pt x="4234" y="1028"/>
                  </a:cubicBezTo>
                  <a:cubicBezTo>
                    <a:pt x="4260" y="980"/>
                    <a:pt x="4247" y="847"/>
                    <a:pt x="4257" y="766"/>
                  </a:cubicBezTo>
                  <a:lnTo>
                    <a:pt x="4257" y="764"/>
                  </a:lnTo>
                  <a:cubicBezTo>
                    <a:pt x="4258" y="745"/>
                    <a:pt x="4261" y="729"/>
                    <a:pt x="4267" y="719"/>
                  </a:cubicBezTo>
                  <a:lnTo>
                    <a:pt x="4274" y="702"/>
                  </a:lnTo>
                  <a:cubicBezTo>
                    <a:pt x="4273" y="702"/>
                    <a:pt x="4271" y="700"/>
                    <a:pt x="4270" y="699"/>
                  </a:cubicBezTo>
                  <a:cubicBezTo>
                    <a:pt x="3713" y="344"/>
                    <a:pt x="3092" y="62"/>
                    <a:pt x="2434" y="4"/>
                  </a:cubicBezTo>
                  <a:cubicBezTo>
                    <a:pt x="2405" y="1"/>
                    <a:pt x="2374" y="0"/>
                    <a:pt x="2344"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 name="Google Shape;2210;p45">
              <a:extLst>
                <a:ext uri="{FF2B5EF4-FFF2-40B4-BE49-F238E27FC236}">
                  <a16:creationId xmlns:a16="http://schemas.microsoft.com/office/drawing/2014/main" id="{864A28BC-9537-93D8-113A-C9C26A4E9751}"/>
                </a:ext>
              </a:extLst>
            </p:cNvPr>
            <p:cNvSpPr/>
            <p:nvPr/>
          </p:nvSpPr>
          <p:spPr>
            <a:xfrm>
              <a:off x="6973085" y="2315692"/>
              <a:ext cx="48847" cy="43048"/>
            </a:xfrm>
            <a:custGeom>
              <a:avLst/>
              <a:gdLst/>
              <a:ahLst/>
              <a:cxnLst/>
              <a:rect l="l" t="t" r="r" b="b"/>
              <a:pathLst>
                <a:path w="716" h="631" extrusionOk="0">
                  <a:moveTo>
                    <a:pt x="356" y="0"/>
                  </a:moveTo>
                  <a:cubicBezTo>
                    <a:pt x="233" y="0"/>
                    <a:pt x="117" y="74"/>
                    <a:pt x="67" y="194"/>
                  </a:cubicBezTo>
                  <a:cubicBezTo>
                    <a:pt x="0" y="355"/>
                    <a:pt x="74" y="540"/>
                    <a:pt x="235" y="607"/>
                  </a:cubicBezTo>
                  <a:cubicBezTo>
                    <a:pt x="275" y="623"/>
                    <a:pt x="317" y="631"/>
                    <a:pt x="358" y="631"/>
                  </a:cubicBezTo>
                  <a:cubicBezTo>
                    <a:pt x="481" y="631"/>
                    <a:pt x="598" y="559"/>
                    <a:pt x="648" y="439"/>
                  </a:cubicBezTo>
                  <a:cubicBezTo>
                    <a:pt x="716" y="278"/>
                    <a:pt x="640" y="93"/>
                    <a:pt x="480" y="26"/>
                  </a:cubicBezTo>
                  <a:cubicBezTo>
                    <a:pt x="439" y="9"/>
                    <a:pt x="397" y="0"/>
                    <a:pt x="35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0" name="Google Shape;2211;p45">
              <a:extLst>
                <a:ext uri="{FF2B5EF4-FFF2-40B4-BE49-F238E27FC236}">
                  <a16:creationId xmlns:a16="http://schemas.microsoft.com/office/drawing/2014/main" id="{6D25C2BE-912E-C21F-BB53-88C07B16DB10}"/>
                </a:ext>
              </a:extLst>
            </p:cNvPr>
            <p:cNvSpPr/>
            <p:nvPr/>
          </p:nvSpPr>
          <p:spPr>
            <a:xfrm>
              <a:off x="6504522" y="2559185"/>
              <a:ext cx="302294" cy="101924"/>
            </a:xfrm>
            <a:custGeom>
              <a:avLst/>
              <a:gdLst/>
              <a:ahLst/>
              <a:cxnLst/>
              <a:rect l="l" t="t" r="r" b="b"/>
              <a:pathLst>
                <a:path w="4431" h="1494" extrusionOk="0">
                  <a:moveTo>
                    <a:pt x="2982" y="0"/>
                  </a:moveTo>
                  <a:cubicBezTo>
                    <a:pt x="2230" y="0"/>
                    <a:pt x="1485" y="226"/>
                    <a:pt x="781" y="505"/>
                  </a:cubicBezTo>
                  <a:cubicBezTo>
                    <a:pt x="160" y="751"/>
                    <a:pt x="2" y="1082"/>
                    <a:pt x="1" y="1084"/>
                  </a:cubicBezTo>
                  <a:lnTo>
                    <a:pt x="75" y="1055"/>
                  </a:lnTo>
                  <a:cubicBezTo>
                    <a:pt x="75" y="1055"/>
                    <a:pt x="991" y="1493"/>
                    <a:pt x="2150" y="1493"/>
                  </a:cubicBezTo>
                  <a:cubicBezTo>
                    <a:pt x="2772" y="1493"/>
                    <a:pt x="3463" y="1367"/>
                    <a:pt x="4121" y="979"/>
                  </a:cubicBezTo>
                  <a:cubicBezTo>
                    <a:pt x="4232" y="914"/>
                    <a:pt x="4337" y="849"/>
                    <a:pt x="4431" y="784"/>
                  </a:cubicBezTo>
                  <a:cubicBezTo>
                    <a:pt x="4429" y="765"/>
                    <a:pt x="4428" y="745"/>
                    <a:pt x="4422" y="728"/>
                  </a:cubicBezTo>
                  <a:cubicBezTo>
                    <a:pt x="4379" y="505"/>
                    <a:pt x="4213" y="319"/>
                    <a:pt x="4018" y="208"/>
                  </a:cubicBezTo>
                  <a:cubicBezTo>
                    <a:pt x="3821" y="96"/>
                    <a:pt x="3595" y="47"/>
                    <a:pt x="3371" y="21"/>
                  </a:cubicBezTo>
                  <a:cubicBezTo>
                    <a:pt x="3241" y="7"/>
                    <a:pt x="3111" y="0"/>
                    <a:pt x="2982"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 name="Google Shape;2212;p45">
              <a:extLst>
                <a:ext uri="{FF2B5EF4-FFF2-40B4-BE49-F238E27FC236}">
                  <a16:creationId xmlns:a16="http://schemas.microsoft.com/office/drawing/2014/main" id="{AD80BCA1-08AE-BB49-9E40-AB5A6EE3EAF1}"/>
                </a:ext>
              </a:extLst>
            </p:cNvPr>
            <p:cNvSpPr/>
            <p:nvPr/>
          </p:nvSpPr>
          <p:spPr>
            <a:xfrm>
              <a:off x="7075217" y="2338956"/>
              <a:ext cx="212036" cy="78456"/>
            </a:xfrm>
            <a:custGeom>
              <a:avLst/>
              <a:gdLst/>
              <a:ahLst/>
              <a:cxnLst/>
              <a:rect l="l" t="t" r="r" b="b"/>
              <a:pathLst>
                <a:path w="3108" h="1150" extrusionOk="0">
                  <a:moveTo>
                    <a:pt x="392" y="1"/>
                  </a:moveTo>
                  <a:cubicBezTo>
                    <a:pt x="298" y="1"/>
                    <a:pt x="183" y="23"/>
                    <a:pt x="92" y="57"/>
                  </a:cubicBezTo>
                  <a:cubicBezTo>
                    <a:pt x="26" y="83"/>
                    <a:pt x="0" y="163"/>
                    <a:pt x="41" y="219"/>
                  </a:cubicBezTo>
                  <a:cubicBezTo>
                    <a:pt x="149" y="361"/>
                    <a:pt x="309" y="497"/>
                    <a:pt x="374" y="523"/>
                  </a:cubicBezTo>
                  <a:cubicBezTo>
                    <a:pt x="539" y="585"/>
                    <a:pt x="815" y="649"/>
                    <a:pt x="1028" y="682"/>
                  </a:cubicBezTo>
                  <a:cubicBezTo>
                    <a:pt x="1675" y="779"/>
                    <a:pt x="2411" y="952"/>
                    <a:pt x="3036" y="1146"/>
                  </a:cubicBezTo>
                  <a:cubicBezTo>
                    <a:pt x="3044" y="1148"/>
                    <a:pt x="3052" y="1149"/>
                    <a:pt x="3058" y="1149"/>
                  </a:cubicBezTo>
                  <a:cubicBezTo>
                    <a:pt x="3100" y="1149"/>
                    <a:pt x="3108" y="1107"/>
                    <a:pt x="3059" y="1085"/>
                  </a:cubicBezTo>
                  <a:cubicBezTo>
                    <a:pt x="2405" y="777"/>
                    <a:pt x="1059" y="166"/>
                    <a:pt x="493" y="12"/>
                  </a:cubicBezTo>
                  <a:cubicBezTo>
                    <a:pt x="464" y="4"/>
                    <a:pt x="430" y="1"/>
                    <a:pt x="39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 name="Google Shape;2213;p45">
              <a:extLst>
                <a:ext uri="{FF2B5EF4-FFF2-40B4-BE49-F238E27FC236}">
                  <a16:creationId xmlns:a16="http://schemas.microsoft.com/office/drawing/2014/main" id="{8B3AE514-2CA2-B533-89F2-0D35E21E4A70}"/>
                </a:ext>
              </a:extLst>
            </p:cNvPr>
            <p:cNvSpPr/>
            <p:nvPr/>
          </p:nvSpPr>
          <p:spPr>
            <a:xfrm>
              <a:off x="7809581" y="3464934"/>
              <a:ext cx="194434" cy="168987"/>
            </a:xfrm>
            <a:custGeom>
              <a:avLst/>
              <a:gdLst/>
              <a:ahLst/>
              <a:cxnLst/>
              <a:rect l="l" t="t" r="r" b="b"/>
              <a:pathLst>
                <a:path w="2850" h="2477" extrusionOk="0">
                  <a:moveTo>
                    <a:pt x="1190" y="1"/>
                  </a:moveTo>
                  <a:cubicBezTo>
                    <a:pt x="1086" y="1"/>
                    <a:pt x="979" y="51"/>
                    <a:pt x="901" y="126"/>
                  </a:cubicBezTo>
                  <a:cubicBezTo>
                    <a:pt x="793" y="228"/>
                    <a:pt x="731" y="369"/>
                    <a:pt x="670" y="506"/>
                  </a:cubicBezTo>
                  <a:cubicBezTo>
                    <a:pt x="495" y="907"/>
                    <a:pt x="356" y="1234"/>
                    <a:pt x="124" y="1662"/>
                  </a:cubicBezTo>
                  <a:cubicBezTo>
                    <a:pt x="69" y="1832"/>
                    <a:pt x="1" y="2044"/>
                    <a:pt x="69" y="2131"/>
                  </a:cubicBezTo>
                  <a:cubicBezTo>
                    <a:pt x="141" y="2212"/>
                    <a:pt x="254" y="2239"/>
                    <a:pt x="359" y="2262"/>
                  </a:cubicBezTo>
                  <a:cubicBezTo>
                    <a:pt x="815" y="2364"/>
                    <a:pt x="1276" y="2466"/>
                    <a:pt x="1743" y="2477"/>
                  </a:cubicBezTo>
                  <a:cubicBezTo>
                    <a:pt x="1755" y="2477"/>
                    <a:pt x="1768" y="2477"/>
                    <a:pt x="1781" y="2477"/>
                  </a:cubicBezTo>
                  <a:cubicBezTo>
                    <a:pt x="2015" y="2477"/>
                    <a:pt x="2257" y="2450"/>
                    <a:pt x="2458" y="2332"/>
                  </a:cubicBezTo>
                  <a:cubicBezTo>
                    <a:pt x="2669" y="2206"/>
                    <a:pt x="2850" y="1963"/>
                    <a:pt x="2802" y="1721"/>
                  </a:cubicBezTo>
                  <a:cubicBezTo>
                    <a:pt x="2761" y="1511"/>
                    <a:pt x="2508" y="1319"/>
                    <a:pt x="2281" y="1319"/>
                  </a:cubicBezTo>
                  <a:cubicBezTo>
                    <a:pt x="2247" y="1319"/>
                    <a:pt x="2213" y="1324"/>
                    <a:pt x="2181" y="1333"/>
                  </a:cubicBezTo>
                  <a:cubicBezTo>
                    <a:pt x="2333" y="1210"/>
                    <a:pt x="2429" y="1019"/>
                    <a:pt x="2382" y="832"/>
                  </a:cubicBezTo>
                  <a:cubicBezTo>
                    <a:pt x="2335" y="647"/>
                    <a:pt x="2158" y="502"/>
                    <a:pt x="1965" y="492"/>
                  </a:cubicBezTo>
                  <a:cubicBezTo>
                    <a:pt x="1954" y="491"/>
                    <a:pt x="1942" y="491"/>
                    <a:pt x="1929" y="491"/>
                  </a:cubicBezTo>
                  <a:cubicBezTo>
                    <a:pt x="1745" y="491"/>
                    <a:pt x="1530" y="564"/>
                    <a:pt x="1466" y="731"/>
                  </a:cubicBezTo>
                  <a:cubicBezTo>
                    <a:pt x="1498" y="605"/>
                    <a:pt x="1530" y="474"/>
                    <a:pt x="1515" y="344"/>
                  </a:cubicBezTo>
                  <a:cubicBezTo>
                    <a:pt x="1501" y="214"/>
                    <a:pt x="1434" y="82"/>
                    <a:pt x="1314" y="27"/>
                  </a:cubicBezTo>
                  <a:cubicBezTo>
                    <a:pt x="1274" y="9"/>
                    <a:pt x="1233" y="1"/>
                    <a:pt x="119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4" name="AutoShape 4" descr="Thủy Cảnh Là Gì và Các Mô Hình Trồng Rau Thủy Canh Phổ Biến"/>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A8ACB48E-C576-512C-CE90-FC3686645D32}"/>
              </a:ext>
            </a:extLst>
          </p:cNvPr>
          <p:cNvPicPr>
            <a:picLocks noChangeAspect="1"/>
          </p:cNvPicPr>
          <p:nvPr/>
        </p:nvPicPr>
        <p:blipFill>
          <a:blip r:embed="rId3"/>
          <a:stretch>
            <a:fillRect/>
          </a:stretch>
        </p:blipFill>
        <p:spPr>
          <a:xfrm>
            <a:off x="152400" y="2057401"/>
            <a:ext cx="5715000" cy="4495800"/>
          </a:xfrm>
          <a:prstGeom prst="rect">
            <a:avLst/>
          </a:prstGeom>
        </p:spPr>
      </p:pic>
      <p:pic>
        <p:nvPicPr>
          <p:cNvPr id="5" name="Picture 4">
            <a:extLst>
              <a:ext uri="{FF2B5EF4-FFF2-40B4-BE49-F238E27FC236}">
                <a16:creationId xmlns:a16="http://schemas.microsoft.com/office/drawing/2014/main" id="{5D7E1A43-42F6-AB8D-0C29-9EB07D9D683E}"/>
              </a:ext>
            </a:extLst>
          </p:cNvPr>
          <p:cNvPicPr>
            <a:picLocks noChangeAspect="1"/>
          </p:cNvPicPr>
          <p:nvPr/>
        </p:nvPicPr>
        <p:blipFill>
          <a:blip r:embed="rId4"/>
          <a:stretch>
            <a:fillRect/>
          </a:stretch>
        </p:blipFill>
        <p:spPr>
          <a:xfrm>
            <a:off x="5867400" y="2061998"/>
            <a:ext cx="5867400" cy="4382977"/>
          </a:xfrm>
          <a:prstGeom prst="rect">
            <a:avLst/>
          </a:prstGeom>
        </p:spPr>
      </p:pic>
    </p:spTree>
    <p:extLst>
      <p:ext uri="{BB962C8B-B14F-4D97-AF65-F5344CB8AC3E}">
        <p14:creationId xmlns:p14="http://schemas.microsoft.com/office/powerpoint/2010/main" val="15848666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barn(inVertical)">
                                      <p:cBhvr>
                                        <p:cTn id="7"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FFFDFC">
                    <a:lumMod val="50000"/>
                  </a:srgbClr>
                </a:solidFill>
                <a:latin typeface="Calibri" pitchFamily="34" charset="0"/>
                <a:cs typeface="Calibri" pitchFamily="34" charset="0"/>
              </a:rPr>
              <a:t> </a:t>
            </a:r>
            <a:r>
              <a:rPr lang="en-US" sz="3200" b="1" dirty="0">
                <a:solidFill>
                  <a:srgbClr val="FFFDFC">
                    <a:lumMod val="50000"/>
                  </a:srgbClr>
                </a:solidFill>
                <a:cs typeface="Calibri" pitchFamily="34" charset="0"/>
              </a:rPr>
              <a:t>VẬN DỤNG</a:t>
            </a:r>
            <a:endParaRPr lang="en-US" dirty="0"/>
          </a:p>
        </p:txBody>
      </p:sp>
      <p:sp>
        <p:nvSpPr>
          <p:cNvPr id="3" name="Rectangle 2"/>
          <p:cNvSpPr/>
          <p:nvPr/>
        </p:nvSpPr>
        <p:spPr>
          <a:xfrm>
            <a:off x="1676400" y="1356967"/>
            <a:ext cx="8839200" cy="1569660"/>
          </a:xfrm>
          <a:prstGeom prst="rect">
            <a:avLst/>
          </a:prstGeom>
        </p:spPr>
        <p:txBody>
          <a:bodyPr wrap="square">
            <a:spAutoFit/>
          </a:bodyPr>
          <a:lstStyle/>
          <a:p>
            <a:r>
              <a:rPr lang="en-US" sz="3200" dirty="0" err="1">
                <a:latin typeface="Calibri" pitchFamily="34" charset="0"/>
                <a:cs typeface="Calibri" pitchFamily="34" charset="0"/>
              </a:rPr>
              <a:t>Mỗi</a:t>
            </a:r>
            <a:r>
              <a:rPr lang="en-US" sz="3200" dirty="0">
                <a:latin typeface="Calibri" pitchFamily="34" charset="0"/>
                <a:cs typeface="Calibri" pitchFamily="34" charset="0"/>
              </a:rPr>
              <a:t> </a:t>
            </a:r>
            <a:r>
              <a:rPr lang="en-US" sz="3200" dirty="0" err="1">
                <a:latin typeface="Calibri" pitchFamily="34" charset="0"/>
                <a:cs typeface="Calibri" pitchFamily="34" charset="0"/>
              </a:rPr>
              <a:t>nhóm</a:t>
            </a:r>
            <a:r>
              <a:rPr lang="en-US" sz="3200" dirty="0">
                <a:latin typeface="Calibri" pitchFamily="34" charset="0"/>
                <a:cs typeface="Calibri" pitchFamily="34" charset="0"/>
              </a:rPr>
              <a:t> </a:t>
            </a:r>
            <a:r>
              <a:rPr lang="en-US" sz="3200" dirty="0" err="1">
                <a:latin typeface="Calibri" pitchFamily="34" charset="0"/>
                <a:cs typeface="Calibri" pitchFamily="34" charset="0"/>
              </a:rPr>
              <a:t>thiết</a:t>
            </a:r>
            <a:r>
              <a:rPr lang="en-US" sz="3200" dirty="0">
                <a:latin typeface="Calibri" pitchFamily="34" charset="0"/>
                <a:cs typeface="Calibri" pitchFamily="34" charset="0"/>
              </a:rPr>
              <a:t> </a:t>
            </a:r>
            <a:r>
              <a:rPr lang="en-US" sz="3200" dirty="0" err="1">
                <a:latin typeface="Calibri" pitchFamily="34" charset="0"/>
                <a:cs typeface="Calibri" pitchFamily="34" charset="0"/>
              </a:rPr>
              <a:t>kế</a:t>
            </a:r>
            <a:r>
              <a:rPr lang="en-US" sz="3200" dirty="0">
                <a:latin typeface="Calibri" pitchFamily="34" charset="0"/>
                <a:cs typeface="Calibri" pitchFamily="34" charset="0"/>
              </a:rPr>
              <a:t> </a:t>
            </a:r>
            <a:r>
              <a:rPr lang="en-US" sz="3200" dirty="0" err="1">
                <a:latin typeface="Calibri" pitchFamily="34" charset="0"/>
                <a:cs typeface="Calibri" pitchFamily="34" charset="0"/>
              </a:rPr>
              <a:t>một</a:t>
            </a:r>
            <a:r>
              <a:rPr lang="en-US" sz="3200" dirty="0">
                <a:latin typeface="Calibri" pitchFamily="34" charset="0"/>
                <a:cs typeface="Calibri" pitchFamily="34" charset="0"/>
              </a:rPr>
              <a:t> </a:t>
            </a:r>
            <a:r>
              <a:rPr lang="en-US" sz="3200" dirty="0" err="1">
                <a:latin typeface="Calibri" pitchFamily="34" charset="0"/>
                <a:cs typeface="Calibri" pitchFamily="34" charset="0"/>
              </a:rPr>
              <a:t>mô</a:t>
            </a:r>
            <a:r>
              <a:rPr lang="en-US" sz="3200" dirty="0">
                <a:latin typeface="Calibri" pitchFamily="34" charset="0"/>
                <a:cs typeface="Calibri" pitchFamily="34" charset="0"/>
              </a:rPr>
              <a:t> </a:t>
            </a:r>
            <a:r>
              <a:rPr lang="en-US" sz="3200" dirty="0" err="1">
                <a:latin typeface="Calibri" pitchFamily="34" charset="0"/>
                <a:cs typeface="Calibri" pitchFamily="34" charset="0"/>
              </a:rPr>
              <a:t>hình</a:t>
            </a:r>
            <a:r>
              <a:rPr lang="en-US" sz="3200" dirty="0">
                <a:latin typeface="Calibri" pitchFamily="34" charset="0"/>
                <a:cs typeface="Calibri" pitchFamily="34" charset="0"/>
              </a:rPr>
              <a:t> </a:t>
            </a:r>
            <a:r>
              <a:rPr lang="en-US" sz="3200" dirty="0" err="1">
                <a:latin typeface="Calibri" pitchFamily="34" charset="0"/>
                <a:cs typeface="Calibri" pitchFamily="34" charset="0"/>
              </a:rPr>
              <a:t>trồng</a:t>
            </a:r>
            <a:r>
              <a:rPr lang="en-US" sz="3200" dirty="0">
                <a:latin typeface="Calibri" pitchFamily="34" charset="0"/>
                <a:cs typeface="Calibri" pitchFamily="34" charset="0"/>
              </a:rPr>
              <a:t> </a:t>
            </a:r>
            <a:r>
              <a:rPr lang="en-US" sz="3200" dirty="0" err="1">
                <a:latin typeface="Calibri" pitchFamily="34" charset="0"/>
                <a:cs typeface="Calibri" pitchFamily="34" charset="0"/>
              </a:rPr>
              <a:t>rau</a:t>
            </a:r>
            <a:r>
              <a:rPr lang="en-US" sz="3200" dirty="0">
                <a:latin typeface="Calibri" pitchFamily="34" charset="0"/>
                <a:cs typeface="Calibri" pitchFamily="34" charset="0"/>
              </a:rPr>
              <a:t> </a:t>
            </a:r>
            <a:r>
              <a:rPr lang="en-US" sz="3200" dirty="0" err="1">
                <a:latin typeface="Calibri" pitchFamily="34" charset="0"/>
                <a:cs typeface="Calibri" pitchFamily="34" charset="0"/>
              </a:rPr>
              <a:t>thủy</a:t>
            </a:r>
            <a:r>
              <a:rPr lang="en-US" sz="3200" dirty="0">
                <a:latin typeface="Calibri" pitchFamily="34" charset="0"/>
                <a:cs typeface="Calibri" pitchFamily="34" charset="0"/>
              </a:rPr>
              <a:t> </a:t>
            </a:r>
            <a:r>
              <a:rPr lang="en-US" sz="3200" dirty="0" err="1">
                <a:latin typeface="Calibri" pitchFamily="34" charset="0"/>
                <a:cs typeface="Calibri" pitchFamily="34" charset="0"/>
              </a:rPr>
              <a:t>canh</a:t>
            </a:r>
            <a:r>
              <a:rPr lang="en-US" sz="3200" dirty="0">
                <a:latin typeface="Calibri" pitchFamily="34" charset="0"/>
                <a:cs typeface="Calibri" pitchFamily="34" charset="0"/>
              </a:rPr>
              <a:t> ở </a:t>
            </a:r>
            <a:r>
              <a:rPr lang="en-US" sz="3200" dirty="0" err="1">
                <a:latin typeface="Calibri" pitchFamily="34" charset="0"/>
                <a:cs typeface="Calibri" pitchFamily="34" charset="0"/>
              </a:rPr>
              <a:t>nhà</a:t>
            </a:r>
            <a:r>
              <a:rPr lang="en-US" sz="3200" dirty="0">
                <a:latin typeface="Calibri" pitchFamily="34" charset="0"/>
                <a:cs typeface="Calibri" pitchFamily="34" charset="0"/>
              </a:rPr>
              <a:t>. </a:t>
            </a:r>
            <a:r>
              <a:rPr lang="en-US" sz="3200" dirty="0" err="1">
                <a:latin typeface="Calibri" pitchFamily="34" charset="0"/>
                <a:cs typeface="Calibri" pitchFamily="34" charset="0"/>
              </a:rPr>
              <a:t>Đánh</a:t>
            </a:r>
            <a:r>
              <a:rPr lang="en-US" sz="3200" dirty="0">
                <a:latin typeface="Calibri" pitchFamily="34" charset="0"/>
                <a:cs typeface="Calibri" pitchFamily="34" charset="0"/>
              </a:rPr>
              <a:t> </a:t>
            </a:r>
            <a:r>
              <a:rPr lang="en-US" sz="3200" dirty="0" err="1">
                <a:latin typeface="Calibri" pitchFamily="34" charset="0"/>
                <a:cs typeface="Calibri" pitchFamily="34" charset="0"/>
              </a:rPr>
              <a:t>giá</a:t>
            </a:r>
            <a:r>
              <a:rPr lang="en-US" sz="3200" dirty="0">
                <a:latin typeface="Calibri" pitchFamily="34" charset="0"/>
                <a:cs typeface="Calibri" pitchFamily="34" charset="0"/>
              </a:rPr>
              <a:t> </a:t>
            </a:r>
            <a:r>
              <a:rPr lang="en-US" sz="3200" dirty="0" err="1">
                <a:latin typeface="Calibri" pitchFamily="34" charset="0"/>
                <a:cs typeface="Calibri" pitchFamily="34" charset="0"/>
              </a:rPr>
              <a:t>tính</a:t>
            </a:r>
            <a:r>
              <a:rPr lang="en-US" sz="3200" dirty="0">
                <a:latin typeface="Calibri" pitchFamily="34" charset="0"/>
                <a:cs typeface="Calibri" pitchFamily="34" charset="0"/>
              </a:rPr>
              <a:t> </a:t>
            </a:r>
            <a:r>
              <a:rPr lang="en-US" sz="3200" dirty="0" err="1">
                <a:latin typeface="Calibri" pitchFamily="34" charset="0"/>
                <a:cs typeface="Calibri" pitchFamily="34" charset="0"/>
              </a:rPr>
              <a:t>hiệu</a:t>
            </a:r>
            <a:r>
              <a:rPr lang="en-US" sz="3200" dirty="0">
                <a:latin typeface="Calibri" pitchFamily="34" charset="0"/>
                <a:cs typeface="Calibri" pitchFamily="34" charset="0"/>
              </a:rPr>
              <a:t> </a:t>
            </a:r>
            <a:r>
              <a:rPr lang="en-US" sz="3200" dirty="0" err="1">
                <a:latin typeface="Calibri" pitchFamily="34" charset="0"/>
                <a:cs typeface="Calibri" pitchFamily="34" charset="0"/>
              </a:rPr>
              <a:t>quả</a:t>
            </a:r>
            <a:r>
              <a:rPr lang="en-US" sz="3200" dirty="0">
                <a:latin typeface="Calibri" pitchFamily="34" charset="0"/>
                <a:cs typeface="Calibri" pitchFamily="34" charset="0"/>
              </a:rPr>
              <a:t> </a:t>
            </a:r>
            <a:r>
              <a:rPr lang="en-US" sz="3200" dirty="0" err="1">
                <a:latin typeface="Calibri" pitchFamily="34" charset="0"/>
                <a:cs typeface="Calibri" pitchFamily="34" charset="0"/>
              </a:rPr>
              <a:t>của</a:t>
            </a:r>
            <a:r>
              <a:rPr lang="en-US" sz="3200" dirty="0">
                <a:latin typeface="Calibri" pitchFamily="34" charset="0"/>
                <a:cs typeface="Calibri" pitchFamily="34" charset="0"/>
              </a:rPr>
              <a:t> </a:t>
            </a:r>
            <a:r>
              <a:rPr lang="en-US" sz="3200" dirty="0" err="1">
                <a:latin typeface="Calibri" pitchFamily="34" charset="0"/>
                <a:cs typeface="Calibri" pitchFamily="34" charset="0"/>
              </a:rPr>
              <a:t>mô</a:t>
            </a:r>
            <a:r>
              <a:rPr lang="en-US" sz="3200" dirty="0">
                <a:latin typeface="Calibri" pitchFamily="34" charset="0"/>
                <a:cs typeface="Calibri" pitchFamily="34" charset="0"/>
              </a:rPr>
              <a:t> </a:t>
            </a:r>
            <a:r>
              <a:rPr lang="en-US" sz="3200" dirty="0" err="1">
                <a:latin typeface="Calibri" pitchFamily="34" charset="0"/>
                <a:cs typeface="Calibri" pitchFamily="34" charset="0"/>
              </a:rPr>
              <a:t>hình</a:t>
            </a:r>
            <a:r>
              <a:rPr lang="en-US" sz="3200" dirty="0">
                <a:latin typeface="Calibri" pitchFamily="34" charset="0"/>
                <a:cs typeface="Calibri" pitchFamily="34" charset="0"/>
              </a:rPr>
              <a:t> </a:t>
            </a:r>
            <a:r>
              <a:rPr lang="en-US" sz="3200" dirty="0" err="1">
                <a:latin typeface="Calibri" pitchFamily="34" charset="0"/>
                <a:cs typeface="Calibri" pitchFamily="34" charset="0"/>
              </a:rPr>
              <a:t>đó</a:t>
            </a:r>
            <a:r>
              <a:rPr lang="en-US" sz="3200" dirty="0">
                <a:latin typeface="Calibri" pitchFamily="34" charset="0"/>
                <a:cs typeface="Calibri" pitchFamily="34" charset="0"/>
              </a:rPr>
              <a:t> </a:t>
            </a:r>
            <a:r>
              <a:rPr lang="en-US" sz="3200" dirty="0" err="1">
                <a:latin typeface="Calibri" pitchFamily="34" charset="0"/>
                <a:cs typeface="Calibri" pitchFamily="34" charset="0"/>
              </a:rPr>
              <a:t>trong</a:t>
            </a:r>
            <a:r>
              <a:rPr lang="en-US" sz="3200" dirty="0">
                <a:latin typeface="Calibri" pitchFamily="34" charset="0"/>
                <a:cs typeface="Calibri" pitchFamily="34" charset="0"/>
              </a:rPr>
              <a:t> </a:t>
            </a:r>
            <a:r>
              <a:rPr lang="en-US" sz="3200" dirty="0" err="1">
                <a:latin typeface="Calibri" pitchFamily="34" charset="0"/>
                <a:cs typeface="Calibri" pitchFamily="34" charset="0"/>
              </a:rPr>
              <a:t>việc</a:t>
            </a:r>
            <a:r>
              <a:rPr lang="en-US" sz="3200" dirty="0">
                <a:latin typeface="Calibri" pitchFamily="34" charset="0"/>
                <a:cs typeface="Calibri" pitchFamily="34" charset="0"/>
              </a:rPr>
              <a:t> </a:t>
            </a:r>
            <a:r>
              <a:rPr lang="en-US" sz="3200" dirty="0" err="1">
                <a:latin typeface="Calibri" pitchFamily="34" charset="0"/>
                <a:cs typeface="Calibri" pitchFamily="34" charset="0"/>
              </a:rPr>
              <a:t>cung</a:t>
            </a:r>
            <a:r>
              <a:rPr lang="en-US" sz="3200" dirty="0">
                <a:latin typeface="Calibri" pitchFamily="34" charset="0"/>
                <a:cs typeface="Calibri" pitchFamily="34" charset="0"/>
              </a:rPr>
              <a:t> </a:t>
            </a:r>
            <a:r>
              <a:rPr lang="en-US" sz="3200" dirty="0" err="1">
                <a:latin typeface="Calibri" pitchFamily="34" charset="0"/>
                <a:cs typeface="Calibri" pitchFamily="34" charset="0"/>
              </a:rPr>
              <a:t>cấp</a:t>
            </a:r>
            <a:r>
              <a:rPr lang="en-US" sz="3200" dirty="0">
                <a:latin typeface="Calibri" pitchFamily="34" charset="0"/>
                <a:cs typeface="Calibri" pitchFamily="34" charset="0"/>
              </a:rPr>
              <a:t> </a:t>
            </a:r>
            <a:r>
              <a:rPr lang="en-US" sz="3200" dirty="0" err="1">
                <a:latin typeface="Calibri" pitchFamily="34" charset="0"/>
                <a:cs typeface="Calibri" pitchFamily="34" charset="0"/>
              </a:rPr>
              <a:t>nguồn</a:t>
            </a:r>
            <a:r>
              <a:rPr lang="en-US" sz="3200" dirty="0">
                <a:latin typeface="Calibri" pitchFamily="34" charset="0"/>
                <a:cs typeface="Calibri" pitchFamily="34" charset="0"/>
              </a:rPr>
              <a:t> </a:t>
            </a:r>
            <a:r>
              <a:rPr lang="en-US" sz="3200" dirty="0" err="1">
                <a:latin typeface="Calibri" pitchFamily="34" charset="0"/>
                <a:cs typeface="Calibri" pitchFamily="34" charset="0"/>
              </a:rPr>
              <a:t>thực</a:t>
            </a:r>
            <a:r>
              <a:rPr lang="en-US" sz="3200" dirty="0">
                <a:latin typeface="Calibri" pitchFamily="34" charset="0"/>
                <a:cs typeface="Calibri" pitchFamily="34" charset="0"/>
              </a:rPr>
              <a:t> </a:t>
            </a:r>
            <a:r>
              <a:rPr lang="en-US" sz="3200" dirty="0" err="1">
                <a:latin typeface="Calibri" pitchFamily="34" charset="0"/>
                <a:cs typeface="Calibri" pitchFamily="34" charset="0"/>
              </a:rPr>
              <a:t>phẩm</a:t>
            </a:r>
            <a:r>
              <a:rPr lang="en-US" sz="3200" dirty="0">
                <a:latin typeface="Calibri" pitchFamily="34" charset="0"/>
                <a:cs typeface="Calibri" pitchFamily="34" charset="0"/>
              </a:rPr>
              <a:t> </a:t>
            </a:r>
            <a:r>
              <a:rPr lang="en-US" sz="3200" dirty="0" err="1">
                <a:latin typeface="Calibri" pitchFamily="34" charset="0"/>
                <a:cs typeface="Calibri" pitchFamily="34" charset="0"/>
              </a:rPr>
              <a:t>sạch</a:t>
            </a:r>
            <a:r>
              <a:rPr lang="en-US" sz="3200" dirty="0">
                <a:latin typeface="Calibri" pitchFamily="34" charset="0"/>
                <a:cs typeface="Calibri" pitchFamily="34" charset="0"/>
              </a:rPr>
              <a:t>.</a:t>
            </a:r>
          </a:p>
        </p:txBody>
      </p:sp>
    </p:spTree>
    <p:extLst>
      <p:ext uri="{BB962C8B-B14F-4D97-AF65-F5344CB8AC3E}">
        <p14:creationId xmlns:p14="http://schemas.microsoft.com/office/powerpoint/2010/main" val="222946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4514"/>
            <a:ext cx="7704000" cy="763600"/>
          </a:xfrm>
        </p:spPr>
        <p:txBody>
          <a:bodyPr/>
          <a:lstStyle/>
          <a:p>
            <a:r>
              <a:rPr lang="en-US" sz="3200" b="1" dirty="0">
                <a:solidFill>
                  <a:srgbClr val="FFFDFC">
                    <a:lumMod val="50000"/>
                  </a:srgbClr>
                </a:solidFill>
                <a:latin typeface="Calibri" pitchFamily="34" charset="0"/>
                <a:cs typeface="Calibri" pitchFamily="34" charset="0"/>
              </a:rPr>
              <a:t> </a:t>
            </a:r>
            <a:r>
              <a:rPr lang="en-US" sz="3200" b="1" dirty="0">
                <a:solidFill>
                  <a:srgbClr val="FFFDFC">
                    <a:lumMod val="50000"/>
                  </a:srgbClr>
                </a:solidFill>
                <a:cs typeface="Calibri" pitchFamily="34" charset="0"/>
              </a:rPr>
              <a:t>VẬN DỤNG</a:t>
            </a:r>
            <a:endParaRPr lang="en-US" dirty="0"/>
          </a:p>
        </p:txBody>
      </p:sp>
      <p:sp>
        <p:nvSpPr>
          <p:cNvPr id="4" name="Rectangle 3"/>
          <p:cNvSpPr/>
          <p:nvPr/>
        </p:nvSpPr>
        <p:spPr>
          <a:xfrm>
            <a:off x="381000" y="533400"/>
            <a:ext cx="11658600" cy="2703689"/>
          </a:xfrm>
          <a:prstGeom prst="rect">
            <a:avLst/>
          </a:prstGeom>
        </p:spPr>
        <p:txBody>
          <a:bodyPr wrap="square">
            <a:spAutoFit/>
          </a:bodyPr>
          <a:lstStyle/>
          <a:p>
            <a:pPr indent="180340" algn="just">
              <a:lnSpc>
                <a:spcPct val="107000"/>
              </a:lnSpc>
              <a:spcBef>
                <a:spcPts val="300"/>
              </a:spcBef>
              <a:spcAft>
                <a:spcPts val="300"/>
              </a:spcAft>
            </a:pPr>
            <a:r>
              <a:rPr lang="en-US" sz="3200" dirty="0" err="1">
                <a:latin typeface="Calibri" pitchFamily="34" charset="0"/>
                <a:ea typeface="Calibri"/>
                <a:cs typeface="Calibri" pitchFamily="34" charset="0"/>
              </a:rPr>
              <a:t>Bước</a:t>
            </a:r>
            <a:r>
              <a:rPr lang="en-US" sz="3200" dirty="0">
                <a:latin typeface="Calibri" pitchFamily="34" charset="0"/>
                <a:ea typeface="Calibri"/>
                <a:cs typeface="Calibri" pitchFamily="34" charset="0"/>
              </a:rPr>
              <a:t> 1: </a:t>
            </a:r>
            <a:r>
              <a:rPr lang="en-US" sz="3200" dirty="0" err="1">
                <a:latin typeface="Calibri" pitchFamily="34" charset="0"/>
                <a:ea typeface="Calibri"/>
                <a:cs typeface="Calibri" pitchFamily="34" charset="0"/>
              </a:rPr>
              <a:t>Chuẩn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bị</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một</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thùng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xốp</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có</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nắp</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đậy</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Trên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nắp</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khoét</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bốn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lỗ</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tròn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để</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có</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thể</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đặt</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khít</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bốn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cốc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nhựa</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vào</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lỗ</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Trên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thành</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và</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đáy</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của</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cốc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nhựa</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có</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khoét</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các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lỗ</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để</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nước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trong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thùng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có</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thể</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xâm</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nhập</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vào</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cốc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và</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rễ</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cây</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trong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cốc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vươn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ra</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ngoài</a:t>
            </a:r>
            <a:r>
              <a:rPr lang="en-US" sz="3200" dirty="0">
                <a:latin typeface="Calibri" pitchFamily="34" charset="0"/>
                <a:ea typeface="Calibri"/>
                <a:cs typeface="Calibri" pitchFamily="34" charset="0"/>
              </a:rPr>
              <a:t>. Cho </a:t>
            </a:r>
            <a:r>
              <a:rPr lang="en-US" sz="3200" dirty="0" err="1">
                <a:latin typeface="Calibri" pitchFamily="34" charset="0"/>
                <a:ea typeface="Calibri"/>
                <a:cs typeface="Calibri" pitchFamily="34" charset="0"/>
              </a:rPr>
              <a:t>giá</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thể</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xơ</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dừa</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vào</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trong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các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cốc</a:t>
            </a:r>
            <a:r>
              <a:rPr lang="en-US" sz="3200" dirty="0">
                <a:latin typeface="Calibri" pitchFamily="34" charset="0"/>
                <a:ea typeface="Calibri"/>
                <a:cs typeface="Calibri" pitchFamily="34" charset="0"/>
              </a:rPr>
              <a:t>.</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1" y="3061480"/>
            <a:ext cx="5979799" cy="377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114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7704000" cy="763600"/>
          </a:xfrm>
        </p:spPr>
        <p:txBody>
          <a:bodyPr/>
          <a:lstStyle/>
          <a:p>
            <a:r>
              <a:rPr lang="en-US" sz="3200" b="1" dirty="0">
                <a:solidFill>
                  <a:srgbClr val="FFFDFC">
                    <a:lumMod val="50000"/>
                  </a:srgbClr>
                </a:solidFill>
                <a:latin typeface="Calibri" pitchFamily="34" charset="0"/>
                <a:cs typeface="Calibri" pitchFamily="34" charset="0"/>
              </a:rPr>
              <a:t>VẬN DỤNG</a:t>
            </a:r>
            <a:endParaRPr lang="en-US" dirty="0">
              <a:latin typeface="Calibri" pitchFamily="34" charset="0"/>
              <a:cs typeface="Calibri" pitchFamily="34" charset="0"/>
            </a:endParaRPr>
          </a:p>
        </p:txBody>
      </p:sp>
      <p:sp>
        <p:nvSpPr>
          <p:cNvPr id="3" name="Rectangle 2"/>
          <p:cNvSpPr/>
          <p:nvPr/>
        </p:nvSpPr>
        <p:spPr>
          <a:xfrm>
            <a:off x="838200" y="609601"/>
            <a:ext cx="11125200" cy="3911455"/>
          </a:xfrm>
          <a:prstGeom prst="rect">
            <a:avLst/>
          </a:prstGeom>
        </p:spPr>
        <p:txBody>
          <a:bodyPr wrap="square">
            <a:spAutoFit/>
          </a:bodyPr>
          <a:lstStyle/>
          <a:p>
            <a:pPr indent="180340" algn="just">
              <a:lnSpc>
                <a:spcPct val="107000"/>
              </a:lnSpc>
              <a:spcBef>
                <a:spcPts val="300"/>
              </a:spcBef>
              <a:spcAft>
                <a:spcPts val="300"/>
              </a:spcAft>
            </a:pPr>
            <a:r>
              <a:rPr lang="en-US" sz="3200" dirty="0" err="1">
                <a:latin typeface="Calibri" pitchFamily="34" charset="0"/>
                <a:ea typeface="Calibri"/>
                <a:cs typeface="Calibri" pitchFamily="34" charset="0"/>
              </a:rPr>
              <a:t>Bước</a:t>
            </a:r>
            <a:r>
              <a:rPr lang="en-US" sz="3200" dirty="0">
                <a:latin typeface="Calibri" pitchFamily="34" charset="0"/>
                <a:ea typeface="Calibri"/>
                <a:cs typeface="Calibri" pitchFamily="34" charset="0"/>
              </a:rPr>
              <a:t> 2: </a:t>
            </a:r>
          </a:p>
          <a:p>
            <a:pPr marL="342900" indent="-342900" algn="just">
              <a:lnSpc>
                <a:spcPct val="107000"/>
              </a:lnSpc>
              <a:spcBef>
                <a:spcPts val="300"/>
              </a:spcBef>
              <a:spcAft>
                <a:spcPts val="300"/>
              </a:spcAft>
              <a:buFont typeface="Times New Roman"/>
              <a:buChar char="-"/>
            </a:pPr>
            <a:r>
              <a:rPr lang="en-US" sz="3200" dirty="0">
                <a:latin typeface="Calibri" pitchFamily="34" charset="0"/>
                <a:ea typeface="Calibri"/>
                <a:cs typeface="Calibri" pitchFamily="34" charset="0"/>
              </a:rPr>
              <a:t> Cho </a:t>
            </a:r>
            <a:r>
              <a:rPr lang="en-US" sz="3200" dirty="0" err="1">
                <a:latin typeface="Calibri" pitchFamily="34" charset="0"/>
                <a:ea typeface="Calibri"/>
                <a:cs typeface="Calibri" pitchFamily="34" charset="0"/>
              </a:rPr>
              <a:t>vào</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thùng</a:t>
            </a:r>
            <a:r>
              <a:rPr lang="en-US" sz="3200" dirty="0">
                <a:latin typeface="Calibri" pitchFamily="34" charset="0"/>
                <a:ea typeface="Calibri"/>
                <a:cs typeface="Calibri" pitchFamily="34" charset="0"/>
              </a:rPr>
              <a:t> dung </a:t>
            </a:r>
            <a:r>
              <a:rPr lang="en-US" sz="3200" dirty="0" err="1">
                <a:latin typeface="Calibri" pitchFamily="34" charset="0"/>
                <a:ea typeface="Calibri"/>
                <a:cs typeface="Calibri" pitchFamily="34" charset="0"/>
              </a:rPr>
              <a:t>dịch</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dinh</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dưỡng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trồng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thuỷ</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canh</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có</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mực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nước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ngang</a:t>
            </a:r>
            <a:r>
              <a:rPr lang="en-US" sz="3200" dirty="0">
                <a:latin typeface="Calibri" pitchFamily="34" charset="0"/>
                <a:ea typeface="Calibri"/>
                <a:cs typeface="Calibri" pitchFamily="34" charset="0"/>
              </a:rPr>
              <a:t> 1/2 </a:t>
            </a:r>
            <a:r>
              <a:rPr lang="en-US" sz="3200" dirty="0" err="1">
                <a:latin typeface="Calibri" pitchFamily="34" charset="0"/>
                <a:ea typeface="Calibri"/>
                <a:cs typeface="Calibri" pitchFamily="34" charset="0"/>
              </a:rPr>
              <a:t>chiều</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cao</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của</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cốc</a:t>
            </a:r>
            <a:r>
              <a:rPr lang="en-US" sz="3200" dirty="0">
                <a:latin typeface="Calibri" pitchFamily="34" charset="0"/>
                <a:ea typeface="Calibri"/>
                <a:cs typeface="Calibri" pitchFamily="34" charset="0"/>
              </a:rPr>
              <a:t>). </a:t>
            </a:r>
          </a:p>
          <a:p>
            <a:pPr indent="180340" algn="just">
              <a:lnSpc>
                <a:spcPct val="107000"/>
              </a:lnSpc>
              <a:spcBef>
                <a:spcPts val="300"/>
              </a:spcBef>
              <a:spcAft>
                <a:spcPts val="300"/>
              </a:spcAft>
            </a:pP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Chọn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một</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loại</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hạt</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giống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rau</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muống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rau</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dề</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cải</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ngọt</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gieo</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vào</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các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cốc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mỗi</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cốc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năm</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hạt</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Đặt</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cốc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vào</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nắp</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đậy</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sao</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cho</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mực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nước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ngang</a:t>
            </a:r>
            <a:r>
              <a:rPr lang="en-US" sz="3200" dirty="0">
                <a:latin typeface="Calibri" pitchFamily="34" charset="0"/>
                <a:ea typeface="Calibri"/>
                <a:cs typeface="Calibri" pitchFamily="34" charset="0"/>
              </a:rPr>
              <a:t> 1/2 </a:t>
            </a:r>
            <a:r>
              <a:rPr lang="en-US" sz="3200" dirty="0" err="1">
                <a:latin typeface="Calibri" pitchFamily="34" charset="0"/>
                <a:ea typeface="Calibri"/>
                <a:cs typeface="Calibri" pitchFamily="34" charset="0"/>
              </a:rPr>
              <a:t>chiều</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cao</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cốc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và</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làm</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ướt</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giá</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thể</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thường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xuyên</a:t>
            </a:r>
            <a:r>
              <a:rPr lang="en-US" sz="3200" dirty="0">
                <a:latin typeface="Calibri" pitchFamily="34" charset="0"/>
                <a:ea typeface="Calibri"/>
                <a:cs typeface="Calibri" pitchFamily="34" charset="0"/>
              </a:rPr>
              <a:t>. Theo </a:t>
            </a:r>
            <a:r>
              <a:rPr lang="en-US" sz="3200" dirty="0" err="1">
                <a:latin typeface="Calibri" pitchFamily="34" charset="0"/>
                <a:ea typeface="Calibri"/>
                <a:cs typeface="Calibri" pitchFamily="34" charset="0"/>
              </a:rPr>
              <a:t>dõi</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sự</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nảy</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mầm</a:t>
            </a:r>
            <a:r>
              <a:rPr lang="en-US" sz="3200" dirty="0">
                <a:latin typeface="Calibri" pitchFamily="34" charset="0"/>
                <a:ea typeface="Calibri"/>
                <a:cs typeface="Calibri" pitchFamily="34" charset="0"/>
              </a:rPr>
              <a:t>. </a:t>
            </a:r>
          </a:p>
        </p:txBody>
      </p:sp>
      <p:sp>
        <p:nvSpPr>
          <p:cNvPr id="4" name="Rectangle 3"/>
          <p:cNvSpPr/>
          <p:nvPr/>
        </p:nvSpPr>
        <p:spPr>
          <a:xfrm>
            <a:off x="609600" y="4674789"/>
            <a:ext cx="11027610" cy="1649811"/>
          </a:xfrm>
          <a:prstGeom prst="rect">
            <a:avLst/>
          </a:prstGeom>
        </p:spPr>
        <p:txBody>
          <a:bodyPr wrap="square">
            <a:spAutoFit/>
          </a:bodyPr>
          <a:lstStyle/>
          <a:p>
            <a:pPr indent="180340" algn="just">
              <a:lnSpc>
                <a:spcPct val="107000"/>
              </a:lnSpc>
              <a:spcBef>
                <a:spcPts val="300"/>
              </a:spcBef>
              <a:spcAft>
                <a:spcPts val="300"/>
              </a:spcAft>
            </a:pPr>
            <a:r>
              <a:rPr lang="en-US" sz="3200" dirty="0" err="1">
                <a:latin typeface="Calibri" pitchFamily="34" charset="0"/>
                <a:ea typeface="Calibri"/>
                <a:cs typeface="Calibri" pitchFamily="34" charset="0"/>
              </a:rPr>
              <a:t>Bước</a:t>
            </a:r>
            <a:r>
              <a:rPr lang="en-US" sz="3200" dirty="0">
                <a:latin typeface="Calibri" pitchFamily="34" charset="0"/>
                <a:ea typeface="Calibri"/>
                <a:cs typeface="Calibri" pitchFamily="34" charset="0"/>
              </a:rPr>
              <a:t> 3: </a:t>
            </a:r>
            <a:r>
              <a:rPr lang="en-US" sz="3200" dirty="0" err="1">
                <a:latin typeface="Calibri" pitchFamily="34" charset="0"/>
                <a:ea typeface="Calibri"/>
                <a:cs typeface="Calibri" pitchFamily="34" charset="0"/>
              </a:rPr>
              <a:t>Đặt</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thùng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cây</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vào</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nơi</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có</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đủ</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ánh</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sáng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Sau</a:t>
            </a:r>
            <a:r>
              <a:rPr lang="en-US" sz="3200" dirty="0">
                <a:latin typeface="Calibri" pitchFamily="34" charset="0"/>
                <a:ea typeface="Calibri"/>
                <a:cs typeface="Calibri" pitchFamily="34" charset="0"/>
              </a:rPr>
              <a:t> 1 </a:t>
            </a:r>
            <a:r>
              <a:rPr lang="en-US" sz="3200" dirty="0" err="1">
                <a:latin typeface="Calibri" pitchFamily="34" charset="0"/>
                <a:ea typeface="Calibri"/>
                <a:cs typeface="Calibri" pitchFamily="34" charset="0"/>
              </a:rPr>
              <a:t>tuần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khi</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cây</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mọc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tốt</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và</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vươn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lên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cao</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quan</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sát</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sự</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sinh</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trưởng</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của</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các</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cây</a:t>
            </a:r>
            <a:r>
              <a:rPr lang="en-US" sz="3200" dirty="0">
                <a:latin typeface="Calibri" pitchFamily="34" charset="0"/>
                <a:ea typeface="Calibri"/>
                <a:cs typeface="Calibri" pitchFamily="34" charset="0"/>
              </a:rPr>
              <a:t> </a:t>
            </a:r>
            <a:r>
              <a:rPr lang="en-US" sz="3200" dirty="0" err="1">
                <a:latin typeface="Calibri" pitchFamily="34" charset="0"/>
                <a:ea typeface="Calibri"/>
                <a:cs typeface="Calibri" pitchFamily="34" charset="0"/>
              </a:rPr>
              <a:t>trồng</a:t>
            </a:r>
            <a:r>
              <a:rPr lang="en-US" sz="3200" dirty="0">
                <a:latin typeface="Calibri" pitchFamily="34" charset="0"/>
                <a:ea typeface="Calibri"/>
                <a:cs typeface="Calibri" pitchFamily="34" charset="0"/>
              </a:rPr>
              <a:t>. </a:t>
            </a:r>
          </a:p>
        </p:txBody>
      </p:sp>
    </p:spTree>
    <p:extLst>
      <p:ext uri="{BB962C8B-B14F-4D97-AF65-F5344CB8AC3E}">
        <p14:creationId xmlns:p14="http://schemas.microsoft.com/office/powerpoint/2010/main" val="1916747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0" y="1524000"/>
            <a:ext cx="4572000" cy="369332"/>
          </a:xfrm>
          <a:prstGeom prst="rect">
            <a:avLst/>
          </a:prstGeom>
        </p:spPr>
        <p:txBody>
          <a:bodyPr>
            <a:spAutoFit/>
          </a:bodyPr>
          <a:lstStyle/>
          <a:p>
            <a:r>
              <a:rPr lang="en-US" dirty="0"/>
              <a:t>  </a:t>
            </a:r>
          </a:p>
        </p:txBody>
      </p:sp>
      <p:sp>
        <p:nvSpPr>
          <p:cNvPr id="4" name="Rectangle 3"/>
          <p:cNvSpPr/>
          <p:nvPr/>
        </p:nvSpPr>
        <p:spPr>
          <a:xfrm>
            <a:off x="2492829" y="1349829"/>
            <a:ext cx="7467600" cy="2062103"/>
          </a:xfrm>
          <a:prstGeom prst="rect">
            <a:avLst/>
          </a:prstGeom>
        </p:spPr>
        <p:txBody>
          <a:bodyPr wrap="square">
            <a:spAutoFit/>
          </a:bodyPr>
          <a:lstStyle/>
          <a:p>
            <a:endParaRPr lang="en-US" sz="3200" dirty="0">
              <a:latin typeface="Calibri" pitchFamily="34" charset="0"/>
              <a:cs typeface="Calibri" pitchFamily="34" charset="0"/>
            </a:endParaRPr>
          </a:p>
          <a:p>
            <a:r>
              <a:rPr lang="en-US" sz="3200" dirty="0">
                <a:latin typeface="Calibri" pitchFamily="34" charset="0"/>
                <a:cs typeface="Calibri" pitchFamily="34" charset="0"/>
              </a:rPr>
              <a:t> Clip </a:t>
            </a:r>
            <a:r>
              <a:rPr lang="en-US" sz="3200" dirty="0" err="1">
                <a:latin typeface="Calibri" pitchFamily="34" charset="0"/>
                <a:cs typeface="Calibri" pitchFamily="34" charset="0"/>
              </a:rPr>
              <a:t>hướng</a:t>
            </a:r>
            <a:r>
              <a:rPr lang="en-US" sz="3200" dirty="0">
                <a:latin typeface="Calibri" pitchFamily="34" charset="0"/>
                <a:cs typeface="Calibri" pitchFamily="34" charset="0"/>
              </a:rPr>
              <a:t> </a:t>
            </a:r>
            <a:r>
              <a:rPr lang="en-US" sz="3200" dirty="0" err="1">
                <a:latin typeface="Calibri" pitchFamily="34" charset="0"/>
                <a:cs typeface="Calibri" pitchFamily="34" charset="0"/>
              </a:rPr>
              <a:t>dẫn</a:t>
            </a:r>
            <a:r>
              <a:rPr lang="en-US" sz="3200" dirty="0">
                <a:latin typeface="Calibri" pitchFamily="34" charset="0"/>
                <a:cs typeface="Calibri" pitchFamily="34" charset="0"/>
              </a:rPr>
              <a:t> </a:t>
            </a:r>
            <a:r>
              <a:rPr lang="en-US" sz="3200" dirty="0" err="1">
                <a:latin typeface="Calibri" pitchFamily="34" charset="0"/>
                <a:cs typeface="Calibri" pitchFamily="34" charset="0"/>
              </a:rPr>
              <a:t>trong</a:t>
            </a:r>
            <a:r>
              <a:rPr lang="en-US" sz="3200" dirty="0">
                <a:latin typeface="Calibri" pitchFamily="34" charset="0"/>
                <a:cs typeface="Calibri" pitchFamily="34" charset="0"/>
              </a:rPr>
              <a:t> </a:t>
            </a:r>
            <a:r>
              <a:rPr lang="en-US" sz="3200" dirty="0" err="1">
                <a:latin typeface="Calibri" pitchFamily="34" charset="0"/>
                <a:cs typeface="Calibri" pitchFamily="34" charset="0"/>
              </a:rPr>
              <a:t>rau</a:t>
            </a:r>
            <a:r>
              <a:rPr lang="en-US" sz="3200" dirty="0">
                <a:latin typeface="Calibri" pitchFamily="34" charset="0"/>
                <a:cs typeface="Calibri" pitchFamily="34" charset="0"/>
              </a:rPr>
              <a:t> </a:t>
            </a:r>
            <a:r>
              <a:rPr lang="en-US" sz="3200" dirty="0" err="1">
                <a:latin typeface="Calibri" pitchFamily="34" charset="0"/>
                <a:cs typeface="Calibri" pitchFamily="34" charset="0"/>
              </a:rPr>
              <a:t>thủy</a:t>
            </a:r>
            <a:r>
              <a:rPr lang="en-US" sz="3200" dirty="0">
                <a:latin typeface="Calibri" pitchFamily="34" charset="0"/>
                <a:cs typeface="Calibri" pitchFamily="34" charset="0"/>
              </a:rPr>
              <a:t> </a:t>
            </a:r>
            <a:r>
              <a:rPr lang="en-US" sz="3200" dirty="0" err="1">
                <a:latin typeface="Calibri" pitchFamily="34" charset="0"/>
                <a:cs typeface="Calibri" pitchFamily="34" charset="0"/>
              </a:rPr>
              <a:t>canh</a:t>
            </a:r>
            <a:endParaRPr lang="en-US" sz="3200" dirty="0">
              <a:latin typeface="Calibri" pitchFamily="34" charset="0"/>
              <a:cs typeface="Calibri" pitchFamily="34" charset="0"/>
            </a:endParaRPr>
          </a:p>
          <a:p>
            <a:r>
              <a:rPr lang="en-US" sz="3200" dirty="0">
                <a:latin typeface="Calibri" pitchFamily="34" charset="0"/>
                <a:cs typeface="Calibri" pitchFamily="34" charset="0"/>
              </a:rPr>
              <a:t>https://www.youtube.com/watch?v=ZuAR-bNu3h4</a:t>
            </a:r>
          </a:p>
        </p:txBody>
      </p:sp>
      <p:sp>
        <p:nvSpPr>
          <p:cNvPr id="6" name="Rectangle 5"/>
          <p:cNvSpPr/>
          <p:nvPr/>
        </p:nvSpPr>
        <p:spPr>
          <a:xfrm>
            <a:off x="5039446" y="609601"/>
            <a:ext cx="2097049" cy="584775"/>
          </a:xfrm>
          <a:prstGeom prst="rect">
            <a:avLst/>
          </a:prstGeom>
        </p:spPr>
        <p:txBody>
          <a:bodyPr wrap="none">
            <a:spAutoFit/>
          </a:bodyPr>
          <a:lstStyle/>
          <a:p>
            <a:r>
              <a:rPr lang="en-US" sz="3200" b="1" kern="0" dirty="0">
                <a:solidFill>
                  <a:srgbClr val="FFFDFC">
                    <a:lumMod val="50000"/>
                  </a:srgbClr>
                </a:solidFill>
                <a:latin typeface="Calibri" pitchFamily="34" charset="0"/>
                <a:cs typeface="Calibri" pitchFamily="34" charset="0"/>
                <a:sym typeface="Arial" pitchFamily="34" charset="0"/>
              </a:rPr>
              <a:t>VẬN DỤNG</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1820947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5923019E-DD00-8D33-FD05-0458E773A3B5}"/>
              </a:ext>
            </a:extLst>
          </p:cNvPr>
          <p:cNvSpPr/>
          <p:nvPr/>
        </p:nvSpPr>
        <p:spPr>
          <a:xfrm>
            <a:off x="3414892" y="1896534"/>
            <a:ext cx="5362223" cy="2829747"/>
          </a:xfrm>
          <a:prstGeom prst="roundRect">
            <a:avLst/>
          </a:prstGeom>
          <a:solidFill>
            <a:srgbClr val="FFC000"/>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buClr>
                <a:srgbClr val="000000"/>
              </a:buClr>
              <a:buFont typeface="Arial"/>
              <a:buNone/>
            </a:pPr>
            <a:r>
              <a:rPr lang="en-US" sz="6600" b="1" kern="0" dirty="0">
                <a:solidFill>
                  <a:srgbClr val="000000"/>
                </a:solidFill>
                <a:latin typeface="Calibri" panose="020F0502020204030204" pitchFamily="34" charset="0"/>
                <a:cs typeface="Calibri" panose="020F0502020204030204" pitchFamily="34" charset="0"/>
                <a:sym typeface="Arial"/>
              </a:rPr>
              <a:t>KHÁM PHÁ</a:t>
            </a:r>
          </a:p>
        </p:txBody>
      </p:sp>
    </p:spTree>
    <p:extLst>
      <p:ext uri="{BB962C8B-B14F-4D97-AF65-F5344CB8AC3E}">
        <p14:creationId xmlns:p14="http://schemas.microsoft.com/office/powerpoint/2010/main" val="270241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D9B9CE-F69C-B5E4-13B4-9BDB86CC8751}"/>
              </a:ext>
            </a:extLst>
          </p:cNvPr>
          <p:cNvSpPr txBox="1"/>
          <p:nvPr/>
        </p:nvSpPr>
        <p:spPr>
          <a:xfrm>
            <a:off x="168442" y="896258"/>
            <a:ext cx="6112042" cy="595932"/>
          </a:xfrm>
          <a:prstGeom prst="rect">
            <a:avLst/>
          </a:prstGeom>
          <a:noFill/>
        </p:spPr>
        <p:txBody>
          <a:bodyPr wrap="square">
            <a:spAutoFit/>
          </a:bodyPr>
          <a:lstStyle/>
          <a:p>
            <a:pPr algn="just">
              <a:lnSpc>
                <a:spcPct val="107000"/>
              </a:lnSpc>
              <a:spcBef>
                <a:spcPts val="300"/>
              </a:spcBef>
              <a:spcAft>
                <a:spcPts val="300"/>
              </a:spcAft>
            </a:pPr>
            <a:r>
              <a:rPr lang="en-US" sz="3200" dirty="0" err="1">
                <a:solidFill>
                  <a:prstClr val="black"/>
                </a:solidFill>
                <a:latin typeface="Calibri" pitchFamily="34" charset="0"/>
                <a:ea typeface="Calibri"/>
                <a:cs typeface="Calibri" pitchFamily="34" charset="0"/>
              </a:rPr>
              <a:t>Thủy</a:t>
            </a:r>
            <a:r>
              <a:rPr lang="en-US" sz="3200" dirty="0">
                <a:solidFill>
                  <a:prstClr val="black"/>
                </a:solidFill>
                <a:latin typeface="Calibri" pitchFamily="34" charset="0"/>
                <a:ea typeface="Calibri"/>
                <a:cs typeface="Calibri" pitchFamily="34" charset="0"/>
              </a:rPr>
              <a:t> </a:t>
            </a:r>
            <a:r>
              <a:rPr lang="en-US" sz="3200" dirty="0" err="1">
                <a:solidFill>
                  <a:prstClr val="black"/>
                </a:solidFill>
                <a:latin typeface="Calibri" pitchFamily="34" charset="0"/>
                <a:ea typeface="Calibri"/>
                <a:cs typeface="Calibri" pitchFamily="34" charset="0"/>
              </a:rPr>
              <a:t>canh</a:t>
            </a:r>
            <a:r>
              <a:rPr lang="en-US" sz="3200" dirty="0">
                <a:solidFill>
                  <a:prstClr val="black"/>
                </a:solidFill>
                <a:latin typeface="Calibri" pitchFamily="34" charset="0"/>
                <a:ea typeface="Calibri"/>
                <a:cs typeface="Calibri" pitchFamily="34" charset="0"/>
              </a:rPr>
              <a:t> </a:t>
            </a:r>
            <a:r>
              <a:rPr lang="en-US" sz="3200" dirty="0" err="1">
                <a:solidFill>
                  <a:prstClr val="black"/>
                </a:solidFill>
                <a:latin typeface="Calibri" pitchFamily="34" charset="0"/>
                <a:ea typeface="Calibri"/>
                <a:cs typeface="Calibri" pitchFamily="34" charset="0"/>
              </a:rPr>
              <a:t>là</a:t>
            </a:r>
            <a:r>
              <a:rPr lang="en-US" sz="3200" dirty="0">
                <a:solidFill>
                  <a:prstClr val="black"/>
                </a:solidFill>
                <a:latin typeface="Calibri" pitchFamily="34" charset="0"/>
                <a:ea typeface="Calibri"/>
                <a:cs typeface="Calibri" pitchFamily="34" charset="0"/>
              </a:rPr>
              <a:t> </a:t>
            </a:r>
            <a:r>
              <a:rPr lang="en-US" sz="3200" dirty="0" err="1">
                <a:solidFill>
                  <a:prstClr val="black"/>
                </a:solidFill>
                <a:latin typeface="Calibri" pitchFamily="34" charset="0"/>
                <a:ea typeface="Calibri"/>
                <a:cs typeface="Calibri" pitchFamily="34" charset="0"/>
              </a:rPr>
              <a:t>gì</a:t>
            </a:r>
            <a:r>
              <a:rPr lang="en-US" sz="3200" dirty="0">
                <a:solidFill>
                  <a:prstClr val="black"/>
                </a:solidFill>
                <a:latin typeface="Calibri" pitchFamily="34" charset="0"/>
                <a:ea typeface="Calibri"/>
                <a:cs typeface="Calibri" pitchFamily="34" charset="0"/>
              </a:rPr>
              <a:t>?</a:t>
            </a:r>
          </a:p>
        </p:txBody>
      </p:sp>
      <p:pic>
        <p:nvPicPr>
          <p:cNvPr id="5" name="Picture 4">
            <a:extLst>
              <a:ext uri="{FF2B5EF4-FFF2-40B4-BE49-F238E27FC236}">
                <a16:creationId xmlns:a16="http://schemas.microsoft.com/office/drawing/2014/main" id="{8E9CB0D3-7540-A173-E4B8-524050319C23}"/>
              </a:ext>
            </a:extLst>
          </p:cNvPr>
          <p:cNvPicPr>
            <a:picLocks noChangeAspect="1"/>
          </p:cNvPicPr>
          <p:nvPr/>
        </p:nvPicPr>
        <p:blipFill>
          <a:blip r:embed="rId2"/>
          <a:stretch>
            <a:fillRect/>
          </a:stretch>
        </p:blipFill>
        <p:spPr>
          <a:xfrm>
            <a:off x="5598354" y="266887"/>
            <a:ext cx="6441245" cy="5067113"/>
          </a:xfrm>
          <a:prstGeom prst="rect">
            <a:avLst/>
          </a:prstGeom>
        </p:spPr>
      </p:pic>
      <p:sp>
        <p:nvSpPr>
          <p:cNvPr id="6" name="Rectangle 5">
            <a:extLst>
              <a:ext uri="{FF2B5EF4-FFF2-40B4-BE49-F238E27FC236}">
                <a16:creationId xmlns:a16="http://schemas.microsoft.com/office/drawing/2014/main" id="{FB9B1612-DF2E-8300-A10C-DF5AFE4A4E7D}"/>
              </a:ext>
            </a:extLst>
          </p:cNvPr>
          <p:cNvSpPr/>
          <p:nvPr/>
        </p:nvSpPr>
        <p:spPr>
          <a:xfrm>
            <a:off x="148389" y="1731740"/>
            <a:ext cx="3733800" cy="1384995"/>
          </a:xfrm>
          <a:prstGeom prst="rect">
            <a:avLst/>
          </a:prstGeom>
        </p:spPr>
        <p:txBody>
          <a:bodyPr wrap="square">
            <a:spAutoFit/>
          </a:bodyPr>
          <a:lstStyle/>
          <a:p>
            <a:pPr algn="just">
              <a:spcAft>
                <a:spcPts val="600"/>
              </a:spcAft>
            </a:pPr>
            <a:r>
              <a:rPr lang="en-US" sz="2800" dirty="0">
                <a:latin typeface="Calibri" pitchFamily="34" charset="0"/>
                <a:ea typeface="Arial"/>
                <a:cs typeface="Calibri" pitchFamily="34" charset="0"/>
              </a:rPr>
              <a:t> →</a:t>
            </a:r>
            <a:r>
              <a:rPr lang="en-US" sz="2800" dirty="0" err="1">
                <a:latin typeface="Calibri" pitchFamily="34" charset="0"/>
                <a:ea typeface="Arial"/>
                <a:cs typeface="Calibri" pitchFamily="34" charset="0"/>
              </a:rPr>
              <a:t>Kĩ</a:t>
            </a:r>
            <a:r>
              <a:rPr lang="en-US" sz="2800" dirty="0">
                <a:latin typeface="Calibri" pitchFamily="34" charset="0"/>
                <a:ea typeface="Arial"/>
                <a:cs typeface="Calibri" pitchFamily="34" charset="0"/>
              </a:rPr>
              <a:t> </a:t>
            </a:r>
            <a:r>
              <a:rPr lang="en-US" sz="2800" dirty="0" err="1">
                <a:latin typeface="Calibri" pitchFamily="34" charset="0"/>
                <a:ea typeface="Arial"/>
                <a:cs typeface="Calibri" pitchFamily="34" charset="0"/>
              </a:rPr>
              <a:t>thuật</a:t>
            </a:r>
            <a:r>
              <a:rPr lang="en-US" sz="2800" dirty="0">
                <a:latin typeface="Calibri" pitchFamily="34" charset="0"/>
                <a:ea typeface="Arial"/>
                <a:cs typeface="Calibri" pitchFamily="34" charset="0"/>
              </a:rPr>
              <a:t> </a:t>
            </a:r>
            <a:r>
              <a:rPr lang="en-US" sz="2800" dirty="0" err="1">
                <a:latin typeface="Calibri" pitchFamily="34" charset="0"/>
                <a:ea typeface="Arial"/>
                <a:cs typeface="Calibri" pitchFamily="34" charset="0"/>
              </a:rPr>
              <a:t>trồng</a:t>
            </a:r>
            <a:r>
              <a:rPr lang="en-US" sz="2800" dirty="0">
                <a:latin typeface="Calibri" pitchFamily="34" charset="0"/>
                <a:ea typeface="Arial"/>
                <a:cs typeface="Calibri" pitchFamily="34" charset="0"/>
              </a:rPr>
              <a:t> </a:t>
            </a:r>
            <a:r>
              <a:rPr lang="en-US" sz="2800" dirty="0" err="1">
                <a:latin typeface="Calibri" pitchFamily="34" charset="0"/>
                <a:ea typeface="Arial"/>
                <a:cs typeface="Calibri" pitchFamily="34" charset="0"/>
              </a:rPr>
              <a:t>cây</a:t>
            </a:r>
            <a:r>
              <a:rPr lang="en-US" sz="2800" dirty="0">
                <a:latin typeface="Calibri" pitchFamily="34" charset="0"/>
                <a:ea typeface="Arial"/>
                <a:cs typeface="Calibri" pitchFamily="34" charset="0"/>
              </a:rPr>
              <a:t> </a:t>
            </a:r>
            <a:r>
              <a:rPr lang="en-US" sz="2800" dirty="0" err="1">
                <a:latin typeface="Calibri" pitchFamily="34" charset="0"/>
                <a:ea typeface="Arial"/>
                <a:cs typeface="Calibri" pitchFamily="34" charset="0"/>
              </a:rPr>
              <a:t>trong</a:t>
            </a:r>
            <a:r>
              <a:rPr lang="en-US" sz="2800" dirty="0">
                <a:latin typeface="Calibri" pitchFamily="34" charset="0"/>
                <a:ea typeface="Arial"/>
                <a:cs typeface="Calibri" pitchFamily="34" charset="0"/>
              </a:rPr>
              <a:t> dung </a:t>
            </a:r>
            <a:r>
              <a:rPr lang="en-US" sz="2800" dirty="0" err="1">
                <a:latin typeface="Calibri" pitchFamily="34" charset="0"/>
                <a:ea typeface="Arial"/>
                <a:cs typeface="Calibri" pitchFamily="34" charset="0"/>
              </a:rPr>
              <a:t>dịch</a:t>
            </a:r>
            <a:r>
              <a:rPr lang="en-US" sz="2800" dirty="0">
                <a:latin typeface="Calibri" pitchFamily="34" charset="0"/>
                <a:ea typeface="Arial"/>
                <a:cs typeface="Calibri" pitchFamily="34" charset="0"/>
              </a:rPr>
              <a:t> </a:t>
            </a:r>
            <a:r>
              <a:rPr lang="en-US" sz="2800" dirty="0" err="1">
                <a:latin typeface="Calibri" pitchFamily="34" charset="0"/>
                <a:ea typeface="Arial"/>
                <a:cs typeface="Calibri" pitchFamily="34" charset="0"/>
              </a:rPr>
              <a:t>dinh</a:t>
            </a:r>
            <a:r>
              <a:rPr lang="en-US" sz="2800" dirty="0">
                <a:latin typeface="Calibri" pitchFamily="34" charset="0"/>
                <a:ea typeface="Arial"/>
                <a:cs typeface="Calibri" pitchFamily="34" charset="0"/>
              </a:rPr>
              <a:t> </a:t>
            </a:r>
            <a:r>
              <a:rPr lang="en-US" sz="2800" dirty="0" err="1">
                <a:latin typeface="Calibri" pitchFamily="34" charset="0"/>
                <a:ea typeface="Arial"/>
                <a:cs typeface="Calibri" pitchFamily="34" charset="0"/>
              </a:rPr>
              <a:t>dưỡng</a:t>
            </a:r>
            <a:r>
              <a:rPr lang="en-US" sz="2800" dirty="0">
                <a:latin typeface="Calibri" pitchFamily="34" charset="0"/>
                <a:ea typeface="Arial"/>
                <a:cs typeface="Calibri" pitchFamily="34" charset="0"/>
              </a:rPr>
              <a:t>. </a:t>
            </a:r>
            <a:endParaRPr lang="en-US" sz="2800" dirty="0">
              <a:latin typeface="Calibri" pitchFamily="34" charset="0"/>
              <a:ea typeface="Calibri"/>
              <a:cs typeface="Calibri" pitchFamily="34" charset="0"/>
            </a:endParaRPr>
          </a:p>
        </p:txBody>
      </p:sp>
      <p:sp>
        <p:nvSpPr>
          <p:cNvPr id="7" name="Rectangle 6">
            <a:extLst>
              <a:ext uri="{FF2B5EF4-FFF2-40B4-BE49-F238E27FC236}">
                <a16:creationId xmlns:a16="http://schemas.microsoft.com/office/drawing/2014/main" id="{248DC1F1-4599-C07B-74E5-B54613AE787D}"/>
              </a:ext>
            </a:extLst>
          </p:cNvPr>
          <p:cNvSpPr/>
          <p:nvPr/>
        </p:nvSpPr>
        <p:spPr>
          <a:xfrm>
            <a:off x="0" y="229291"/>
            <a:ext cx="4682692" cy="584775"/>
          </a:xfrm>
          <a:prstGeom prst="rect">
            <a:avLst/>
          </a:prstGeom>
          <a:solidFill>
            <a:srgbClr val="FFFF00"/>
          </a:solidFill>
        </p:spPr>
        <p:txBody>
          <a:bodyPr wrap="none">
            <a:spAutoFit/>
          </a:bodyPr>
          <a:lstStyle/>
          <a:p>
            <a:r>
              <a:rPr lang="en-US" sz="3200" b="1" dirty="0">
                <a:solidFill>
                  <a:srgbClr val="FF0000"/>
                </a:solidFill>
                <a:highlight>
                  <a:srgbClr val="FFFF00"/>
                </a:highlight>
                <a:latin typeface="Calibri" pitchFamily="34" charset="0"/>
                <a:ea typeface="Calibri"/>
                <a:cs typeface="Calibri" pitchFamily="34" charset="0"/>
              </a:rPr>
              <a:t> I. KHÁI NIỆM THỦY CANH </a:t>
            </a:r>
            <a:endParaRPr lang="en-US" sz="3200" dirty="0">
              <a:solidFill>
                <a:srgbClr val="FF0000"/>
              </a:solidFill>
              <a:highlight>
                <a:srgbClr val="FFFF00"/>
              </a:highlight>
              <a:latin typeface="Calibri" pitchFamily="34" charset="0"/>
              <a:cs typeface="Calibri" pitchFamily="34" charset="0"/>
            </a:endParaRPr>
          </a:p>
        </p:txBody>
      </p:sp>
      <p:sp>
        <p:nvSpPr>
          <p:cNvPr id="9" name="TextBox 8">
            <a:extLst>
              <a:ext uri="{FF2B5EF4-FFF2-40B4-BE49-F238E27FC236}">
                <a16:creationId xmlns:a16="http://schemas.microsoft.com/office/drawing/2014/main" id="{992DCABF-9B6D-BAE8-0A3F-F95136C1D85F}"/>
              </a:ext>
            </a:extLst>
          </p:cNvPr>
          <p:cNvSpPr txBox="1"/>
          <p:nvPr/>
        </p:nvSpPr>
        <p:spPr>
          <a:xfrm>
            <a:off x="47692" y="3276600"/>
            <a:ext cx="5550662" cy="523220"/>
          </a:xfrm>
          <a:prstGeom prst="rect">
            <a:avLst/>
          </a:prstGeom>
          <a:noFill/>
        </p:spPr>
        <p:txBody>
          <a:bodyPr wrap="square">
            <a:spAutoFit/>
          </a:bodyPr>
          <a:lstStyle/>
          <a:p>
            <a:r>
              <a:rPr lang="en-US" sz="2800" dirty="0">
                <a:solidFill>
                  <a:schemeClr val="bg1"/>
                </a:solidFill>
                <a:latin typeface="Calibri" pitchFamily="34" charset="0"/>
                <a:ea typeface="Calibri"/>
                <a:cs typeface="Calibri" pitchFamily="34" charset="0"/>
              </a:rPr>
              <a:t>Dung </a:t>
            </a:r>
            <a:r>
              <a:rPr lang="en-US" sz="2800" dirty="0" err="1">
                <a:solidFill>
                  <a:schemeClr val="bg1"/>
                </a:solidFill>
                <a:latin typeface="Calibri" pitchFamily="34" charset="0"/>
                <a:ea typeface="Calibri"/>
                <a:cs typeface="Calibri" pitchFamily="34" charset="0"/>
              </a:rPr>
              <a:t>dịch</a:t>
            </a:r>
            <a:r>
              <a:rPr lang="en-US" sz="2800" dirty="0">
                <a:solidFill>
                  <a:schemeClr val="bg1"/>
                </a:solidFill>
                <a:latin typeface="Calibri" pitchFamily="34" charset="0"/>
                <a:ea typeface="Calibri"/>
                <a:cs typeface="Calibri" pitchFamily="34" charset="0"/>
              </a:rPr>
              <a:t> </a:t>
            </a:r>
            <a:r>
              <a:rPr lang="en-US" sz="2800" dirty="0" err="1">
                <a:solidFill>
                  <a:schemeClr val="bg1"/>
                </a:solidFill>
                <a:latin typeface="Calibri" pitchFamily="34" charset="0"/>
                <a:ea typeface="Calibri"/>
                <a:cs typeface="Calibri" pitchFamily="34" charset="0"/>
              </a:rPr>
              <a:t>dinh</a:t>
            </a:r>
            <a:r>
              <a:rPr lang="en-US" sz="2800" dirty="0">
                <a:solidFill>
                  <a:schemeClr val="bg1"/>
                </a:solidFill>
                <a:latin typeface="Calibri" pitchFamily="34" charset="0"/>
                <a:ea typeface="Calibri"/>
                <a:cs typeface="Calibri" pitchFamily="34" charset="0"/>
              </a:rPr>
              <a:t> </a:t>
            </a:r>
            <a:r>
              <a:rPr lang="en-US" sz="2800" dirty="0" err="1">
                <a:solidFill>
                  <a:schemeClr val="bg1"/>
                </a:solidFill>
                <a:latin typeface="Calibri" pitchFamily="34" charset="0"/>
                <a:ea typeface="Calibri"/>
                <a:cs typeface="Calibri" pitchFamily="34" charset="0"/>
              </a:rPr>
              <a:t>dưỡng</a:t>
            </a:r>
            <a:r>
              <a:rPr lang="en-US" sz="2800" dirty="0">
                <a:solidFill>
                  <a:schemeClr val="bg1"/>
                </a:solidFill>
                <a:latin typeface="Calibri" pitchFamily="34" charset="0"/>
                <a:ea typeface="Calibri"/>
                <a:cs typeface="Calibri" pitchFamily="34" charset="0"/>
              </a:rPr>
              <a:t> </a:t>
            </a:r>
            <a:r>
              <a:rPr lang="en-US" sz="2800" dirty="0" err="1">
                <a:solidFill>
                  <a:schemeClr val="bg1"/>
                </a:solidFill>
                <a:latin typeface="Calibri" pitchFamily="34" charset="0"/>
                <a:ea typeface="Calibri"/>
                <a:cs typeface="Calibri" pitchFamily="34" charset="0"/>
              </a:rPr>
              <a:t>có</a:t>
            </a:r>
            <a:r>
              <a:rPr lang="en-US" sz="2800" dirty="0">
                <a:solidFill>
                  <a:schemeClr val="bg1"/>
                </a:solidFill>
                <a:latin typeface="Calibri" pitchFamily="34" charset="0"/>
                <a:ea typeface="Calibri"/>
                <a:cs typeface="Calibri" pitchFamily="34" charset="0"/>
              </a:rPr>
              <a:t> </a:t>
            </a:r>
            <a:r>
              <a:rPr lang="en-US" sz="2800" dirty="0" err="1">
                <a:solidFill>
                  <a:schemeClr val="bg1"/>
                </a:solidFill>
                <a:latin typeface="Calibri" pitchFamily="34" charset="0"/>
                <a:ea typeface="Calibri"/>
                <a:cs typeface="Calibri" pitchFamily="34" charset="0"/>
              </a:rPr>
              <a:t>vai</a:t>
            </a:r>
            <a:r>
              <a:rPr lang="en-US" sz="2800" dirty="0">
                <a:solidFill>
                  <a:schemeClr val="bg1"/>
                </a:solidFill>
                <a:latin typeface="Calibri" pitchFamily="34" charset="0"/>
                <a:ea typeface="Calibri"/>
                <a:cs typeface="Calibri" pitchFamily="34" charset="0"/>
              </a:rPr>
              <a:t> </a:t>
            </a:r>
            <a:r>
              <a:rPr lang="en-US" sz="2800" dirty="0" err="1">
                <a:solidFill>
                  <a:schemeClr val="bg1"/>
                </a:solidFill>
                <a:latin typeface="Calibri" pitchFamily="34" charset="0"/>
                <a:ea typeface="Calibri"/>
                <a:cs typeface="Calibri" pitchFamily="34" charset="0"/>
              </a:rPr>
              <a:t>trò</a:t>
            </a:r>
            <a:r>
              <a:rPr lang="en-US" sz="2800" dirty="0">
                <a:solidFill>
                  <a:schemeClr val="bg1"/>
                </a:solidFill>
                <a:latin typeface="Calibri" pitchFamily="34" charset="0"/>
                <a:ea typeface="Calibri"/>
                <a:cs typeface="Calibri" pitchFamily="34" charset="0"/>
              </a:rPr>
              <a:t> </a:t>
            </a:r>
            <a:r>
              <a:rPr lang="en-US" sz="2800" dirty="0" err="1">
                <a:solidFill>
                  <a:schemeClr val="bg1"/>
                </a:solidFill>
                <a:latin typeface="Calibri" pitchFamily="34" charset="0"/>
                <a:ea typeface="Calibri"/>
                <a:cs typeface="Calibri" pitchFamily="34" charset="0"/>
              </a:rPr>
              <a:t>gì</a:t>
            </a:r>
            <a:r>
              <a:rPr lang="en-US" sz="2800" dirty="0">
                <a:solidFill>
                  <a:schemeClr val="bg1"/>
                </a:solidFill>
                <a:latin typeface="Calibri" pitchFamily="34" charset="0"/>
                <a:ea typeface="Calibri"/>
                <a:cs typeface="Calibri" pitchFamily="34" charset="0"/>
              </a:rPr>
              <a:t>? </a:t>
            </a:r>
            <a:endParaRPr lang="vi-VN" sz="2800" dirty="0"/>
          </a:p>
        </p:txBody>
      </p:sp>
      <p:sp>
        <p:nvSpPr>
          <p:cNvPr id="11" name="TextBox 10">
            <a:extLst>
              <a:ext uri="{FF2B5EF4-FFF2-40B4-BE49-F238E27FC236}">
                <a16:creationId xmlns:a16="http://schemas.microsoft.com/office/drawing/2014/main" id="{F685D581-7343-A4BE-270A-A75E8B8E209C}"/>
              </a:ext>
            </a:extLst>
          </p:cNvPr>
          <p:cNvSpPr txBox="1"/>
          <p:nvPr/>
        </p:nvSpPr>
        <p:spPr>
          <a:xfrm>
            <a:off x="47692" y="4191000"/>
            <a:ext cx="5550663" cy="2400657"/>
          </a:xfrm>
          <a:prstGeom prst="rect">
            <a:avLst/>
          </a:prstGeom>
          <a:noFill/>
        </p:spPr>
        <p:txBody>
          <a:bodyPr wrap="square">
            <a:spAutoFit/>
          </a:bodyPr>
          <a:lstStyle/>
          <a:p>
            <a:r>
              <a:rPr kumimoji="0" lang="vi-VN" sz="3000" b="0" i="0" u="none" strike="noStrike" kern="1200" cap="none" spc="0" normalizeH="0" baseline="0" noProof="0" dirty="0">
                <a:ln>
                  <a:noFill/>
                </a:ln>
                <a:effectLst/>
                <a:uLnTx/>
                <a:uFillTx/>
                <a:latin typeface="Calibri" panose="020F0502020204030204" pitchFamily="34" charset="0"/>
                <a:cs typeface="Calibri" pitchFamily="34" charset="0"/>
              </a:rPr>
              <a:t>→</a:t>
            </a:r>
            <a:r>
              <a:rPr kumimoji="0" lang="vi-VN" sz="3000" b="0" i="0" u="none" strike="noStrike" kern="1200" cap="none" spc="0" normalizeH="0" baseline="0" noProof="0" dirty="0">
                <a:ln>
                  <a:noFill/>
                </a:ln>
                <a:effectLst/>
                <a:uLnTx/>
                <a:uFillTx/>
                <a:latin typeface="Calibri" pitchFamily="34" charset="0"/>
                <a:ea typeface="+mn-ea"/>
                <a:cs typeface="Calibri" pitchFamily="34" charset="0"/>
              </a:rPr>
              <a:t>là hỗn hợp các muối khoáng và các chất hữu cơ hoà tan trong nước được sử dụng trong thuỷ canh để cung cấp cho cây sinh trưởng và phát triển</a:t>
            </a:r>
            <a:endParaRPr lang="vi-VN" dirty="0"/>
          </a:p>
        </p:txBody>
      </p:sp>
    </p:spTree>
    <p:extLst>
      <p:ext uri="{BB962C8B-B14F-4D97-AF65-F5344CB8AC3E}">
        <p14:creationId xmlns:p14="http://schemas.microsoft.com/office/powerpoint/2010/main" val="186276941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D44E6DB-CE23-4468-ABD1-C03258C80C5E}" type="slidenum">
              <a:rPr lang="en-US" altLang="en-US">
                <a:solidFill>
                  <a:srgbClr val="FFFFFF"/>
                </a:solidFill>
              </a:rPr>
              <a:pPr/>
              <a:t>5</a:t>
            </a:fld>
            <a:endParaRPr lang="en-US" altLang="en-US">
              <a:solidFill>
                <a:srgbClr val="FFFFFF"/>
              </a:solidFill>
            </a:endParaRPr>
          </a:p>
        </p:txBody>
      </p:sp>
      <p:sp>
        <p:nvSpPr>
          <p:cNvPr id="45059" name="TextBox 3"/>
          <p:cNvSpPr txBox="1">
            <a:spLocks noChangeArrowheads="1"/>
          </p:cNvSpPr>
          <p:nvPr/>
        </p:nvSpPr>
        <p:spPr bwMode="auto">
          <a:xfrm>
            <a:off x="2087637" y="0"/>
            <a:ext cx="8458200" cy="82529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lnSpc>
                <a:spcPct val="115000"/>
              </a:lnSpc>
              <a:spcBef>
                <a:spcPct val="50000"/>
              </a:spcBef>
              <a:spcAft>
                <a:spcPct val="0"/>
              </a:spcAft>
            </a:pPr>
            <a:r>
              <a:rPr lang="fr-FR" altLang="en-US" sz="4400" b="1" dirty="0">
                <a:solidFill>
                  <a:srgbClr val="FF0000"/>
                </a:solidFill>
                <a:latin typeface="Calibri" pitchFamily="34" charset="0"/>
                <a:cs typeface="Calibri" pitchFamily="34" charset="0"/>
              </a:rPr>
              <a:t>II. CÁC MÔ HÌNH THUỶ CANH</a:t>
            </a:r>
            <a:endParaRPr lang="en-US" altLang="en-US" sz="4400" b="1" dirty="0">
              <a:solidFill>
                <a:srgbClr val="FF0000"/>
              </a:solidFill>
              <a:latin typeface="Calibri" pitchFamily="34" charset="0"/>
              <a:cs typeface="Calibri" pitchFamily="34" charset="0"/>
            </a:endParaRPr>
          </a:p>
        </p:txBody>
      </p:sp>
      <p:pic>
        <p:nvPicPr>
          <p:cNvPr id="1028" name="Picture 4" descr="9 mô hình trồng rau thủy canh phổ biến (6 cơ bản + 3 nâng cao) - AZ Farming">
            <a:extLst>
              <a:ext uri="{FF2B5EF4-FFF2-40B4-BE49-F238E27FC236}">
                <a16:creationId xmlns:a16="http://schemas.microsoft.com/office/drawing/2014/main" id="{A791FCCA-09B9-450F-0321-BBED0D84C2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 y="990600"/>
            <a:ext cx="11614150" cy="580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4698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1289309"/>
              </p:ext>
            </p:extLst>
          </p:nvPr>
        </p:nvGraphicFramePr>
        <p:xfrm>
          <a:off x="533400" y="838200"/>
          <a:ext cx="11430000" cy="5763251"/>
        </p:xfrm>
        <a:graphic>
          <a:graphicData uri="http://schemas.openxmlformats.org/drawingml/2006/table">
            <a:tbl>
              <a:tblPr/>
              <a:tblGrid>
                <a:gridCol w="1165763">
                  <a:extLst>
                    <a:ext uri="{9D8B030D-6E8A-4147-A177-3AD203B41FA5}">
                      <a16:colId xmlns:a16="http://schemas.microsoft.com/office/drawing/2014/main" val="20000"/>
                    </a:ext>
                  </a:extLst>
                </a:gridCol>
                <a:gridCol w="5768651">
                  <a:extLst>
                    <a:ext uri="{9D8B030D-6E8A-4147-A177-3AD203B41FA5}">
                      <a16:colId xmlns:a16="http://schemas.microsoft.com/office/drawing/2014/main" val="20001"/>
                    </a:ext>
                  </a:extLst>
                </a:gridCol>
                <a:gridCol w="588574">
                  <a:extLst>
                    <a:ext uri="{9D8B030D-6E8A-4147-A177-3AD203B41FA5}">
                      <a16:colId xmlns:a16="http://schemas.microsoft.com/office/drawing/2014/main" val="20002"/>
                    </a:ext>
                  </a:extLst>
                </a:gridCol>
                <a:gridCol w="3907012">
                  <a:extLst>
                    <a:ext uri="{9D8B030D-6E8A-4147-A177-3AD203B41FA5}">
                      <a16:colId xmlns:a16="http://schemas.microsoft.com/office/drawing/2014/main" val="20003"/>
                    </a:ext>
                  </a:extLst>
                </a:gridCol>
              </a:tblGrid>
              <a:tr h="976822">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alibri" pitchFamily="34" charset="0"/>
                          <a:cs typeface="Calibri" pitchFamily="34" charset="0"/>
                        </a:rPr>
                        <a:t>STT</a:t>
                      </a:r>
                      <a:endParaRPr kumimoji="0" lang="en-US" sz="2800" b="0" i="0" u="none" strike="noStrike" cap="none" normalizeH="0" baseline="0" dirty="0">
                        <a:ln>
                          <a:noFill/>
                        </a:ln>
                        <a:solidFill>
                          <a:schemeClr val="tx1"/>
                        </a:solidFill>
                        <a:effectLst/>
                        <a:latin typeface="Calibri" pitchFamily="34" charset="0"/>
                        <a:cs typeface="Calibri"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US" sz="2800" b="1" i="0" u="none" strike="noStrike" cap="none" normalizeH="0" baseline="0" dirty="0" err="1">
                          <a:ln>
                            <a:noFill/>
                          </a:ln>
                          <a:solidFill>
                            <a:srgbClr val="000000"/>
                          </a:solidFill>
                          <a:effectLst/>
                          <a:latin typeface="Calibri" pitchFamily="34" charset="0"/>
                          <a:cs typeface="Calibri" pitchFamily="34" charset="0"/>
                        </a:rPr>
                        <a:t>Nội</a:t>
                      </a:r>
                      <a:r>
                        <a:rPr kumimoji="0" lang="en-US" sz="2800" b="1" i="0" u="none" strike="noStrike" cap="none" normalizeH="0" baseline="0" dirty="0">
                          <a:ln>
                            <a:noFill/>
                          </a:ln>
                          <a:solidFill>
                            <a:srgbClr val="000000"/>
                          </a:solidFill>
                          <a:effectLst/>
                          <a:latin typeface="Calibri" pitchFamily="34" charset="0"/>
                          <a:cs typeface="Calibri" pitchFamily="34" charset="0"/>
                        </a:rPr>
                        <a:t> dung</a:t>
                      </a:r>
                      <a:endParaRPr kumimoji="0" lang="en-US" sz="2800" b="0" i="0" u="none" strike="noStrike" cap="none" normalizeH="0" baseline="0" dirty="0">
                        <a:ln>
                          <a:noFill/>
                        </a:ln>
                        <a:solidFill>
                          <a:schemeClr val="tx1"/>
                        </a:solidFill>
                        <a:effectLst/>
                        <a:latin typeface="Calibri" pitchFamily="34" charset="0"/>
                        <a:cs typeface="Calibri"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US" sz="2800" b="1" i="0" u="none" strike="noStrike" cap="none" normalizeH="0" baseline="0" dirty="0" err="1">
                          <a:ln>
                            <a:noFill/>
                          </a:ln>
                          <a:solidFill>
                            <a:srgbClr val="000000"/>
                          </a:solidFill>
                          <a:effectLst/>
                          <a:latin typeface="Calibri" pitchFamily="34" charset="0"/>
                          <a:cs typeface="Calibri" pitchFamily="34" charset="0"/>
                        </a:rPr>
                        <a:t>Kết</a:t>
                      </a:r>
                      <a:r>
                        <a:rPr kumimoji="0" lang="en-US" sz="2800" b="1" i="0" u="none" strike="noStrike" cap="none" normalizeH="0" baseline="0" dirty="0">
                          <a:ln>
                            <a:noFill/>
                          </a:ln>
                          <a:solidFill>
                            <a:srgbClr val="000000"/>
                          </a:solidFill>
                          <a:effectLst/>
                          <a:latin typeface="Calibri" pitchFamily="34" charset="0"/>
                          <a:cs typeface="Calibri" pitchFamily="34" charset="0"/>
                        </a:rPr>
                        <a:t> </a:t>
                      </a:r>
                      <a:r>
                        <a:rPr kumimoji="0" lang="en-US" sz="2800" b="1" i="0" u="none" strike="noStrike" cap="none" normalizeH="0" baseline="0" dirty="0" err="1">
                          <a:ln>
                            <a:noFill/>
                          </a:ln>
                          <a:solidFill>
                            <a:srgbClr val="000000"/>
                          </a:solidFill>
                          <a:effectLst/>
                          <a:latin typeface="Calibri" pitchFamily="34" charset="0"/>
                          <a:cs typeface="Calibri" pitchFamily="34" charset="0"/>
                        </a:rPr>
                        <a:t>quả</a:t>
                      </a:r>
                      <a:r>
                        <a:rPr kumimoji="0" lang="en-US" sz="2800" b="1" i="0" u="none" strike="noStrike" cap="none" normalizeH="0" baseline="0" dirty="0">
                          <a:ln>
                            <a:noFill/>
                          </a:ln>
                          <a:solidFill>
                            <a:srgbClr val="000000"/>
                          </a:solidFill>
                          <a:effectLst/>
                          <a:latin typeface="Calibri" pitchFamily="34" charset="0"/>
                          <a:cs typeface="Calibri" pitchFamily="34" charset="0"/>
                        </a:rPr>
                        <a:t> </a:t>
                      </a:r>
                      <a:r>
                        <a:rPr kumimoji="0" lang="en-US" sz="2800" b="1" i="0" u="none" strike="noStrike" cap="none" normalizeH="0" baseline="0" dirty="0" err="1">
                          <a:ln>
                            <a:noFill/>
                          </a:ln>
                          <a:solidFill>
                            <a:srgbClr val="000000"/>
                          </a:solidFill>
                          <a:effectLst/>
                          <a:latin typeface="Calibri" pitchFamily="34" charset="0"/>
                          <a:cs typeface="Calibri" pitchFamily="34" charset="0"/>
                        </a:rPr>
                        <a:t>thảo</a:t>
                      </a:r>
                      <a:r>
                        <a:rPr kumimoji="0" lang="en-US" sz="2800" b="1" i="0" u="none" strike="noStrike" cap="none" normalizeH="0" baseline="0" dirty="0">
                          <a:ln>
                            <a:noFill/>
                          </a:ln>
                          <a:solidFill>
                            <a:srgbClr val="000000"/>
                          </a:solidFill>
                          <a:effectLst/>
                          <a:latin typeface="Calibri" pitchFamily="34" charset="0"/>
                          <a:cs typeface="Calibri" pitchFamily="34" charset="0"/>
                        </a:rPr>
                        <a:t> </a:t>
                      </a:r>
                      <a:r>
                        <a:rPr kumimoji="0" lang="en-US" sz="2800" b="1" i="0" u="none" strike="noStrike" cap="none" normalizeH="0" baseline="0" dirty="0" err="1">
                          <a:ln>
                            <a:noFill/>
                          </a:ln>
                          <a:solidFill>
                            <a:srgbClr val="000000"/>
                          </a:solidFill>
                          <a:effectLst/>
                          <a:latin typeface="Calibri" pitchFamily="34" charset="0"/>
                          <a:cs typeface="Calibri" pitchFamily="34" charset="0"/>
                        </a:rPr>
                        <a:t>luận</a:t>
                      </a:r>
                      <a:endParaRPr kumimoji="0" lang="en-US" sz="2800" b="0" i="0" u="none" strike="noStrike" cap="none" normalizeH="0" baseline="0" dirty="0">
                        <a:ln>
                          <a:noFill/>
                        </a:ln>
                        <a:solidFill>
                          <a:schemeClr val="tx1"/>
                        </a:solidFill>
                        <a:effectLst/>
                        <a:latin typeface="Calibri" pitchFamily="34" charset="0"/>
                        <a:cs typeface="Calibri"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457200" rtl="0" eaLnBrk="1" fontAlgn="base" latinLnBrk="0" hangingPunct="1">
                        <a:lnSpc>
                          <a:spcPct val="120000"/>
                        </a:lnSpc>
                        <a:spcBef>
                          <a:spcPct val="0"/>
                        </a:spcBef>
                        <a:spcAft>
                          <a:spcPct val="0"/>
                        </a:spcAft>
                        <a:buClrTx/>
                        <a:buSzTx/>
                        <a:buFontTx/>
                        <a:buNone/>
                        <a:tabLst/>
                      </a:pPr>
                      <a:endParaRPr kumimoji="0" lang="en-US" sz="3000" b="0" i="0" u="none" strike="noStrike" cap="none" normalizeH="0" baseline="0">
                        <a:ln>
                          <a:noFill/>
                        </a:ln>
                        <a:solidFill>
                          <a:schemeClr val="tx1"/>
                        </a:solidFill>
                        <a:effectLst/>
                        <a:latin typeface="Calibri" pitchFamily="34" charset="0"/>
                        <a:cs typeface="Calibri"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6822">
                <a:tc gridSpan="4">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US" sz="2800" b="0" i="0" u="none" strike="noStrike" cap="none" normalizeH="0" baseline="0" dirty="0" err="1">
                          <a:ln>
                            <a:noFill/>
                          </a:ln>
                          <a:solidFill>
                            <a:srgbClr val="000000"/>
                          </a:solidFill>
                          <a:effectLst/>
                          <a:latin typeface="Calibri" pitchFamily="34" charset="0"/>
                          <a:cs typeface="Calibri" pitchFamily="34" charset="0"/>
                        </a:rPr>
                        <a:t>Quan</a:t>
                      </a:r>
                      <a:r>
                        <a:rPr kumimoji="0" lang="en-US" sz="2800" b="0" i="0" u="none" strike="noStrike" cap="none" normalizeH="0" baseline="0" dirty="0">
                          <a:ln>
                            <a:noFill/>
                          </a:ln>
                          <a:solidFill>
                            <a:srgbClr val="000000"/>
                          </a:solidFill>
                          <a:effectLst/>
                          <a:latin typeface="Calibri" pitchFamily="34" charset="0"/>
                          <a:cs typeface="Calibri" pitchFamily="34" charset="0"/>
                        </a:rPr>
                        <a:t> </a:t>
                      </a:r>
                      <a:r>
                        <a:rPr kumimoji="0" lang="en-US" sz="2800" b="0" i="0" u="none" strike="noStrike" cap="none" normalizeH="0" baseline="0" dirty="0" err="1">
                          <a:ln>
                            <a:noFill/>
                          </a:ln>
                          <a:solidFill>
                            <a:srgbClr val="000000"/>
                          </a:solidFill>
                          <a:effectLst/>
                          <a:latin typeface="Calibri" pitchFamily="34" charset="0"/>
                          <a:cs typeface="Calibri" pitchFamily="34" charset="0"/>
                        </a:rPr>
                        <a:t>sát</a:t>
                      </a:r>
                      <a:r>
                        <a:rPr kumimoji="0" lang="en-US" sz="2800" b="0" i="0" u="none" strike="noStrike" cap="none" normalizeH="0" baseline="0" dirty="0">
                          <a:ln>
                            <a:noFill/>
                          </a:ln>
                          <a:solidFill>
                            <a:srgbClr val="000000"/>
                          </a:solidFill>
                          <a:effectLst/>
                          <a:latin typeface="Calibri" pitchFamily="34" charset="0"/>
                          <a:cs typeface="Calibri" pitchFamily="34" charset="0"/>
                        </a:rPr>
                        <a:t> </a:t>
                      </a:r>
                      <a:r>
                        <a:rPr kumimoji="0" lang="en-US" sz="2800" b="0" i="0" u="none" strike="noStrike" cap="none" normalizeH="0" baseline="0" dirty="0" err="1">
                          <a:ln>
                            <a:noFill/>
                          </a:ln>
                          <a:solidFill>
                            <a:srgbClr val="000000"/>
                          </a:solidFill>
                          <a:effectLst/>
                          <a:latin typeface="Calibri" pitchFamily="34" charset="0"/>
                          <a:cs typeface="Calibri" pitchFamily="34" charset="0"/>
                        </a:rPr>
                        <a:t>hình</a:t>
                      </a:r>
                      <a:r>
                        <a:rPr kumimoji="0" lang="en-US" sz="2800" b="0" i="0" u="none" strike="noStrike" cap="none" normalizeH="0" baseline="0" dirty="0">
                          <a:ln>
                            <a:noFill/>
                          </a:ln>
                          <a:solidFill>
                            <a:srgbClr val="000000"/>
                          </a:solidFill>
                          <a:effectLst/>
                          <a:latin typeface="Calibri" pitchFamily="34" charset="0"/>
                          <a:cs typeface="Calibri" pitchFamily="34" charset="0"/>
                        </a:rPr>
                        <a:t> 3.2 </a:t>
                      </a:r>
                      <a:r>
                        <a:rPr kumimoji="0" lang="en-US" sz="2800" b="0" i="0" u="none" strike="noStrike" cap="none" normalizeH="0" baseline="0" dirty="0" err="1">
                          <a:ln>
                            <a:noFill/>
                          </a:ln>
                          <a:solidFill>
                            <a:srgbClr val="000000"/>
                          </a:solidFill>
                          <a:effectLst/>
                          <a:latin typeface="Calibri" pitchFamily="34" charset="0"/>
                          <a:cs typeface="Calibri" pitchFamily="34" charset="0"/>
                        </a:rPr>
                        <a:t>đến</a:t>
                      </a:r>
                      <a:r>
                        <a:rPr kumimoji="0" lang="en-US" sz="2800" b="0" i="0" u="none" strike="noStrike" cap="none" normalizeH="0" baseline="0" dirty="0">
                          <a:ln>
                            <a:noFill/>
                          </a:ln>
                          <a:solidFill>
                            <a:srgbClr val="000000"/>
                          </a:solidFill>
                          <a:effectLst/>
                          <a:latin typeface="Calibri" pitchFamily="34" charset="0"/>
                          <a:cs typeface="Calibri" pitchFamily="34" charset="0"/>
                        </a:rPr>
                        <a:t> 3.4, </a:t>
                      </a:r>
                      <a:r>
                        <a:rPr kumimoji="0" lang="en-US" sz="2800" b="0" i="0" u="none" strike="noStrike" cap="none" normalizeH="0" baseline="0" dirty="0" err="1">
                          <a:ln>
                            <a:noFill/>
                          </a:ln>
                          <a:solidFill>
                            <a:srgbClr val="000000"/>
                          </a:solidFill>
                          <a:effectLst/>
                          <a:latin typeface="Calibri" pitchFamily="34" charset="0"/>
                          <a:cs typeface="Calibri" pitchFamily="34" charset="0"/>
                        </a:rPr>
                        <a:t>nghiên</a:t>
                      </a:r>
                      <a:r>
                        <a:rPr kumimoji="0" lang="en-US" sz="2800" b="0" i="0" u="none" strike="noStrike" cap="none" normalizeH="0" baseline="0" dirty="0">
                          <a:ln>
                            <a:noFill/>
                          </a:ln>
                          <a:solidFill>
                            <a:srgbClr val="000000"/>
                          </a:solidFill>
                          <a:effectLst/>
                          <a:latin typeface="Calibri" pitchFamily="34" charset="0"/>
                          <a:cs typeface="Calibri" pitchFamily="34" charset="0"/>
                        </a:rPr>
                        <a:t> </a:t>
                      </a:r>
                      <a:r>
                        <a:rPr kumimoji="0" lang="en-US" sz="2800" b="0" i="0" u="none" strike="noStrike" cap="none" normalizeH="0" baseline="0" dirty="0" err="1">
                          <a:ln>
                            <a:noFill/>
                          </a:ln>
                          <a:solidFill>
                            <a:srgbClr val="000000"/>
                          </a:solidFill>
                          <a:effectLst/>
                          <a:latin typeface="Calibri" pitchFamily="34" charset="0"/>
                          <a:cs typeface="Calibri" pitchFamily="34" charset="0"/>
                        </a:rPr>
                        <a:t>cứu</a:t>
                      </a:r>
                      <a:r>
                        <a:rPr kumimoji="0" lang="en-US" sz="2800" b="0" i="0" u="none" strike="noStrike" cap="none" normalizeH="0" baseline="0" dirty="0">
                          <a:ln>
                            <a:noFill/>
                          </a:ln>
                          <a:solidFill>
                            <a:srgbClr val="000000"/>
                          </a:solidFill>
                          <a:effectLst/>
                          <a:latin typeface="Calibri" pitchFamily="34" charset="0"/>
                          <a:cs typeface="Calibri" pitchFamily="34" charset="0"/>
                        </a:rPr>
                        <a:t> </a:t>
                      </a:r>
                      <a:r>
                        <a:rPr kumimoji="0" lang="en-US" sz="2800" b="0" i="0" u="none" strike="noStrike" cap="none" normalizeH="0" baseline="0" dirty="0" err="1">
                          <a:ln>
                            <a:noFill/>
                          </a:ln>
                          <a:solidFill>
                            <a:srgbClr val="000000"/>
                          </a:solidFill>
                          <a:effectLst/>
                          <a:latin typeface="Calibri" pitchFamily="34" charset="0"/>
                          <a:cs typeface="Calibri" pitchFamily="34" charset="0"/>
                        </a:rPr>
                        <a:t>nội</a:t>
                      </a:r>
                      <a:r>
                        <a:rPr kumimoji="0" lang="en-US" sz="2800" b="0" i="0" u="none" strike="noStrike" cap="none" normalizeH="0" baseline="0" dirty="0">
                          <a:ln>
                            <a:noFill/>
                          </a:ln>
                          <a:solidFill>
                            <a:srgbClr val="000000"/>
                          </a:solidFill>
                          <a:effectLst/>
                          <a:latin typeface="Calibri" pitchFamily="34" charset="0"/>
                          <a:cs typeface="Calibri" pitchFamily="34" charset="0"/>
                        </a:rPr>
                        <a:t> dung SCĐ </a:t>
                      </a:r>
                      <a:r>
                        <a:rPr kumimoji="0" lang="en-US" sz="2800" b="0" i="0" u="none" strike="noStrike" cap="none" normalizeH="0" baseline="0" dirty="0" err="1">
                          <a:ln>
                            <a:noFill/>
                          </a:ln>
                          <a:solidFill>
                            <a:srgbClr val="000000"/>
                          </a:solidFill>
                          <a:effectLst/>
                          <a:latin typeface="Calibri" pitchFamily="34" charset="0"/>
                          <a:cs typeface="Calibri" pitchFamily="34" charset="0"/>
                        </a:rPr>
                        <a:t>trả</a:t>
                      </a:r>
                      <a:r>
                        <a:rPr kumimoji="0" lang="en-US" sz="2800" b="0" i="0" u="none" strike="noStrike" cap="none" normalizeH="0" baseline="0" dirty="0">
                          <a:ln>
                            <a:noFill/>
                          </a:ln>
                          <a:solidFill>
                            <a:srgbClr val="000000"/>
                          </a:solidFill>
                          <a:effectLst/>
                          <a:latin typeface="Calibri" pitchFamily="34" charset="0"/>
                          <a:cs typeface="Calibri" pitchFamily="34" charset="0"/>
                        </a:rPr>
                        <a:t> </a:t>
                      </a:r>
                      <a:r>
                        <a:rPr kumimoji="0" lang="en-US" sz="2800" b="0" i="0" u="none" strike="noStrike" cap="none" normalizeH="0" baseline="0" dirty="0" err="1">
                          <a:ln>
                            <a:noFill/>
                          </a:ln>
                          <a:solidFill>
                            <a:srgbClr val="000000"/>
                          </a:solidFill>
                          <a:effectLst/>
                          <a:latin typeface="Calibri" pitchFamily="34" charset="0"/>
                          <a:cs typeface="Calibri" pitchFamily="34" charset="0"/>
                        </a:rPr>
                        <a:t>lời</a:t>
                      </a:r>
                      <a:r>
                        <a:rPr kumimoji="0" lang="en-US" sz="2800" b="0" i="0" u="none" strike="noStrike" cap="none" normalizeH="0" baseline="0" dirty="0">
                          <a:ln>
                            <a:noFill/>
                          </a:ln>
                          <a:solidFill>
                            <a:srgbClr val="000000"/>
                          </a:solidFill>
                          <a:effectLst/>
                          <a:latin typeface="Calibri" pitchFamily="34" charset="0"/>
                          <a:cs typeface="Calibri" pitchFamily="34" charset="0"/>
                        </a:rPr>
                        <a:t> </a:t>
                      </a:r>
                      <a:r>
                        <a:rPr kumimoji="0" lang="en-US" sz="2800" b="0" i="0" u="none" strike="noStrike" cap="none" normalizeH="0" baseline="0" dirty="0" err="1">
                          <a:ln>
                            <a:noFill/>
                          </a:ln>
                          <a:solidFill>
                            <a:srgbClr val="000000"/>
                          </a:solidFill>
                          <a:effectLst/>
                          <a:latin typeface="Calibri" pitchFamily="34" charset="0"/>
                          <a:cs typeface="Calibri" pitchFamily="34" charset="0"/>
                        </a:rPr>
                        <a:t>các</a:t>
                      </a:r>
                      <a:r>
                        <a:rPr kumimoji="0" lang="en-US" sz="2800" b="0" i="0" u="none" strike="noStrike" cap="none" normalizeH="0" baseline="0" dirty="0">
                          <a:ln>
                            <a:noFill/>
                          </a:ln>
                          <a:solidFill>
                            <a:srgbClr val="000000"/>
                          </a:solidFill>
                          <a:effectLst/>
                          <a:latin typeface="Calibri" pitchFamily="34" charset="0"/>
                          <a:cs typeface="Calibri" pitchFamily="34" charset="0"/>
                        </a:rPr>
                        <a:t> </a:t>
                      </a:r>
                      <a:r>
                        <a:rPr kumimoji="0" lang="en-US" sz="2800" b="0" i="0" u="none" strike="noStrike" cap="none" normalizeH="0" baseline="0" dirty="0" err="1">
                          <a:ln>
                            <a:noFill/>
                          </a:ln>
                          <a:solidFill>
                            <a:srgbClr val="000000"/>
                          </a:solidFill>
                          <a:effectLst/>
                          <a:latin typeface="Calibri" pitchFamily="34" charset="0"/>
                          <a:cs typeface="Calibri" pitchFamily="34" charset="0"/>
                        </a:rPr>
                        <a:t>câu</a:t>
                      </a:r>
                      <a:r>
                        <a:rPr kumimoji="0" lang="en-US" sz="2800" b="0" i="0" u="none" strike="noStrike" cap="none" normalizeH="0" baseline="0" dirty="0">
                          <a:ln>
                            <a:noFill/>
                          </a:ln>
                          <a:solidFill>
                            <a:srgbClr val="000000"/>
                          </a:solidFill>
                          <a:effectLst/>
                          <a:latin typeface="Calibri" pitchFamily="34" charset="0"/>
                          <a:cs typeface="Calibri" pitchFamily="34" charset="0"/>
                        </a:rPr>
                        <a:t> </a:t>
                      </a:r>
                      <a:r>
                        <a:rPr kumimoji="0" lang="en-US" sz="2800" b="0" i="0" u="none" strike="noStrike" cap="none" normalizeH="0" baseline="0" dirty="0" err="1">
                          <a:ln>
                            <a:noFill/>
                          </a:ln>
                          <a:solidFill>
                            <a:srgbClr val="000000"/>
                          </a:solidFill>
                          <a:effectLst/>
                          <a:latin typeface="Calibri" pitchFamily="34" charset="0"/>
                          <a:cs typeface="Calibri" pitchFamily="34" charset="0"/>
                        </a:rPr>
                        <a:t>hỏi</a:t>
                      </a:r>
                      <a:r>
                        <a:rPr kumimoji="0" lang="en-US" sz="2800" b="0" i="0" u="none" strike="noStrike" cap="none" normalizeH="0" baseline="0" dirty="0">
                          <a:ln>
                            <a:noFill/>
                          </a:ln>
                          <a:solidFill>
                            <a:srgbClr val="000000"/>
                          </a:solidFill>
                          <a:effectLst/>
                          <a:latin typeface="Calibri" pitchFamily="34" charset="0"/>
                          <a:cs typeface="Calibri" pitchFamily="34" charset="0"/>
                        </a:rPr>
                        <a:t>:</a:t>
                      </a:r>
                      <a:endParaRPr kumimoji="0" lang="en-US" sz="2800" b="0" i="0" u="none" strike="noStrike" cap="none" normalizeH="0" baseline="0" dirty="0">
                        <a:ln>
                          <a:noFill/>
                        </a:ln>
                        <a:solidFill>
                          <a:schemeClr val="tx1"/>
                        </a:solidFill>
                        <a:effectLst/>
                        <a:latin typeface="Calibri" pitchFamily="34" charset="0"/>
                        <a:cs typeface="Calibri"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269869">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alibri" pitchFamily="34" charset="0"/>
                          <a:cs typeface="Calibri" pitchFamily="34" charset="0"/>
                        </a:rPr>
                        <a:t>1</a:t>
                      </a:r>
                      <a:endParaRPr kumimoji="0" lang="en-US" sz="2800" b="0" i="0" u="none" strike="noStrike" cap="none" normalizeH="0" baseline="0" dirty="0">
                        <a:ln>
                          <a:noFill/>
                        </a:ln>
                        <a:solidFill>
                          <a:schemeClr val="tx1"/>
                        </a:solidFill>
                        <a:effectLst/>
                        <a:latin typeface="Calibri" pitchFamily="34" charset="0"/>
                        <a:cs typeface="Calibri"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just" defTabSz="457200" rtl="0" eaLnBrk="1" fontAlgn="base" latinLnBrk="0" hangingPunct="1">
                        <a:lnSpc>
                          <a:spcPct val="120000"/>
                        </a:lnSpc>
                        <a:spcBef>
                          <a:spcPct val="0"/>
                        </a:spcBef>
                        <a:spcAft>
                          <a:spcPct val="0"/>
                        </a:spcAft>
                        <a:buClrTx/>
                        <a:buSzTx/>
                        <a:buFontTx/>
                        <a:buNone/>
                        <a:tabLst/>
                      </a:pPr>
                      <a:r>
                        <a:rPr kumimoji="0" lang="en-US" sz="2800" b="0" i="0" u="none" strike="noStrike" cap="none" normalizeH="0" baseline="0" dirty="0" err="1">
                          <a:ln>
                            <a:noFill/>
                          </a:ln>
                          <a:solidFill>
                            <a:srgbClr val="333333"/>
                          </a:solidFill>
                          <a:effectLst/>
                          <a:latin typeface="Calibri" pitchFamily="34" charset="0"/>
                          <a:cs typeface="Calibri" pitchFamily="34" charset="0"/>
                        </a:rPr>
                        <a:t>Nhận</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xét</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về</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ưu</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điểm</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và</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nhược</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điểm</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của</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hệ</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thống</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thủy</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canh</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tĩnh</a:t>
                      </a:r>
                      <a:r>
                        <a:rPr kumimoji="0" lang="en-US" sz="2800" b="0" i="0" u="none" strike="noStrike" cap="none" normalizeH="0" baseline="0" dirty="0">
                          <a:ln>
                            <a:noFill/>
                          </a:ln>
                          <a:solidFill>
                            <a:srgbClr val="333333"/>
                          </a:solidFill>
                          <a:effectLst/>
                          <a:latin typeface="Calibri" pitchFamily="34" charset="0"/>
                          <a:cs typeface="Calibri" pitchFamily="34" charset="0"/>
                        </a:rPr>
                        <a:t>?</a:t>
                      </a:r>
                      <a:endParaRPr kumimoji="0" lang="en-US" sz="2800" b="0" i="0" u="none" strike="noStrike" cap="none" normalizeH="0" baseline="0" dirty="0">
                        <a:ln>
                          <a:noFill/>
                        </a:ln>
                        <a:solidFill>
                          <a:schemeClr val="tx1"/>
                        </a:solidFill>
                        <a:effectLst/>
                        <a:latin typeface="Calibri" pitchFamily="34" charset="0"/>
                        <a:cs typeface="Calibri"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Calibri" pitchFamily="34" charset="0"/>
                          <a:cs typeface="Calibri" pitchFamily="34" charset="0"/>
                        </a:rPr>
                        <a:t> </a:t>
                      </a:r>
                      <a:endParaRPr kumimoji="0" lang="en-US" sz="2800" b="0" i="0" u="none" strike="noStrike" cap="none" normalizeH="0" baseline="0">
                        <a:ln>
                          <a:noFill/>
                        </a:ln>
                        <a:solidFill>
                          <a:schemeClr val="tx1"/>
                        </a:solidFill>
                        <a:effectLst/>
                        <a:latin typeface="Calibri" pitchFamily="34" charset="0"/>
                        <a:cs typeface="Calibri"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69869">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Calibri" pitchFamily="34" charset="0"/>
                          <a:cs typeface="Calibri" pitchFamily="34" charset="0"/>
                        </a:rPr>
                        <a:t>2</a:t>
                      </a:r>
                      <a:endParaRPr kumimoji="0" lang="en-US" sz="2800" b="0" i="0" u="none" strike="noStrike" cap="none" normalizeH="0" baseline="0">
                        <a:ln>
                          <a:noFill/>
                        </a:ln>
                        <a:solidFill>
                          <a:schemeClr val="tx1"/>
                        </a:solidFill>
                        <a:effectLst/>
                        <a:latin typeface="Calibri" pitchFamily="34" charset="0"/>
                        <a:cs typeface="Calibri"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just" defTabSz="457200" rtl="0" eaLnBrk="1" fontAlgn="base" latinLnBrk="0" hangingPunct="1">
                        <a:lnSpc>
                          <a:spcPct val="120000"/>
                        </a:lnSpc>
                        <a:spcBef>
                          <a:spcPct val="0"/>
                        </a:spcBef>
                        <a:spcAft>
                          <a:spcPct val="0"/>
                        </a:spcAft>
                        <a:buClrTx/>
                        <a:buSzTx/>
                        <a:buFontTx/>
                        <a:buNone/>
                        <a:tabLst/>
                      </a:pPr>
                      <a:r>
                        <a:rPr kumimoji="0" lang="en-US" sz="2800" b="0" i="0" u="none" strike="noStrike" cap="none" normalizeH="0" baseline="0" dirty="0" err="1">
                          <a:ln>
                            <a:noFill/>
                          </a:ln>
                          <a:solidFill>
                            <a:srgbClr val="333333"/>
                          </a:solidFill>
                          <a:effectLst/>
                          <a:latin typeface="Calibri" pitchFamily="34" charset="0"/>
                          <a:cs typeface="Calibri" pitchFamily="34" charset="0"/>
                        </a:rPr>
                        <a:t>Nhận</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xét</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về</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ưu</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điểm</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và</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nhược</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điểm</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của</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hệ</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thống</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thủy</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canh</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động</a:t>
                      </a:r>
                      <a:r>
                        <a:rPr kumimoji="0" lang="en-US" sz="2800" b="0" i="0" u="none" strike="noStrike" cap="none" normalizeH="0" baseline="0" dirty="0">
                          <a:ln>
                            <a:noFill/>
                          </a:ln>
                          <a:solidFill>
                            <a:srgbClr val="333333"/>
                          </a:solidFill>
                          <a:effectLst/>
                          <a:latin typeface="Calibri" pitchFamily="34" charset="0"/>
                          <a:cs typeface="Calibri" pitchFamily="34" charset="0"/>
                        </a:rPr>
                        <a:t>?</a:t>
                      </a:r>
                      <a:endParaRPr kumimoji="0" lang="en-US" sz="2800" b="0" i="0" u="none" strike="noStrike" cap="none" normalizeH="0" baseline="0" dirty="0">
                        <a:ln>
                          <a:noFill/>
                        </a:ln>
                        <a:solidFill>
                          <a:schemeClr val="tx1"/>
                        </a:solidFill>
                        <a:effectLst/>
                        <a:latin typeface="Calibri" pitchFamily="34" charset="0"/>
                        <a:cs typeface="Calibri"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Calibri" pitchFamily="34" charset="0"/>
                          <a:cs typeface="Calibri" pitchFamily="34" charset="0"/>
                        </a:rPr>
                        <a:t> </a:t>
                      </a:r>
                      <a:endParaRPr kumimoji="0" lang="en-US" sz="2800" b="0" i="0" u="none" strike="noStrike" cap="none" normalizeH="0" baseline="0">
                        <a:ln>
                          <a:noFill/>
                        </a:ln>
                        <a:solidFill>
                          <a:schemeClr val="tx1"/>
                        </a:solidFill>
                        <a:effectLst/>
                        <a:latin typeface="Calibri" pitchFamily="34" charset="0"/>
                        <a:cs typeface="Calibri"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69869">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alibri" pitchFamily="34" charset="0"/>
                          <a:cs typeface="Calibri" pitchFamily="34" charset="0"/>
                        </a:rPr>
                        <a:t>3</a:t>
                      </a:r>
                      <a:endParaRPr kumimoji="0" lang="en-US" sz="2800" b="0" i="0" u="none" strike="noStrike" cap="none" normalizeH="0" baseline="0" dirty="0">
                        <a:ln>
                          <a:noFill/>
                        </a:ln>
                        <a:solidFill>
                          <a:schemeClr val="tx1"/>
                        </a:solidFill>
                        <a:effectLst/>
                        <a:latin typeface="Calibri" pitchFamily="34" charset="0"/>
                        <a:cs typeface="Calibri"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just" defTabSz="457200" rtl="0" eaLnBrk="1" fontAlgn="base" latinLnBrk="0" hangingPunct="1">
                        <a:lnSpc>
                          <a:spcPct val="120000"/>
                        </a:lnSpc>
                        <a:spcBef>
                          <a:spcPct val="0"/>
                        </a:spcBef>
                        <a:spcAft>
                          <a:spcPct val="0"/>
                        </a:spcAft>
                        <a:buClrTx/>
                        <a:buSzTx/>
                        <a:buFontTx/>
                        <a:buNone/>
                        <a:tabLst/>
                      </a:pPr>
                      <a:r>
                        <a:rPr kumimoji="0" lang="en-US" sz="2800" b="0" i="0" u="none" strike="noStrike" cap="none" normalizeH="0" baseline="0" dirty="0" err="1">
                          <a:ln>
                            <a:noFill/>
                          </a:ln>
                          <a:solidFill>
                            <a:srgbClr val="333333"/>
                          </a:solidFill>
                          <a:effectLst/>
                          <a:latin typeface="Calibri" pitchFamily="34" charset="0"/>
                          <a:cs typeface="Calibri" pitchFamily="34" charset="0"/>
                        </a:rPr>
                        <a:t>Có</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mấy</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loại</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thuỷ</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canh</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động</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nêu</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ưu</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điểm</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và</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nhược</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điểm</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của</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mỗi</a:t>
                      </a:r>
                      <a:r>
                        <a:rPr kumimoji="0" lang="en-US" sz="2800" b="0" i="0" u="none" strike="noStrike" cap="none" normalizeH="0" baseline="0" dirty="0">
                          <a:ln>
                            <a:noFill/>
                          </a:ln>
                          <a:solidFill>
                            <a:srgbClr val="333333"/>
                          </a:solidFill>
                          <a:effectLst/>
                          <a:latin typeface="Calibri" pitchFamily="34" charset="0"/>
                          <a:cs typeface="Calibri" pitchFamily="34" charset="0"/>
                        </a:rPr>
                        <a:t> </a:t>
                      </a:r>
                      <a:r>
                        <a:rPr kumimoji="0" lang="en-US" sz="2800" b="0" i="0" u="none" strike="noStrike" cap="none" normalizeH="0" baseline="0" dirty="0" err="1">
                          <a:ln>
                            <a:noFill/>
                          </a:ln>
                          <a:solidFill>
                            <a:srgbClr val="333333"/>
                          </a:solidFill>
                          <a:effectLst/>
                          <a:latin typeface="Calibri" pitchFamily="34" charset="0"/>
                          <a:cs typeface="Calibri" pitchFamily="34" charset="0"/>
                        </a:rPr>
                        <a:t>loại</a:t>
                      </a:r>
                      <a:r>
                        <a:rPr kumimoji="0" lang="en-US" sz="2800" b="0" i="0" u="none" strike="noStrike" cap="none" normalizeH="0" baseline="0" dirty="0">
                          <a:ln>
                            <a:noFill/>
                          </a:ln>
                          <a:solidFill>
                            <a:srgbClr val="333333"/>
                          </a:solidFill>
                          <a:effectLst/>
                          <a:latin typeface="Calibri" pitchFamily="34" charset="0"/>
                          <a:cs typeface="Calibri" pitchFamily="34" charset="0"/>
                        </a:rPr>
                        <a:t>?</a:t>
                      </a:r>
                      <a:endParaRPr kumimoji="0" lang="en-US" sz="2800" b="0" i="0" u="none" strike="noStrike" cap="none" normalizeH="0" baseline="0" dirty="0">
                        <a:ln>
                          <a:noFill/>
                        </a:ln>
                        <a:solidFill>
                          <a:schemeClr val="tx1"/>
                        </a:solidFill>
                        <a:effectLst/>
                        <a:latin typeface="Calibri" pitchFamily="34" charset="0"/>
                        <a:cs typeface="Calibri"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457200" rtl="0" eaLnBrk="1" fontAlgn="base" latinLnBrk="0" hangingPunct="1">
                        <a:lnSpc>
                          <a:spcPct val="12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alibri" pitchFamily="34" charset="0"/>
                          <a:cs typeface="Calibri" pitchFamily="34" charset="0"/>
                        </a:rPr>
                        <a:t> </a:t>
                      </a:r>
                      <a:endParaRPr kumimoji="0" lang="en-US" sz="2800" b="0" i="0" u="none" strike="noStrike" cap="none" normalizeH="0" baseline="0" dirty="0">
                        <a:ln>
                          <a:noFill/>
                        </a:ln>
                        <a:solidFill>
                          <a:schemeClr val="tx1"/>
                        </a:solidFill>
                        <a:effectLst/>
                        <a:latin typeface="Calibri" pitchFamily="34" charset="0"/>
                        <a:cs typeface="Calibri" pitchFamily="34" charset="0"/>
                      </a:endParaRPr>
                    </a:p>
                  </a:txBody>
                  <a:tcPr marL="51435" marR="5143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6111" name="TextBox 3"/>
          <p:cNvSpPr txBox="1">
            <a:spLocks noChangeArrowheads="1"/>
          </p:cNvSpPr>
          <p:nvPr/>
        </p:nvSpPr>
        <p:spPr bwMode="auto">
          <a:xfrm>
            <a:off x="3505201" y="21697"/>
            <a:ext cx="5840015" cy="69204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lnSpc>
                <a:spcPct val="115000"/>
              </a:lnSpc>
              <a:spcBef>
                <a:spcPct val="50000"/>
              </a:spcBef>
              <a:spcAft>
                <a:spcPct val="0"/>
              </a:spcAft>
            </a:pPr>
            <a:r>
              <a:rPr lang="fr-FR" altLang="en-US" sz="3600" b="1" dirty="0">
                <a:solidFill>
                  <a:srgbClr val="FF0000"/>
                </a:solidFill>
                <a:latin typeface="Calibri" pitchFamily="34" charset="0"/>
                <a:cs typeface="Calibri" pitchFamily="34" charset="0"/>
              </a:rPr>
              <a:t>THẢO LUẬN NHÓM</a:t>
            </a:r>
            <a:endParaRPr lang="en-US" altLang="en-US" sz="3600" b="1"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356386793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1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050" y="609600"/>
            <a:ext cx="7943850" cy="600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25376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C87EA38-4EBC-4050-A697-91461CB08C29}" type="slidenum">
              <a:rPr lang="en-US" altLang="en-US">
                <a:solidFill>
                  <a:srgbClr val="0A304A"/>
                </a:solidFill>
                <a:latin typeface="Century Gothic" pitchFamily="34" charset="0"/>
              </a:rPr>
              <a:pPr/>
              <a:t>8</a:t>
            </a:fld>
            <a:endParaRPr lang="en-US" altLang="en-US">
              <a:solidFill>
                <a:srgbClr val="0A304A"/>
              </a:solidFill>
              <a:latin typeface="Century Gothic" pitchFamily="34" charset="0"/>
            </a:endParaRPr>
          </a:p>
        </p:txBody>
      </p:sp>
      <p:pic>
        <p:nvPicPr>
          <p:cNvPr id="481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996" y="1411288"/>
            <a:ext cx="84820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52873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650" y="533400"/>
            <a:ext cx="5943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Box 1"/>
          <p:cNvSpPr txBox="1">
            <a:spLocks noChangeArrowheads="1"/>
          </p:cNvSpPr>
          <p:nvPr/>
        </p:nvSpPr>
        <p:spPr bwMode="auto">
          <a:xfrm>
            <a:off x="2895600" y="6096002"/>
            <a:ext cx="5981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sz="3200" b="1">
                <a:solidFill>
                  <a:prstClr val="black"/>
                </a:solidFill>
                <a:latin typeface="Calibri" pitchFamily="34" charset="0"/>
                <a:cs typeface="Calibri" pitchFamily="34" charset="0"/>
              </a:rPr>
              <a:t>Hình 3.4. </a:t>
            </a:r>
            <a:r>
              <a:rPr lang="en-US" sz="3200" b="1" i="1">
                <a:solidFill>
                  <a:prstClr val="black"/>
                </a:solidFill>
                <a:latin typeface="Calibri" pitchFamily="34" charset="0"/>
                <a:cs typeface="Calibri" pitchFamily="34" charset="0"/>
              </a:rPr>
              <a:t>Mô hình thủy canh kín</a:t>
            </a:r>
          </a:p>
        </p:txBody>
      </p:sp>
    </p:spTree>
    <p:extLst>
      <p:ext uri="{BB962C8B-B14F-4D97-AF65-F5344CB8AC3E}">
        <p14:creationId xmlns:p14="http://schemas.microsoft.com/office/powerpoint/2010/main" val="12591690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ience Subject for Elementary - 4th Grade: Living Things &amp; Life Cycles by Slidesgo">
  <a:themeElements>
    <a:clrScheme name="Simple Light">
      <a:dk1>
        <a:srgbClr val="000000"/>
      </a:dk1>
      <a:lt1>
        <a:srgbClr val="F8FFF7"/>
      </a:lt1>
      <a:dk2>
        <a:srgbClr val="E9F9E6"/>
      </a:dk2>
      <a:lt2>
        <a:srgbClr val="B8D6B3"/>
      </a:lt2>
      <a:accent1>
        <a:srgbClr val="95BC8F"/>
      </a:accent1>
      <a:accent2>
        <a:srgbClr val="528C4D"/>
      </a:accent2>
      <a:accent3>
        <a:srgbClr val="295021"/>
      </a:accent3>
      <a:accent4>
        <a:srgbClr val="F2CF81"/>
      </a:accent4>
      <a:accent5>
        <a:srgbClr val="F5A900"/>
      </a:accent5>
      <a:accent6>
        <a:srgbClr val="F06655"/>
      </a:accent6>
      <a:hlink>
        <a:srgbClr val="2950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ducational Portfolio for High School Students by Slidesgo">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2635</TotalTime>
  <Words>1154</Words>
  <PresentationFormat>Widescreen</PresentationFormat>
  <Paragraphs>114</Paragraphs>
  <Slides>23</Slides>
  <Notes>5</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23</vt:i4>
      </vt:variant>
    </vt:vector>
  </HeadingPairs>
  <TitlesOfParts>
    <vt:vector size="40" baseType="lpstr">
      <vt:lpstr>Anaheim</vt:lpstr>
      <vt:lpstr>Arial</vt:lpstr>
      <vt:lpstr>Bebas Neue</vt:lpstr>
      <vt:lpstr>Calibri</vt:lpstr>
      <vt:lpstr>Capriola</vt:lpstr>
      <vt:lpstr>Century Gothic</vt:lpstr>
      <vt:lpstr>Darker Grotesque SemiBold</vt:lpstr>
      <vt:lpstr>Fira Sans Extra Condensed</vt:lpstr>
      <vt:lpstr>Lexend</vt:lpstr>
      <vt:lpstr>Lexend Light</vt:lpstr>
      <vt:lpstr>Montserrat</vt:lpstr>
      <vt:lpstr>Nunito</vt:lpstr>
      <vt:lpstr>Times New Roman</vt:lpstr>
      <vt:lpstr>Wingdings 3</vt:lpstr>
      <vt:lpstr>Science Subject for Elementary - 4th Grade: Living Things &amp; Life Cycles by Slidesgo</vt:lpstr>
      <vt:lpstr>Educational Portfolio for High School Students by Slidesgo</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LUẬN </vt:lpstr>
      <vt:lpstr>III. HỆ THỐNG THỦY CANH ĐÁP ỨNG PHÁT TRIỂN NÔNG NGHIỆP SẠCH.</vt:lpstr>
      <vt:lpstr>PowerPoint Presentation</vt:lpstr>
      <vt:lpstr>PowerPoint Presentation</vt:lpstr>
      <vt:lpstr> LUYỆN TẬP</vt:lpstr>
      <vt:lpstr> LUYỆN TẬP</vt:lpstr>
      <vt:lpstr> LUYỆN TẬP</vt:lpstr>
      <vt:lpstr> VẬN DỤNG</vt:lpstr>
      <vt:lpstr> VẬN DỤNG</vt:lpstr>
      <vt:lpstr>VẬN DỤNG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2024-08-13T15:51:58Z</dcterms:created>
  <dcterms:modified xsi:type="dcterms:W3CDTF">2024-08-21T10:32:54Z</dcterms:modified>
</cp:coreProperties>
</file>