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10: 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1263</Words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2022-06-27T16:16:23Z</dcterms:modified>
  <dc:identifier>DAFD8QqN0sk</dc:identifier>
</cp:coreProperties>
</file>