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EC98DF-E0C8-4696-9B2A-3A0008E06D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0C99-0BCB-4CE7-81AC-2761063D5B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AC6E-6544-4051-9E3B-4066150CB1EE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3CE09-CC66-4DBA-A91E-127A35CA9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237AE1-D11C-4DE3-84FE-4C4705626A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BC6A6-E1CA-469E-881C-40C78850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6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89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39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17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09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387F21-BD58-44C2-ACA4-BB184870097C}"/>
              </a:ext>
            </a:extLst>
          </p:cNvPr>
          <p:cNvSpPr txBox="1"/>
          <p:nvPr/>
        </p:nvSpPr>
        <p:spPr>
          <a:xfrm>
            <a:off x="1433341" y="2839084"/>
            <a:ext cx="5446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endParaRPr lang="en-US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48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D181C6-B9D8-4744-A244-C50B5948D645}"/>
              </a:ext>
            </a:extLst>
          </p:cNvPr>
          <p:cNvSpPr/>
          <p:nvPr/>
        </p:nvSpPr>
        <p:spPr>
          <a:xfrm>
            <a:off x="1433340" y="4329582"/>
            <a:ext cx="4011495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5055CA-1743-4BE3-AD97-BD2D7214C021}"/>
              </a:ext>
            </a:extLst>
          </p:cNvPr>
          <p:cNvGrpSpPr/>
          <p:nvPr/>
        </p:nvGrpSpPr>
        <p:grpSpPr>
          <a:xfrm>
            <a:off x="6513343" y="1859973"/>
            <a:ext cx="4958220" cy="3138055"/>
            <a:chOff x="1705816" y="3429000"/>
            <a:chExt cx="4958220" cy="313805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D25F24D-7739-44ED-8CF1-6B6438756CFB}"/>
                </a:ext>
              </a:extLst>
            </p:cNvPr>
            <p:cNvGrpSpPr/>
            <p:nvPr/>
          </p:nvGrpSpPr>
          <p:grpSpPr>
            <a:xfrm>
              <a:off x="2161911" y="3780867"/>
              <a:ext cx="4148264" cy="2288283"/>
              <a:chOff x="2438399" y="3780867"/>
              <a:chExt cx="4148264" cy="2288283"/>
            </a:xfrm>
          </p:grpSpPr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FBA5303B-3C28-4CE8-8914-62EBDF6404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6">
                <a:extLst>
                  <a:ext uri="{FF2B5EF4-FFF2-40B4-BE49-F238E27FC236}">
                    <a16:creationId xmlns:a16="http://schemas.microsoft.com/office/drawing/2014/main" id="{A484943A-8F30-4162-A784-D989E7071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7">
                <a:extLst>
                  <a:ext uri="{FF2B5EF4-FFF2-40B4-BE49-F238E27FC236}">
                    <a16:creationId xmlns:a16="http://schemas.microsoft.com/office/drawing/2014/main" id="{6422E302-ADCF-4A81-8DF0-FB7FA47DC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8">
                <a:extLst>
                  <a:ext uri="{FF2B5EF4-FFF2-40B4-BE49-F238E27FC236}">
                    <a16:creationId xmlns:a16="http://schemas.microsoft.com/office/drawing/2014/main" id="{A0ED0A88-1E40-4321-8A62-0EDD856298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9">
                <a:extLst>
                  <a:ext uri="{FF2B5EF4-FFF2-40B4-BE49-F238E27FC236}">
                    <a16:creationId xmlns:a16="http://schemas.microsoft.com/office/drawing/2014/main" id="{AFDC581E-1504-45DF-A787-F8195C923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10">
                <a:extLst>
                  <a:ext uri="{FF2B5EF4-FFF2-40B4-BE49-F238E27FC236}">
                    <a16:creationId xmlns:a16="http://schemas.microsoft.com/office/drawing/2014/main" id="{69D5EFB5-58FC-44B8-B56A-1DED99D84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11">
                <a:extLst>
                  <a:ext uri="{FF2B5EF4-FFF2-40B4-BE49-F238E27FC236}">
                    <a16:creationId xmlns:a16="http://schemas.microsoft.com/office/drawing/2014/main" id="{EA4FF41D-413A-45A6-92E2-4BBEDD3706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12">
                <a:extLst>
                  <a:ext uri="{FF2B5EF4-FFF2-40B4-BE49-F238E27FC236}">
                    <a16:creationId xmlns:a16="http://schemas.microsoft.com/office/drawing/2014/main" id="{589BB470-9C33-4B4E-B617-45AC9486C7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13">
                <a:extLst>
                  <a:ext uri="{FF2B5EF4-FFF2-40B4-BE49-F238E27FC236}">
                    <a16:creationId xmlns:a16="http://schemas.microsoft.com/office/drawing/2014/main" id="{9596E879-4967-49F9-B128-1113F212F8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14">
                <a:extLst>
                  <a:ext uri="{FF2B5EF4-FFF2-40B4-BE49-F238E27FC236}">
                    <a16:creationId xmlns:a16="http://schemas.microsoft.com/office/drawing/2014/main" id="{433E3A7A-779C-46AF-A20A-6204F9B21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15">
                <a:extLst>
                  <a:ext uri="{FF2B5EF4-FFF2-40B4-BE49-F238E27FC236}">
                    <a16:creationId xmlns:a16="http://schemas.microsoft.com/office/drawing/2014/main" id="{F1D39240-E076-46AE-8E3D-EA9C1F7C6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16">
                <a:extLst>
                  <a:ext uri="{FF2B5EF4-FFF2-40B4-BE49-F238E27FC236}">
                    <a16:creationId xmlns:a16="http://schemas.microsoft.com/office/drawing/2014/main" id="{0A1CFAEE-B66E-433E-A474-41CD49CFE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17">
                <a:extLst>
                  <a:ext uri="{FF2B5EF4-FFF2-40B4-BE49-F238E27FC236}">
                    <a16:creationId xmlns:a16="http://schemas.microsoft.com/office/drawing/2014/main" id="{9D46AFD1-4D17-4915-8F56-B431E0BBA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18">
                <a:extLst>
                  <a:ext uri="{FF2B5EF4-FFF2-40B4-BE49-F238E27FC236}">
                    <a16:creationId xmlns:a16="http://schemas.microsoft.com/office/drawing/2014/main" id="{B6F39065-2E03-4C42-9DE6-C967C394E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19">
                <a:extLst>
                  <a:ext uri="{FF2B5EF4-FFF2-40B4-BE49-F238E27FC236}">
                    <a16:creationId xmlns:a16="http://schemas.microsoft.com/office/drawing/2014/main" id="{B198E47E-77F0-4B8F-8505-F3ECFE686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20">
                <a:extLst>
                  <a:ext uri="{FF2B5EF4-FFF2-40B4-BE49-F238E27FC236}">
                    <a16:creationId xmlns:a16="http://schemas.microsoft.com/office/drawing/2014/main" id="{FA677497-A374-4642-A344-C77A8B83DC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1">
                <a:extLst>
                  <a:ext uri="{FF2B5EF4-FFF2-40B4-BE49-F238E27FC236}">
                    <a16:creationId xmlns:a16="http://schemas.microsoft.com/office/drawing/2014/main" id="{54D741DE-C037-4C2A-9D34-C1AFFA147D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22">
                <a:extLst>
                  <a:ext uri="{FF2B5EF4-FFF2-40B4-BE49-F238E27FC236}">
                    <a16:creationId xmlns:a16="http://schemas.microsoft.com/office/drawing/2014/main" id="{A8D25675-34A2-47B3-8119-B58E005B7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23">
                <a:extLst>
                  <a:ext uri="{FF2B5EF4-FFF2-40B4-BE49-F238E27FC236}">
                    <a16:creationId xmlns:a16="http://schemas.microsoft.com/office/drawing/2014/main" id="{9491785F-D4AC-441D-825D-2A688890F9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24">
                <a:extLst>
                  <a:ext uri="{FF2B5EF4-FFF2-40B4-BE49-F238E27FC236}">
                    <a16:creationId xmlns:a16="http://schemas.microsoft.com/office/drawing/2014/main" id="{339DF56F-0B11-4F38-B5D7-80930E6AE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25">
                <a:extLst>
                  <a:ext uri="{FF2B5EF4-FFF2-40B4-BE49-F238E27FC236}">
                    <a16:creationId xmlns:a16="http://schemas.microsoft.com/office/drawing/2014/main" id="{D6153F8A-4F74-484E-8E04-655F2BA87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26">
                <a:extLst>
                  <a:ext uri="{FF2B5EF4-FFF2-40B4-BE49-F238E27FC236}">
                    <a16:creationId xmlns:a16="http://schemas.microsoft.com/office/drawing/2014/main" id="{624DB4DE-FDB9-4F89-BDA3-1271E23BB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27">
                <a:extLst>
                  <a:ext uri="{FF2B5EF4-FFF2-40B4-BE49-F238E27FC236}">
                    <a16:creationId xmlns:a16="http://schemas.microsoft.com/office/drawing/2014/main" id="{BFE53E48-83B6-47F3-8DFD-61CA73C43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8">
                <a:extLst>
                  <a:ext uri="{FF2B5EF4-FFF2-40B4-BE49-F238E27FC236}">
                    <a16:creationId xmlns:a16="http://schemas.microsoft.com/office/drawing/2014/main" id="{87E1D3D1-B2BE-4D9E-B52E-A2FDF8612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29">
                <a:extLst>
                  <a:ext uri="{FF2B5EF4-FFF2-40B4-BE49-F238E27FC236}">
                    <a16:creationId xmlns:a16="http://schemas.microsoft.com/office/drawing/2014/main" id="{B6C874D6-EA67-4694-A80A-CDD016D3B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30">
                <a:extLst>
                  <a:ext uri="{FF2B5EF4-FFF2-40B4-BE49-F238E27FC236}">
                    <a16:creationId xmlns:a16="http://schemas.microsoft.com/office/drawing/2014/main" id="{4E7B30D9-E357-43F9-A029-807E6DA5B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31">
                <a:extLst>
                  <a:ext uri="{FF2B5EF4-FFF2-40B4-BE49-F238E27FC236}">
                    <a16:creationId xmlns:a16="http://schemas.microsoft.com/office/drawing/2014/main" id="{71F50736-0840-438B-BF20-E2C173C026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32">
                <a:extLst>
                  <a:ext uri="{FF2B5EF4-FFF2-40B4-BE49-F238E27FC236}">
                    <a16:creationId xmlns:a16="http://schemas.microsoft.com/office/drawing/2014/main" id="{CA56EB45-7F3E-49A6-B531-921939D29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33">
                <a:extLst>
                  <a:ext uri="{FF2B5EF4-FFF2-40B4-BE49-F238E27FC236}">
                    <a16:creationId xmlns:a16="http://schemas.microsoft.com/office/drawing/2014/main" id="{101BD1A7-E6EF-42D2-BDEA-7A6A31B68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34">
                <a:extLst>
                  <a:ext uri="{FF2B5EF4-FFF2-40B4-BE49-F238E27FC236}">
                    <a16:creationId xmlns:a16="http://schemas.microsoft.com/office/drawing/2014/main" id="{A21B7853-8E0B-446F-93B4-CB45F49FB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Rectangle 35">
                <a:extLst>
                  <a:ext uri="{FF2B5EF4-FFF2-40B4-BE49-F238E27FC236}">
                    <a16:creationId xmlns:a16="http://schemas.microsoft.com/office/drawing/2014/main" id="{7479BB1D-32B8-4DBC-B384-A640043A7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36">
                <a:extLst>
                  <a:ext uri="{FF2B5EF4-FFF2-40B4-BE49-F238E27FC236}">
                    <a16:creationId xmlns:a16="http://schemas.microsoft.com/office/drawing/2014/main" id="{2F1DC1A6-5AF8-4B96-BFE4-D51EB073C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Rectangle 37">
                <a:extLst>
                  <a:ext uri="{FF2B5EF4-FFF2-40B4-BE49-F238E27FC236}">
                    <a16:creationId xmlns:a16="http://schemas.microsoft.com/office/drawing/2014/main" id="{62FA4E99-6DAD-446C-9A9D-E80488CA78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Rectangle 38">
                <a:extLst>
                  <a:ext uri="{FF2B5EF4-FFF2-40B4-BE49-F238E27FC236}">
                    <a16:creationId xmlns:a16="http://schemas.microsoft.com/office/drawing/2014/main" id="{AF92FA68-56C6-47A3-866E-BF0C590FF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39">
                <a:extLst>
                  <a:ext uri="{FF2B5EF4-FFF2-40B4-BE49-F238E27FC236}">
                    <a16:creationId xmlns:a16="http://schemas.microsoft.com/office/drawing/2014/main" id="{59158899-675B-485F-8011-564529822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40">
                <a:extLst>
                  <a:ext uri="{FF2B5EF4-FFF2-40B4-BE49-F238E27FC236}">
                    <a16:creationId xmlns:a16="http://schemas.microsoft.com/office/drawing/2014/main" id="{168334CE-7293-4454-BA41-C1A034581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41">
                <a:extLst>
                  <a:ext uri="{FF2B5EF4-FFF2-40B4-BE49-F238E27FC236}">
                    <a16:creationId xmlns:a16="http://schemas.microsoft.com/office/drawing/2014/main" id="{220899C7-C104-479C-8B8C-7BA367F27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6" name="Rectangle 42">
                <a:extLst>
                  <a:ext uri="{FF2B5EF4-FFF2-40B4-BE49-F238E27FC236}">
                    <a16:creationId xmlns:a16="http://schemas.microsoft.com/office/drawing/2014/main" id="{E29A78CC-FF30-428E-809F-051A3C54D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43">
                <a:extLst>
                  <a:ext uri="{FF2B5EF4-FFF2-40B4-BE49-F238E27FC236}">
                    <a16:creationId xmlns:a16="http://schemas.microsoft.com/office/drawing/2014/main" id="{66724EDE-1E6B-41A7-B67F-84B9D8EBF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44">
                <a:extLst>
                  <a:ext uri="{FF2B5EF4-FFF2-40B4-BE49-F238E27FC236}">
                    <a16:creationId xmlns:a16="http://schemas.microsoft.com/office/drawing/2014/main" id="{9EA61DEF-29F8-4300-8A06-5C5F57196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45">
                <a:extLst>
                  <a:ext uri="{FF2B5EF4-FFF2-40B4-BE49-F238E27FC236}">
                    <a16:creationId xmlns:a16="http://schemas.microsoft.com/office/drawing/2014/main" id="{D485E38A-C9ED-4204-98A1-502AB1FBC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46">
                <a:extLst>
                  <a:ext uri="{FF2B5EF4-FFF2-40B4-BE49-F238E27FC236}">
                    <a16:creationId xmlns:a16="http://schemas.microsoft.com/office/drawing/2014/main" id="{AB270980-A782-49D7-A2CB-757154E66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47">
                <a:extLst>
                  <a:ext uri="{FF2B5EF4-FFF2-40B4-BE49-F238E27FC236}">
                    <a16:creationId xmlns:a16="http://schemas.microsoft.com/office/drawing/2014/main" id="{881CE1E2-CB0C-4339-8075-B9BA55ABC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48">
                <a:extLst>
                  <a:ext uri="{FF2B5EF4-FFF2-40B4-BE49-F238E27FC236}">
                    <a16:creationId xmlns:a16="http://schemas.microsoft.com/office/drawing/2014/main" id="{F1501154-BDDD-41FE-AFAA-6EF6E1988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49">
                <a:extLst>
                  <a:ext uri="{FF2B5EF4-FFF2-40B4-BE49-F238E27FC236}">
                    <a16:creationId xmlns:a16="http://schemas.microsoft.com/office/drawing/2014/main" id="{76460AF7-B2C1-44E1-BDA0-1CCAC87F6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50">
                <a:extLst>
                  <a:ext uri="{FF2B5EF4-FFF2-40B4-BE49-F238E27FC236}">
                    <a16:creationId xmlns:a16="http://schemas.microsoft.com/office/drawing/2014/main" id="{BB62F745-693D-4541-B580-A99B53510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51">
                <a:extLst>
                  <a:ext uri="{FF2B5EF4-FFF2-40B4-BE49-F238E27FC236}">
                    <a16:creationId xmlns:a16="http://schemas.microsoft.com/office/drawing/2014/main" id="{F33235DA-5771-48BC-AE7B-C7B3F3F59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52">
                <a:extLst>
                  <a:ext uri="{FF2B5EF4-FFF2-40B4-BE49-F238E27FC236}">
                    <a16:creationId xmlns:a16="http://schemas.microsoft.com/office/drawing/2014/main" id="{73728FED-8953-47C5-A443-FFA7BC434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53">
                <a:extLst>
                  <a:ext uri="{FF2B5EF4-FFF2-40B4-BE49-F238E27FC236}">
                    <a16:creationId xmlns:a16="http://schemas.microsoft.com/office/drawing/2014/main" id="{0197AE65-39EC-45BA-907B-830447373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54">
                <a:extLst>
                  <a:ext uri="{FF2B5EF4-FFF2-40B4-BE49-F238E27FC236}">
                    <a16:creationId xmlns:a16="http://schemas.microsoft.com/office/drawing/2014/main" id="{C1313C3F-0015-49F7-93D1-211CF233E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55">
                <a:extLst>
                  <a:ext uri="{FF2B5EF4-FFF2-40B4-BE49-F238E27FC236}">
                    <a16:creationId xmlns:a16="http://schemas.microsoft.com/office/drawing/2014/main" id="{9D0EDDEE-3C7E-4621-8314-7C7AFE496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56">
                <a:extLst>
                  <a:ext uri="{FF2B5EF4-FFF2-40B4-BE49-F238E27FC236}">
                    <a16:creationId xmlns:a16="http://schemas.microsoft.com/office/drawing/2014/main" id="{D4848DFF-E42D-4D56-917C-C7E305114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57">
                <a:extLst>
                  <a:ext uri="{FF2B5EF4-FFF2-40B4-BE49-F238E27FC236}">
                    <a16:creationId xmlns:a16="http://schemas.microsoft.com/office/drawing/2014/main" id="{737356BE-37C1-41D2-9D1E-387923CB6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58">
                <a:extLst>
                  <a:ext uri="{FF2B5EF4-FFF2-40B4-BE49-F238E27FC236}">
                    <a16:creationId xmlns:a16="http://schemas.microsoft.com/office/drawing/2014/main" id="{4E53DA59-8A68-4B0A-A138-C8C5EF711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59">
                <a:extLst>
                  <a:ext uri="{FF2B5EF4-FFF2-40B4-BE49-F238E27FC236}">
                    <a16:creationId xmlns:a16="http://schemas.microsoft.com/office/drawing/2014/main" id="{501CCD64-042D-4210-9940-B16634231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60">
                <a:extLst>
                  <a:ext uri="{FF2B5EF4-FFF2-40B4-BE49-F238E27FC236}">
                    <a16:creationId xmlns:a16="http://schemas.microsoft.com/office/drawing/2014/main" id="{0A33B90D-DDEB-4E80-A447-0D38EA88E3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61">
                <a:extLst>
                  <a:ext uri="{FF2B5EF4-FFF2-40B4-BE49-F238E27FC236}">
                    <a16:creationId xmlns:a16="http://schemas.microsoft.com/office/drawing/2014/main" id="{5A02B1AF-7DC2-4AF6-A4BC-DB21D032B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62">
                <a:extLst>
                  <a:ext uri="{FF2B5EF4-FFF2-40B4-BE49-F238E27FC236}">
                    <a16:creationId xmlns:a16="http://schemas.microsoft.com/office/drawing/2014/main" id="{69E50D68-B184-482B-84DB-0889E818E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63">
                <a:extLst>
                  <a:ext uri="{FF2B5EF4-FFF2-40B4-BE49-F238E27FC236}">
                    <a16:creationId xmlns:a16="http://schemas.microsoft.com/office/drawing/2014/main" id="{BC653B83-F8BC-4BD6-9396-3329FABE9C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64">
                <a:extLst>
                  <a:ext uri="{FF2B5EF4-FFF2-40B4-BE49-F238E27FC236}">
                    <a16:creationId xmlns:a16="http://schemas.microsoft.com/office/drawing/2014/main" id="{D6775FB7-DF06-46F6-BD13-0803B6B6A0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65">
                <a:extLst>
                  <a:ext uri="{FF2B5EF4-FFF2-40B4-BE49-F238E27FC236}">
                    <a16:creationId xmlns:a16="http://schemas.microsoft.com/office/drawing/2014/main" id="{85259A4A-4D2D-47B4-A825-F7B23DD78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66">
                <a:extLst>
                  <a:ext uri="{FF2B5EF4-FFF2-40B4-BE49-F238E27FC236}">
                    <a16:creationId xmlns:a16="http://schemas.microsoft.com/office/drawing/2014/main" id="{46FE1E06-11C6-4182-9F70-D820AFED6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67">
                <a:extLst>
                  <a:ext uri="{FF2B5EF4-FFF2-40B4-BE49-F238E27FC236}">
                    <a16:creationId xmlns:a16="http://schemas.microsoft.com/office/drawing/2014/main" id="{1E75D746-2C86-4814-905F-E5235F22F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68">
                <a:extLst>
                  <a:ext uri="{FF2B5EF4-FFF2-40B4-BE49-F238E27FC236}">
                    <a16:creationId xmlns:a16="http://schemas.microsoft.com/office/drawing/2014/main" id="{7C0A2448-DA4C-4096-BB35-0EFF775C5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69">
                <a:extLst>
                  <a:ext uri="{FF2B5EF4-FFF2-40B4-BE49-F238E27FC236}">
                    <a16:creationId xmlns:a16="http://schemas.microsoft.com/office/drawing/2014/main" id="{651E7C2C-8AC5-45DF-97B9-95406B43C7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70">
                <a:extLst>
                  <a:ext uri="{FF2B5EF4-FFF2-40B4-BE49-F238E27FC236}">
                    <a16:creationId xmlns:a16="http://schemas.microsoft.com/office/drawing/2014/main" id="{C93EDD54-E8F8-4B21-963F-25CEBDD31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71">
                <a:extLst>
                  <a:ext uri="{FF2B5EF4-FFF2-40B4-BE49-F238E27FC236}">
                    <a16:creationId xmlns:a16="http://schemas.microsoft.com/office/drawing/2014/main" id="{3F6C0B6D-CFF5-4367-9DE3-6484086F6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72">
                <a:extLst>
                  <a:ext uri="{FF2B5EF4-FFF2-40B4-BE49-F238E27FC236}">
                    <a16:creationId xmlns:a16="http://schemas.microsoft.com/office/drawing/2014/main" id="{05B34027-34DB-4A7C-89E3-1820C0C13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73">
                <a:extLst>
                  <a:ext uri="{FF2B5EF4-FFF2-40B4-BE49-F238E27FC236}">
                    <a16:creationId xmlns:a16="http://schemas.microsoft.com/office/drawing/2014/main" id="{EF1302F5-D2D5-49DE-B30A-DC7E2505A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74">
                <a:extLst>
                  <a:ext uri="{FF2B5EF4-FFF2-40B4-BE49-F238E27FC236}">
                    <a16:creationId xmlns:a16="http://schemas.microsoft.com/office/drawing/2014/main" id="{6E5D012E-D52A-401F-AE76-F0313C030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75">
                <a:extLst>
                  <a:ext uri="{FF2B5EF4-FFF2-40B4-BE49-F238E27FC236}">
                    <a16:creationId xmlns:a16="http://schemas.microsoft.com/office/drawing/2014/main" id="{46A902E1-9645-446D-9D77-0D554AD18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76">
                <a:extLst>
                  <a:ext uri="{FF2B5EF4-FFF2-40B4-BE49-F238E27FC236}">
                    <a16:creationId xmlns:a16="http://schemas.microsoft.com/office/drawing/2014/main" id="{965DBF50-E1F3-403F-B532-C987EDDA8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77">
                <a:extLst>
                  <a:ext uri="{FF2B5EF4-FFF2-40B4-BE49-F238E27FC236}">
                    <a16:creationId xmlns:a16="http://schemas.microsoft.com/office/drawing/2014/main" id="{622987F0-FA3B-488D-832F-4634FFE33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78">
                <a:extLst>
                  <a:ext uri="{FF2B5EF4-FFF2-40B4-BE49-F238E27FC236}">
                    <a16:creationId xmlns:a16="http://schemas.microsoft.com/office/drawing/2014/main" id="{A12A2EEC-B0D3-4F56-90E7-B3B88F9124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79">
                <a:extLst>
                  <a:ext uri="{FF2B5EF4-FFF2-40B4-BE49-F238E27FC236}">
                    <a16:creationId xmlns:a16="http://schemas.microsoft.com/office/drawing/2014/main" id="{579272B7-84EF-4C80-BDA5-48FEE1E13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80">
                <a:extLst>
                  <a:ext uri="{FF2B5EF4-FFF2-40B4-BE49-F238E27FC236}">
                    <a16:creationId xmlns:a16="http://schemas.microsoft.com/office/drawing/2014/main" id="{23BAC338-3F4D-4C94-9706-9D8A0F881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81">
                <a:extLst>
                  <a:ext uri="{FF2B5EF4-FFF2-40B4-BE49-F238E27FC236}">
                    <a16:creationId xmlns:a16="http://schemas.microsoft.com/office/drawing/2014/main" id="{744F02CE-D650-4083-B978-9B3C0AC6B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82">
                <a:extLst>
                  <a:ext uri="{FF2B5EF4-FFF2-40B4-BE49-F238E27FC236}">
                    <a16:creationId xmlns:a16="http://schemas.microsoft.com/office/drawing/2014/main" id="{5096D841-8327-4C77-B79A-FD2602D04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83">
                <a:extLst>
                  <a:ext uri="{FF2B5EF4-FFF2-40B4-BE49-F238E27FC236}">
                    <a16:creationId xmlns:a16="http://schemas.microsoft.com/office/drawing/2014/main" id="{B936C3AD-3880-44CE-A128-455074D9C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84">
                <a:extLst>
                  <a:ext uri="{FF2B5EF4-FFF2-40B4-BE49-F238E27FC236}">
                    <a16:creationId xmlns:a16="http://schemas.microsoft.com/office/drawing/2014/main" id="{33ACF369-3656-4A42-BD9D-374277A10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85">
                <a:extLst>
                  <a:ext uri="{FF2B5EF4-FFF2-40B4-BE49-F238E27FC236}">
                    <a16:creationId xmlns:a16="http://schemas.microsoft.com/office/drawing/2014/main" id="{3DB8E170-8B2F-429A-B28A-A2C2F34DA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86">
                <a:extLst>
                  <a:ext uri="{FF2B5EF4-FFF2-40B4-BE49-F238E27FC236}">
                    <a16:creationId xmlns:a16="http://schemas.microsoft.com/office/drawing/2014/main" id="{0AA34F26-A686-4D5D-8627-2DF2FE1DB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87">
                <a:extLst>
                  <a:ext uri="{FF2B5EF4-FFF2-40B4-BE49-F238E27FC236}">
                    <a16:creationId xmlns:a16="http://schemas.microsoft.com/office/drawing/2014/main" id="{2FA5A0A1-044A-4052-97CB-A158E5BAE8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88">
                <a:extLst>
                  <a:ext uri="{FF2B5EF4-FFF2-40B4-BE49-F238E27FC236}">
                    <a16:creationId xmlns:a16="http://schemas.microsoft.com/office/drawing/2014/main" id="{1F909FC1-B6C5-43D9-83FE-481621E9B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89">
                <a:extLst>
                  <a:ext uri="{FF2B5EF4-FFF2-40B4-BE49-F238E27FC236}">
                    <a16:creationId xmlns:a16="http://schemas.microsoft.com/office/drawing/2014/main" id="{91ECB746-55D0-440D-A43B-81546C602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90">
                <a:extLst>
                  <a:ext uri="{FF2B5EF4-FFF2-40B4-BE49-F238E27FC236}">
                    <a16:creationId xmlns:a16="http://schemas.microsoft.com/office/drawing/2014/main" id="{5DE22A9E-9148-4BBF-8872-2B8A4F1657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91">
                <a:extLst>
                  <a:ext uri="{FF2B5EF4-FFF2-40B4-BE49-F238E27FC236}">
                    <a16:creationId xmlns:a16="http://schemas.microsoft.com/office/drawing/2014/main" id="{ECA0C477-4053-431F-8F0A-4FF6D1E7B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92">
                <a:extLst>
                  <a:ext uri="{FF2B5EF4-FFF2-40B4-BE49-F238E27FC236}">
                    <a16:creationId xmlns:a16="http://schemas.microsoft.com/office/drawing/2014/main" id="{EA5EFBEE-B3F2-42C7-908A-3BA43EB2A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Rectangle 93">
                <a:extLst>
                  <a:ext uri="{FF2B5EF4-FFF2-40B4-BE49-F238E27FC236}">
                    <a16:creationId xmlns:a16="http://schemas.microsoft.com/office/drawing/2014/main" id="{1D5BF746-A5A7-46EB-8CAF-8BC45D54E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94">
                <a:extLst>
                  <a:ext uri="{FF2B5EF4-FFF2-40B4-BE49-F238E27FC236}">
                    <a16:creationId xmlns:a16="http://schemas.microsoft.com/office/drawing/2014/main" id="{92631349-7933-49D8-A029-B04C0E6DE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95">
                <a:extLst>
                  <a:ext uri="{FF2B5EF4-FFF2-40B4-BE49-F238E27FC236}">
                    <a16:creationId xmlns:a16="http://schemas.microsoft.com/office/drawing/2014/main" id="{29373C57-DB75-4DDC-9E3F-239EFAD7B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96">
                <a:extLst>
                  <a:ext uri="{FF2B5EF4-FFF2-40B4-BE49-F238E27FC236}">
                    <a16:creationId xmlns:a16="http://schemas.microsoft.com/office/drawing/2014/main" id="{04682911-40CD-432A-A55D-3522DF2E8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97">
                <a:extLst>
                  <a:ext uri="{FF2B5EF4-FFF2-40B4-BE49-F238E27FC236}">
                    <a16:creationId xmlns:a16="http://schemas.microsoft.com/office/drawing/2014/main" id="{BE529F2F-66B1-41A9-924D-9DDD68C2A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98">
                <a:extLst>
                  <a:ext uri="{FF2B5EF4-FFF2-40B4-BE49-F238E27FC236}">
                    <a16:creationId xmlns:a16="http://schemas.microsoft.com/office/drawing/2014/main" id="{C14E8376-A518-4C94-A614-85228C427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99">
                <a:extLst>
                  <a:ext uri="{FF2B5EF4-FFF2-40B4-BE49-F238E27FC236}">
                    <a16:creationId xmlns:a16="http://schemas.microsoft.com/office/drawing/2014/main" id="{87711DE2-E034-44AC-9B76-5B9C59AF0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100">
                <a:extLst>
                  <a:ext uri="{FF2B5EF4-FFF2-40B4-BE49-F238E27FC236}">
                    <a16:creationId xmlns:a16="http://schemas.microsoft.com/office/drawing/2014/main" id="{A3EF0415-A941-423C-BD52-F096A3343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Rectangle 101">
                <a:extLst>
                  <a:ext uri="{FF2B5EF4-FFF2-40B4-BE49-F238E27FC236}">
                    <a16:creationId xmlns:a16="http://schemas.microsoft.com/office/drawing/2014/main" id="{22304933-F8AD-4C0A-B2D8-4D6D5D4DB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02">
                <a:extLst>
                  <a:ext uri="{FF2B5EF4-FFF2-40B4-BE49-F238E27FC236}">
                    <a16:creationId xmlns:a16="http://schemas.microsoft.com/office/drawing/2014/main" id="{8CE05A45-5143-44D7-9F7E-E1085A757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Rectangle 103">
                <a:extLst>
                  <a:ext uri="{FF2B5EF4-FFF2-40B4-BE49-F238E27FC236}">
                    <a16:creationId xmlns:a16="http://schemas.microsoft.com/office/drawing/2014/main" id="{77740ADF-1E84-4A0F-9D67-CC4B9846A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104">
                <a:extLst>
                  <a:ext uri="{FF2B5EF4-FFF2-40B4-BE49-F238E27FC236}">
                    <a16:creationId xmlns:a16="http://schemas.microsoft.com/office/drawing/2014/main" id="{53A50E58-E0F2-4893-9576-4BB861792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105">
                <a:extLst>
                  <a:ext uri="{FF2B5EF4-FFF2-40B4-BE49-F238E27FC236}">
                    <a16:creationId xmlns:a16="http://schemas.microsoft.com/office/drawing/2014/main" id="{20F41930-521F-455C-8768-356F7366B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106">
                <a:extLst>
                  <a:ext uri="{FF2B5EF4-FFF2-40B4-BE49-F238E27FC236}">
                    <a16:creationId xmlns:a16="http://schemas.microsoft.com/office/drawing/2014/main" id="{51F2BA48-D477-4AB3-B7F5-6570DF14B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Rectangle 107">
                <a:extLst>
                  <a:ext uri="{FF2B5EF4-FFF2-40B4-BE49-F238E27FC236}">
                    <a16:creationId xmlns:a16="http://schemas.microsoft.com/office/drawing/2014/main" id="{AFA502D5-B4AA-4E57-AB97-6DD456FA6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Rectangle 108">
                <a:extLst>
                  <a:ext uri="{FF2B5EF4-FFF2-40B4-BE49-F238E27FC236}">
                    <a16:creationId xmlns:a16="http://schemas.microsoft.com/office/drawing/2014/main" id="{07FB33AB-22A4-47C8-B4A0-F7164720C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109">
                <a:extLst>
                  <a:ext uri="{FF2B5EF4-FFF2-40B4-BE49-F238E27FC236}">
                    <a16:creationId xmlns:a16="http://schemas.microsoft.com/office/drawing/2014/main" id="{E014AB7D-05F3-4470-970C-FFBF96229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110">
                <a:extLst>
                  <a:ext uri="{FF2B5EF4-FFF2-40B4-BE49-F238E27FC236}">
                    <a16:creationId xmlns:a16="http://schemas.microsoft.com/office/drawing/2014/main" id="{84A42799-0121-4BCD-B676-EB792F7CD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Rectangle 111">
                <a:extLst>
                  <a:ext uri="{FF2B5EF4-FFF2-40B4-BE49-F238E27FC236}">
                    <a16:creationId xmlns:a16="http://schemas.microsoft.com/office/drawing/2014/main" id="{E9E6E7CD-DB9F-4514-ADC6-4BCF698469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Rectangle 112">
                <a:extLst>
                  <a:ext uri="{FF2B5EF4-FFF2-40B4-BE49-F238E27FC236}">
                    <a16:creationId xmlns:a16="http://schemas.microsoft.com/office/drawing/2014/main" id="{4CA0871A-C3E0-4C5F-9720-37F9619D9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Rectangle 113">
                <a:extLst>
                  <a:ext uri="{FF2B5EF4-FFF2-40B4-BE49-F238E27FC236}">
                    <a16:creationId xmlns:a16="http://schemas.microsoft.com/office/drawing/2014/main" id="{870DB01C-9D64-4226-BE56-1FD67C67E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114">
                <a:extLst>
                  <a:ext uri="{FF2B5EF4-FFF2-40B4-BE49-F238E27FC236}">
                    <a16:creationId xmlns:a16="http://schemas.microsoft.com/office/drawing/2014/main" id="{070D06CF-2D84-40E0-9F58-42218BF5C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Rectangle 115">
                <a:extLst>
                  <a:ext uri="{FF2B5EF4-FFF2-40B4-BE49-F238E27FC236}">
                    <a16:creationId xmlns:a16="http://schemas.microsoft.com/office/drawing/2014/main" id="{B595BE67-F0D0-4A1C-B770-1D675BAD0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Rectangle 116">
                <a:extLst>
                  <a:ext uri="{FF2B5EF4-FFF2-40B4-BE49-F238E27FC236}">
                    <a16:creationId xmlns:a16="http://schemas.microsoft.com/office/drawing/2014/main" id="{1E48E7ED-4D64-4261-8C68-EC64556BA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117">
                <a:extLst>
                  <a:ext uri="{FF2B5EF4-FFF2-40B4-BE49-F238E27FC236}">
                    <a16:creationId xmlns:a16="http://schemas.microsoft.com/office/drawing/2014/main" id="{9F909DD9-FE00-484B-924D-DA03FBCA1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Rectangle 118">
                <a:extLst>
                  <a:ext uri="{FF2B5EF4-FFF2-40B4-BE49-F238E27FC236}">
                    <a16:creationId xmlns:a16="http://schemas.microsoft.com/office/drawing/2014/main" id="{6F03B906-BA3E-4C52-B30E-A1A14C54A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Rectangle 119">
                <a:extLst>
                  <a:ext uri="{FF2B5EF4-FFF2-40B4-BE49-F238E27FC236}">
                    <a16:creationId xmlns:a16="http://schemas.microsoft.com/office/drawing/2014/main" id="{875C0BB7-2561-4108-936C-A7E81355B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120">
                <a:extLst>
                  <a:ext uri="{FF2B5EF4-FFF2-40B4-BE49-F238E27FC236}">
                    <a16:creationId xmlns:a16="http://schemas.microsoft.com/office/drawing/2014/main" id="{E68F5D9C-DF4C-4480-A9FD-D8D65ACB18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121">
                <a:extLst>
                  <a:ext uri="{FF2B5EF4-FFF2-40B4-BE49-F238E27FC236}">
                    <a16:creationId xmlns:a16="http://schemas.microsoft.com/office/drawing/2014/main" id="{832790F0-C046-42C6-9D18-77B6461EF1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122">
                <a:extLst>
                  <a:ext uri="{FF2B5EF4-FFF2-40B4-BE49-F238E27FC236}">
                    <a16:creationId xmlns:a16="http://schemas.microsoft.com/office/drawing/2014/main" id="{C12C4C6C-C77B-4970-81F4-4C3358994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123">
                <a:extLst>
                  <a:ext uri="{FF2B5EF4-FFF2-40B4-BE49-F238E27FC236}">
                    <a16:creationId xmlns:a16="http://schemas.microsoft.com/office/drawing/2014/main" id="{1D0E06E4-9904-4BFA-A7F5-A2B04B775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124">
                <a:extLst>
                  <a:ext uri="{FF2B5EF4-FFF2-40B4-BE49-F238E27FC236}">
                    <a16:creationId xmlns:a16="http://schemas.microsoft.com/office/drawing/2014/main" id="{7FD4B00C-494C-4196-9768-CCB786A46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125">
                <a:extLst>
                  <a:ext uri="{FF2B5EF4-FFF2-40B4-BE49-F238E27FC236}">
                    <a16:creationId xmlns:a16="http://schemas.microsoft.com/office/drawing/2014/main" id="{DAD0797A-7F76-450E-84B1-48C150F8B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126">
                <a:extLst>
                  <a:ext uri="{FF2B5EF4-FFF2-40B4-BE49-F238E27FC236}">
                    <a16:creationId xmlns:a16="http://schemas.microsoft.com/office/drawing/2014/main" id="{55E5FAED-D1FE-481F-958B-B51A9A2A99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127">
                <a:extLst>
                  <a:ext uri="{FF2B5EF4-FFF2-40B4-BE49-F238E27FC236}">
                    <a16:creationId xmlns:a16="http://schemas.microsoft.com/office/drawing/2014/main" id="{FD8F72AB-4861-4165-9919-48A44C25F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128">
                <a:extLst>
                  <a:ext uri="{FF2B5EF4-FFF2-40B4-BE49-F238E27FC236}">
                    <a16:creationId xmlns:a16="http://schemas.microsoft.com/office/drawing/2014/main" id="{C27D1997-61A4-4A58-B490-F4BBECC14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129">
                <a:extLst>
                  <a:ext uri="{FF2B5EF4-FFF2-40B4-BE49-F238E27FC236}">
                    <a16:creationId xmlns:a16="http://schemas.microsoft.com/office/drawing/2014/main" id="{A5EE8414-87DF-4F49-853B-241294270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130">
                <a:extLst>
                  <a:ext uri="{FF2B5EF4-FFF2-40B4-BE49-F238E27FC236}">
                    <a16:creationId xmlns:a16="http://schemas.microsoft.com/office/drawing/2014/main" id="{B93F1D89-F95A-4EAD-8CCF-D0073DEB7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131">
                <a:extLst>
                  <a:ext uri="{FF2B5EF4-FFF2-40B4-BE49-F238E27FC236}">
                    <a16:creationId xmlns:a16="http://schemas.microsoft.com/office/drawing/2014/main" id="{801D9475-37B4-4764-ABCC-BA4530895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Rectangle 132">
                <a:extLst>
                  <a:ext uri="{FF2B5EF4-FFF2-40B4-BE49-F238E27FC236}">
                    <a16:creationId xmlns:a16="http://schemas.microsoft.com/office/drawing/2014/main" id="{78928820-1067-40D5-879D-8D152A2E63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Rectangle 133">
                <a:extLst>
                  <a:ext uri="{FF2B5EF4-FFF2-40B4-BE49-F238E27FC236}">
                    <a16:creationId xmlns:a16="http://schemas.microsoft.com/office/drawing/2014/main" id="{0DD54269-158A-48C2-902B-270751DB6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134">
                <a:extLst>
                  <a:ext uri="{FF2B5EF4-FFF2-40B4-BE49-F238E27FC236}">
                    <a16:creationId xmlns:a16="http://schemas.microsoft.com/office/drawing/2014/main" id="{9BDEFF85-588C-4A8E-AF9E-B9409DA27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135">
                <a:extLst>
                  <a:ext uri="{FF2B5EF4-FFF2-40B4-BE49-F238E27FC236}">
                    <a16:creationId xmlns:a16="http://schemas.microsoft.com/office/drawing/2014/main" id="{431528E1-D3AB-4CAD-B68D-BFF15F425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136">
                <a:extLst>
                  <a:ext uri="{FF2B5EF4-FFF2-40B4-BE49-F238E27FC236}">
                    <a16:creationId xmlns:a16="http://schemas.microsoft.com/office/drawing/2014/main" id="{715AB835-F5DF-4306-A380-78B14FF39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137">
                <a:extLst>
                  <a:ext uri="{FF2B5EF4-FFF2-40B4-BE49-F238E27FC236}">
                    <a16:creationId xmlns:a16="http://schemas.microsoft.com/office/drawing/2014/main" id="{5B436C8A-280F-4186-A77A-4738C62BC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138">
                <a:extLst>
                  <a:ext uri="{FF2B5EF4-FFF2-40B4-BE49-F238E27FC236}">
                    <a16:creationId xmlns:a16="http://schemas.microsoft.com/office/drawing/2014/main" id="{643D5568-D372-4DCE-8D80-6E5E20D3C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Rectangle 139">
                <a:extLst>
                  <a:ext uri="{FF2B5EF4-FFF2-40B4-BE49-F238E27FC236}">
                    <a16:creationId xmlns:a16="http://schemas.microsoft.com/office/drawing/2014/main" id="{864A0EC8-6836-420E-BD10-1C02A1176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140">
                <a:extLst>
                  <a:ext uri="{FF2B5EF4-FFF2-40B4-BE49-F238E27FC236}">
                    <a16:creationId xmlns:a16="http://schemas.microsoft.com/office/drawing/2014/main" id="{768B2A78-FF9F-4DB2-8101-61C93292BD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Rectangle 141">
                <a:extLst>
                  <a:ext uri="{FF2B5EF4-FFF2-40B4-BE49-F238E27FC236}">
                    <a16:creationId xmlns:a16="http://schemas.microsoft.com/office/drawing/2014/main" id="{2E125A92-5A6F-4D53-B050-F94211367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Rectangle 142">
                <a:extLst>
                  <a:ext uri="{FF2B5EF4-FFF2-40B4-BE49-F238E27FC236}">
                    <a16:creationId xmlns:a16="http://schemas.microsoft.com/office/drawing/2014/main" id="{6FCFA292-3B97-42A3-B682-B1CD92B52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143">
                <a:extLst>
                  <a:ext uri="{FF2B5EF4-FFF2-40B4-BE49-F238E27FC236}">
                    <a16:creationId xmlns:a16="http://schemas.microsoft.com/office/drawing/2014/main" id="{680A91F3-6516-4C32-8095-99B86BDED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Rectangle 144">
                <a:extLst>
                  <a:ext uri="{FF2B5EF4-FFF2-40B4-BE49-F238E27FC236}">
                    <a16:creationId xmlns:a16="http://schemas.microsoft.com/office/drawing/2014/main" id="{6475E532-9692-4490-8E8A-8F7F390A7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Rectangle 145">
                <a:extLst>
                  <a:ext uri="{FF2B5EF4-FFF2-40B4-BE49-F238E27FC236}">
                    <a16:creationId xmlns:a16="http://schemas.microsoft.com/office/drawing/2014/main" id="{AF60F6ED-7951-4293-881E-78BFDE407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146">
                <a:extLst>
                  <a:ext uri="{FF2B5EF4-FFF2-40B4-BE49-F238E27FC236}">
                    <a16:creationId xmlns:a16="http://schemas.microsoft.com/office/drawing/2014/main" id="{8007813D-3D7B-48B7-B4F4-760D19B42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Rectangle 147">
                <a:extLst>
                  <a:ext uri="{FF2B5EF4-FFF2-40B4-BE49-F238E27FC236}">
                    <a16:creationId xmlns:a16="http://schemas.microsoft.com/office/drawing/2014/main" id="{0C014882-AADE-4329-9371-D28AEF5E2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Rectangle 148">
                <a:extLst>
                  <a:ext uri="{FF2B5EF4-FFF2-40B4-BE49-F238E27FC236}">
                    <a16:creationId xmlns:a16="http://schemas.microsoft.com/office/drawing/2014/main" id="{A1C1511D-D8B1-4DAE-8AB1-EEA6CD0AD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Rectangle 149">
                <a:extLst>
                  <a:ext uri="{FF2B5EF4-FFF2-40B4-BE49-F238E27FC236}">
                    <a16:creationId xmlns:a16="http://schemas.microsoft.com/office/drawing/2014/main" id="{F55F3C05-1276-46A1-94DF-065258E30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150">
                <a:extLst>
                  <a:ext uri="{FF2B5EF4-FFF2-40B4-BE49-F238E27FC236}">
                    <a16:creationId xmlns:a16="http://schemas.microsoft.com/office/drawing/2014/main" id="{B3110216-77C3-43CD-BC1C-127C85CF2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Rectangle 151">
                <a:extLst>
                  <a:ext uri="{FF2B5EF4-FFF2-40B4-BE49-F238E27FC236}">
                    <a16:creationId xmlns:a16="http://schemas.microsoft.com/office/drawing/2014/main" id="{90703A68-CA23-44B8-8F40-EE6EB41C2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152">
                <a:extLst>
                  <a:ext uri="{FF2B5EF4-FFF2-40B4-BE49-F238E27FC236}">
                    <a16:creationId xmlns:a16="http://schemas.microsoft.com/office/drawing/2014/main" id="{4EF193C8-6922-4B32-A5D0-EB7EF3EA3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153">
                <a:extLst>
                  <a:ext uri="{FF2B5EF4-FFF2-40B4-BE49-F238E27FC236}">
                    <a16:creationId xmlns:a16="http://schemas.microsoft.com/office/drawing/2014/main" id="{CF933BE6-1C34-426C-90AF-612A44CBB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154">
                <a:extLst>
                  <a:ext uri="{FF2B5EF4-FFF2-40B4-BE49-F238E27FC236}">
                    <a16:creationId xmlns:a16="http://schemas.microsoft.com/office/drawing/2014/main" id="{C991E0C6-D4D1-44F0-BA34-4E2ADA6AE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155">
                <a:extLst>
                  <a:ext uri="{FF2B5EF4-FFF2-40B4-BE49-F238E27FC236}">
                    <a16:creationId xmlns:a16="http://schemas.microsoft.com/office/drawing/2014/main" id="{35E11CB3-1E17-4250-989B-B0BAD7ADC9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156">
                <a:extLst>
                  <a:ext uri="{FF2B5EF4-FFF2-40B4-BE49-F238E27FC236}">
                    <a16:creationId xmlns:a16="http://schemas.microsoft.com/office/drawing/2014/main" id="{E37F3981-37E0-4A47-B946-339D2552C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Rectangle 157">
                <a:extLst>
                  <a:ext uri="{FF2B5EF4-FFF2-40B4-BE49-F238E27FC236}">
                    <a16:creationId xmlns:a16="http://schemas.microsoft.com/office/drawing/2014/main" id="{C24F06D5-5F47-42FD-A7C7-836D61D22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158">
                <a:extLst>
                  <a:ext uri="{FF2B5EF4-FFF2-40B4-BE49-F238E27FC236}">
                    <a16:creationId xmlns:a16="http://schemas.microsoft.com/office/drawing/2014/main" id="{4809E061-1933-4EB0-8E72-709C3981F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159">
                <a:extLst>
                  <a:ext uri="{FF2B5EF4-FFF2-40B4-BE49-F238E27FC236}">
                    <a16:creationId xmlns:a16="http://schemas.microsoft.com/office/drawing/2014/main" id="{86F261F5-C8EC-43A7-BC56-86A027409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Rectangle 160">
                <a:extLst>
                  <a:ext uri="{FF2B5EF4-FFF2-40B4-BE49-F238E27FC236}">
                    <a16:creationId xmlns:a16="http://schemas.microsoft.com/office/drawing/2014/main" id="{D4D000CB-77AF-4791-9960-BF0E50C26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161">
                <a:extLst>
                  <a:ext uri="{FF2B5EF4-FFF2-40B4-BE49-F238E27FC236}">
                    <a16:creationId xmlns:a16="http://schemas.microsoft.com/office/drawing/2014/main" id="{443FE54B-67C1-4D15-B07F-DB47DE072F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162">
                <a:extLst>
                  <a:ext uri="{FF2B5EF4-FFF2-40B4-BE49-F238E27FC236}">
                    <a16:creationId xmlns:a16="http://schemas.microsoft.com/office/drawing/2014/main" id="{FA819D95-0CAC-403B-9005-652B9DE1B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Rectangle 163">
                <a:extLst>
                  <a:ext uri="{FF2B5EF4-FFF2-40B4-BE49-F238E27FC236}">
                    <a16:creationId xmlns:a16="http://schemas.microsoft.com/office/drawing/2014/main" id="{121A322A-9AFE-48D5-858E-1535522AB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164">
                <a:extLst>
                  <a:ext uri="{FF2B5EF4-FFF2-40B4-BE49-F238E27FC236}">
                    <a16:creationId xmlns:a16="http://schemas.microsoft.com/office/drawing/2014/main" id="{63820AE0-9398-416F-90DC-E22B8449D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Rectangle 165">
                <a:extLst>
                  <a:ext uri="{FF2B5EF4-FFF2-40B4-BE49-F238E27FC236}">
                    <a16:creationId xmlns:a16="http://schemas.microsoft.com/office/drawing/2014/main" id="{43CF607F-9F97-48F1-921A-038AB2785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Rectangle 166">
                <a:extLst>
                  <a:ext uri="{FF2B5EF4-FFF2-40B4-BE49-F238E27FC236}">
                    <a16:creationId xmlns:a16="http://schemas.microsoft.com/office/drawing/2014/main" id="{25D97E13-6EE2-415B-85A2-AA84E1FFD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Rectangle 167">
                <a:extLst>
                  <a:ext uri="{FF2B5EF4-FFF2-40B4-BE49-F238E27FC236}">
                    <a16:creationId xmlns:a16="http://schemas.microsoft.com/office/drawing/2014/main" id="{BB89CEAC-1024-4C37-B3AE-37F902E9C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168">
                <a:extLst>
                  <a:ext uri="{FF2B5EF4-FFF2-40B4-BE49-F238E27FC236}">
                    <a16:creationId xmlns:a16="http://schemas.microsoft.com/office/drawing/2014/main" id="{E8D49BE2-5491-4B0A-8667-1B9A22F91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Rectangle 169">
                <a:extLst>
                  <a:ext uri="{FF2B5EF4-FFF2-40B4-BE49-F238E27FC236}">
                    <a16:creationId xmlns:a16="http://schemas.microsoft.com/office/drawing/2014/main" id="{F50DBEFF-0334-4781-8D92-C8DD52F7AB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Rectangle 170">
                <a:extLst>
                  <a:ext uri="{FF2B5EF4-FFF2-40B4-BE49-F238E27FC236}">
                    <a16:creationId xmlns:a16="http://schemas.microsoft.com/office/drawing/2014/main" id="{F7919273-27E2-401F-BB3D-512039258B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171">
                <a:extLst>
                  <a:ext uri="{FF2B5EF4-FFF2-40B4-BE49-F238E27FC236}">
                    <a16:creationId xmlns:a16="http://schemas.microsoft.com/office/drawing/2014/main" id="{3C6CC2EA-45B6-46C7-8EA3-3929BDA7C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Rectangle 172">
                <a:extLst>
                  <a:ext uri="{FF2B5EF4-FFF2-40B4-BE49-F238E27FC236}">
                    <a16:creationId xmlns:a16="http://schemas.microsoft.com/office/drawing/2014/main" id="{BFC3DE65-49AE-4B24-978C-D45101336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Rectangle 173">
                <a:extLst>
                  <a:ext uri="{FF2B5EF4-FFF2-40B4-BE49-F238E27FC236}">
                    <a16:creationId xmlns:a16="http://schemas.microsoft.com/office/drawing/2014/main" id="{E2229145-A38D-41C0-B929-D89E520D3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74">
                <a:extLst>
                  <a:ext uri="{FF2B5EF4-FFF2-40B4-BE49-F238E27FC236}">
                    <a16:creationId xmlns:a16="http://schemas.microsoft.com/office/drawing/2014/main" id="{CAC8FE1C-24A9-4A01-A63A-637E34A084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Rectangle 175">
                <a:extLst>
                  <a:ext uri="{FF2B5EF4-FFF2-40B4-BE49-F238E27FC236}">
                    <a16:creationId xmlns:a16="http://schemas.microsoft.com/office/drawing/2014/main" id="{7D6CBF5F-ED66-4AB1-88B6-B77DAA5C9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176">
                <a:extLst>
                  <a:ext uri="{FF2B5EF4-FFF2-40B4-BE49-F238E27FC236}">
                    <a16:creationId xmlns:a16="http://schemas.microsoft.com/office/drawing/2014/main" id="{615FDF7F-28AD-41B8-873B-09A440DD57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177">
                <a:extLst>
                  <a:ext uri="{FF2B5EF4-FFF2-40B4-BE49-F238E27FC236}">
                    <a16:creationId xmlns:a16="http://schemas.microsoft.com/office/drawing/2014/main" id="{70822F71-A35B-4DE5-AAE8-CDF78158A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Rectangle 178">
                <a:extLst>
                  <a:ext uri="{FF2B5EF4-FFF2-40B4-BE49-F238E27FC236}">
                    <a16:creationId xmlns:a16="http://schemas.microsoft.com/office/drawing/2014/main" id="{E68916BF-57E1-4773-898D-15B91884B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Rectangle 179">
                <a:extLst>
                  <a:ext uri="{FF2B5EF4-FFF2-40B4-BE49-F238E27FC236}">
                    <a16:creationId xmlns:a16="http://schemas.microsoft.com/office/drawing/2014/main" id="{35CEF618-F26D-4776-A2AC-38E591034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180">
                <a:extLst>
                  <a:ext uri="{FF2B5EF4-FFF2-40B4-BE49-F238E27FC236}">
                    <a16:creationId xmlns:a16="http://schemas.microsoft.com/office/drawing/2014/main" id="{173F5651-51D4-4D9A-ABE8-105518E5A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Rectangle 181">
                <a:extLst>
                  <a:ext uri="{FF2B5EF4-FFF2-40B4-BE49-F238E27FC236}">
                    <a16:creationId xmlns:a16="http://schemas.microsoft.com/office/drawing/2014/main" id="{EABB040D-8260-4CD2-A096-D1D62F760F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182">
                <a:extLst>
                  <a:ext uri="{FF2B5EF4-FFF2-40B4-BE49-F238E27FC236}">
                    <a16:creationId xmlns:a16="http://schemas.microsoft.com/office/drawing/2014/main" id="{B550B383-D5AE-44BC-AF8B-BCCEB49F4F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183">
                <a:extLst>
                  <a:ext uri="{FF2B5EF4-FFF2-40B4-BE49-F238E27FC236}">
                    <a16:creationId xmlns:a16="http://schemas.microsoft.com/office/drawing/2014/main" id="{95D7BC24-408E-4695-A69E-CD156B301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184">
                <a:extLst>
                  <a:ext uri="{FF2B5EF4-FFF2-40B4-BE49-F238E27FC236}">
                    <a16:creationId xmlns:a16="http://schemas.microsoft.com/office/drawing/2014/main" id="{C54250EC-F99C-4F1D-9F39-1DBAD8F1E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185">
                <a:extLst>
                  <a:ext uri="{FF2B5EF4-FFF2-40B4-BE49-F238E27FC236}">
                    <a16:creationId xmlns:a16="http://schemas.microsoft.com/office/drawing/2014/main" id="{E7FCD0D5-7569-4514-993A-BA7CF3CEB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186">
                <a:extLst>
                  <a:ext uri="{FF2B5EF4-FFF2-40B4-BE49-F238E27FC236}">
                    <a16:creationId xmlns:a16="http://schemas.microsoft.com/office/drawing/2014/main" id="{DC8C83B0-F68A-40ED-A38A-60D5A4FA4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Rectangle 187">
                <a:extLst>
                  <a:ext uri="{FF2B5EF4-FFF2-40B4-BE49-F238E27FC236}">
                    <a16:creationId xmlns:a16="http://schemas.microsoft.com/office/drawing/2014/main" id="{69F95C8A-1A41-4F6C-9CE1-D8B1C4C8A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188">
                <a:extLst>
                  <a:ext uri="{FF2B5EF4-FFF2-40B4-BE49-F238E27FC236}">
                    <a16:creationId xmlns:a16="http://schemas.microsoft.com/office/drawing/2014/main" id="{02821C48-8497-4241-8F87-711B393C6C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Rectangle 189">
                <a:extLst>
                  <a:ext uri="{FF2B5EF4-FFF2-40B4-BE49-F238E27FC236}">
                    <a16:creationId xmlns:a16="http://schemas.microsoft.com/office/drawing/2014/main" id="{82FAB866-3BD8-4D4F-A140-F402E2026F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Rectangle 190">
                <a:extLst>
                  <a:ext uri="{FF2B5EF4-FFF2-40B4-BE49-F238E27FC236}">
                    <a16:creationId xmlns:a16="http://schemas.microsoft.com/office/drawing/2014/main" id="{D6CFC0E2-A004-4F52-922E-41450C3F4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191">
                <a:extLst>
                  <a:ext uri="{FF2B5EF4-FFF2-40B4-BE49-F238E27FC236}">
                    <a16:creationId xmlns:a16="http://schemas.microsoft.com/office/drawing/2014/main" id="{3E0A68CC-0109-4F29-86BD-0AFEC68663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192">
                <a:extLst>
                  <a:ext uri="{FF2B5EF4-FFF2-40B4-BE49-F238E27FC236}">
                    <a16:creationId xmlns:a16="http://schemas.microsoft.com/office/drawing/2014/main" id="{A11C8C5C-0427-44DC-A4C2-B30705B33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Rectangle 193">
                <a:extLst>
                  <a:ext uri="{FF2B5EF4-FFF2-40B4-BE49-F238E27FC236}">
                    <a16:creationId xmlns:a16="http://schemas.microsoft.com/office/drawing/2014/main" id="{226C6580-C7C8-4644-9903-057D9CB44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Rectangle 194">
                <a:extLst>
                  <a:ext uri="{FF2B5EF4-FFF2-40B4-BE49-F238E27FC236}">
                    <a16:creationId xmlns:a16="http://schemas.microsoft.com/office/drawing/2014/main" id="{4B33FC84-48E5-465B-91DE-DBBCBE542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Rectangle 195">
                <a:extLst>
                  <a:ext uri="{FF2B5EF4-FFF2-40B4-BE49-F238E27FC236}">
                    <a16:creationId xmlns:a16="http://schemas.microsoft.com/office/drawing/2014/main" id="{795798F3-9A78-4D4D-8ECC-58F13127B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Rectangle 196">
                <a:extLst>
                  <a:ext uri="{FF2B5EF4-FFF2-40B4-BE49-F238E27FC236}">
                    <a16:creationId xmlns:a16="http://schemas.microsoft.com/office/drawing/2014/main" id="{EDAAD35D-B626-45C3-8D69-A96C62EF5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Rectangle 197">
                <a:extLst>
                  <a:ext uri="{FF2B5EF4-FFF2-40B4-BE49-F238E27FC236}">
                    <a16:creationId xmlns:a16="http://schemas.microsoft.com/office/drawing/2014/main" id="{CDD45CB3-3F66-4F09-96FD-F55633C10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Rectangle 198">
                <a:extLst>
                  <a:ext uri="{FF2B5EF4-FFF2-40B4-BE49-F238E27FC236}">
                    <a16:creationId xmlns:a16="http://schemas.microsoft.com/office/drawing/2014/main" id="{453F3302-59DB-4B4A-9E80-A022ADAAA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Rectangle 199">
                <a:extLst>
                  <a:ext uri="{FF2B5EF4-FFF2-40B4-BE49-F238E27FC236}">
                    <a16:creationId xmlns:a16="http://schemas.microsoft.com/office/drawing/2014/main" id="{3F01C497-7C7E-4034-8ED4-DD15C5F9ED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Rectangle 200">
                <a:extLst>
                  <a:ext uri="{FF2B5EF4-FFF2-40B4-BE49-F238E27FC236}">
                    <a16:creationId xmlns:a16="http://schemas.microsoft.com/office/drawing/2014/main" id="{786AF98E-4385-42D1-94F4-BAA5FCA93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3780867"/>
                <a:ext cx="3508219" cy="39581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Rectangle 201">
                <a:extLst>
                  <a:ext uri="{FF2B5EF4-FFF2-40B4-BE49-F238E27FC236}">
                    <a16:creationId xmlns:a16="http://schemas.microsoft.com/office/drawing/2014/main" id="{60F2570C-7B03-4575-AB66-4BD07139D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4253683"/>
                <a:ext cx="2655226" cy="39581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Rectangle 202">
                <a:extLst>
                  <a:ext uri="{FF2B5EF4-FFF2-40B4-BE49-F238E27FC236}">
                    <a16:creationId xmlns:a16="http://schemas.microsoft.com/office/drawing/2014/main" id="{47A113C4-7FA1-482C-8CB7-113CA96184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4726498"/>
                <a:ext cx="3082324" cy="39581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Rectangle 203">
                <a:extLst>
                  <a:ext uri="{FF2B5EF4-FFF2-40B4-BE49-F238E27FC236}">
                    <a16:creationId xmlns:a16="http://schemas.microsoft.com/office/drawing/2014/main" id="{C499EF74-A036-4A97-A660-1FAF22ED5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5199314"/>
                <a:ext cx="2113834" cy="39702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Rectangle 204">
                <a:extLst>
                  <a:ext uri="{FF2B5EF4-FFF2-40B4-BE49-F238E27FC236}">
                    <a16:creationId xmlns:a16="http://schemas.microsoft.com/office/drawing/2014/main" id="{86DB6679-CA47-418D-BF8D-197CE3AF2F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5673332"/>
                <a:ext cx="2549354" cy="39581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315A632-EE72-4631-9B8F-49D431AE2B85}"/>
                </a:ext>
              </a:extLst>
            </p:cNvPr>
            <p:cNvCxnSpPr>
              <a:cxnSpLocks/>
            </p:cNvCxnSpPr>
            <p:nvPr/>
          </p:nvCxnSpPr>
          <p:spPr>
            <a:xfrm>
              <a:off x="1911927" y="3429000"/>
              <a:ext cx="0" cy="313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E670013-6ADD-4B2B-96CD-088E64EF9191}"/>
                </a:ext>
              </a:extLst>
            </p:cNvPr>
            <p:cNvSpPr/>
            <p:nvPr/>
          </p:nvSpPr>
          <p:spPr>
            <a:xfrm>
              <a:off x="1868054" y="3928982"/>
              <a:ext cx="87746" cy="8774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1F1ACAD-362B-4D2C-A9C4-572CB86A1E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5816" y="6327632"/>
              <a:ext cx="495822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210D982-1023-49D3-8BBE-F54152946BCA}"/>
                </a:ext>
              </a:extLst>
            </p:cNvPr>
            <p:cNvSpPr/>
            <p:nvPr/>
          </p:nvSpPr>
          <p:spPr>
            <a:xfrm>
              <a:off x="1868054" y="4415038"/>
              <a:ext cx="87746" cy="877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421B469-54CB-41C3-A480-601107E3484B}"/>
                </a:ext>
              </a:extLst>
            </p:cNvPr>
            <p:cNvSpPr/>
            <p:nvPr/>
          </p:nvSpPr>
          <p:spPr>
            <a:xfrm>
              <a:off x="1868054" y="4880534"/>
              <a:ext cx="87746" cy="877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5D8E127-2FB2-44E8-978C-75937287DA99}"/>
                </a:ext>
              </a:extLst>
            </p:cNvPr>
            <p:cNvSpPr/>
            <p:nvPr/>
          </p:nvSpPr>
          <p:spPr>
            <a:xfrm>
              <a:off x="1868054" y="5353951"/>
              <a:ext cx="87746" cy="877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55E2B2D-ECBC-4E9E-A09F-806CBE3091FC}"/>
                </a:ext>
              </a:extLst>
            </p:cNvPr>
            <p:cNvSpPr/>
            <p:nvPr/>
          </p:nvSpPr>
          <p:spPr>
            <a:xfrm>
              <a:off x="1868054" y="5827368"/>
              <a:ext cx="87746" cy="877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928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803401-86B4-4F8B-AC7D-D4395CE7215A}"/>
              </a:ext>
            </a:extLst>
          </p:cNvPr>
          <p:cNvCxnSpPr/>
          <p:nvPr/>
        </p:nvCxnSpPr>
        <p:spPr>
          <a:xfrm>
            <a:off x="7621790" y="5356487"/>
            <a:ext cx="1456069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8B4FCC-0808-4C70-9D99-5BA1A161D14C}"/>
              </a:ext>
            </a:extLst>
          </p:cNvPr>
          <p:cNvCxnSpPr/>
          <p:nvPr/>
        </p:nvCxnSpPr>
        <p:spPr>
          <a:xfrm>
            <a:off x="7621790" y="3749594"/>
            <a:ext cx="1456069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E1EC995-9EE3-4DDD-904F-426835EF4026}"/>
              </a:ext>
            </a:extLst>
          </p:cNvPr>
          <p:cNvSpPr txBox="1"/>
          <p:nvPr/>
        </p:nvSpPr>
        <p:spPr>
          <a:xfrm>
            <a:off x="9118558" y="3595705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4D00426-57DC-4429-AEC9-81D00C5BD6FA}"/>
              </a:ext>
            </a:extLst>
          </p:cNvPr>
          <p:cNvCxnSpPr/>
          <p:nvPr/>
        </p:nvCxnSpPr>
        <p:spPr>
          <a:xfrm>
            <a:off x="8198547" y="3167104"/>
            <a:ext cx="1456069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9461A2C-7822-40F6-966B-3310F9F1966E}"/>
              </a:ext>
            </a:extLst>
          </p:cNvPr>
          <p:cNvSpPr txBox="1"/>
          <p:nvPr/>
        </p:nvSpPr>
        <p:spPr>
          <a:xfrm>
            <a:off x="9654616" y="3013215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8653FE-315C-497A-A2DE-5B882F9FB8A3}"/>
              </a:ext>
            </a:extLst>
          </p:cNvPr>
          <p:cNvGrpSpPr/>
          <p:nvPr/>
        </p:nvGrpSpPr>
        <p:grpSpPr>
          <a:xfrm>
            <a:off x="6096000" y="2344737"/>
            <a:ext cx="2585284" cy="3844926"/>
            <a:chOff x="4803358" y="1506537"/>
            <a:chExt cx="2585284" cy="3844926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14A87D8-FC2E-4F1F-BB00-5C4F7BEB4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2470" y="3039605"/>
              <a:ext cx="2124233" cy="2078976"/>
            </a:xfrm>
            <a:custGeom>
              <a:avLst/>
              <a:gdLst>
                <a:gd name="T0" fmla="*/ 1486 w 1508"/>
                <a:gd name="T1" fmla="*/ 1450 h 1481"/>
                <a:gd name="T2" fmla="*/ 1481 w 1508"/>
                <a:gd name="T3" fmla="*/ 1273 h 1481"/>
                <a:gd name="T4" fmla="*/ 1142 w 1508"/>
                <a:gd name="T5" fmla="*/ 1273 h 1481"/>
                <a:gd name="T6" fmla="*/ 898 w 1508"/>
                <a:gd name="T7" fmla="*/ 851 h 1481"/>
                <a:gd name="T8" fmla="*/ 898 w 1508"/>
                <a:gd name="T9" fmla="*/ 256 h 1481"/>
                <a:gd name="T10" fmla="*/ 899 w 1508"/>
                <a:gd name="T11" fmla="*/ 256 h 1481"/>
                <a:gd name="T12" fmla="*/ 908 w 1508"/>
                <a:gd name="T13" fmla="*/ 202 h 1481"/>
                <a:gd name="T14" fmla="*/ 990 w 1508"/>
                <a:gd name="T15" fmla="*/ 68 h 1481"/>
                <a:gd name="T16" fmla="*/ 1048 w 1508"/>
                <a:gd name="T17" fmla="*/ 0 h 1481"/>
                <a:gd name="T18" fmla="*/ 464 w 1508"/>
                <a:gd name="T19" fmla="*/ 0 h 1481"/>
                <a:gd name="T20" fmla="*/ 614 w 1508"/>
                <a:gd name="T21" fmla="*/ 256 h 1481"/>
                <a:gd name="T22" fmla="*/ 614 w 1508"/>
                <a:gd name="T23" fmla="*/ 256 h 1481"/>
                <a:gd name="T24" fmla="*/ 614 w 1508"/>
                <a:gd name="T25" fmla="*/ 844 h 1481"/>
                <a:gd name="T26" fmla="*/ 366 w 1508"/>
                <a:gd name="T27" fmla="*/ 1273 h 1481"/>
                <a:gd name="T28" fmla="*/ 32 w 1508"/>
                <a:gd name="T29" fmla="*/ 1273 h 1481"/>
                <a:gd name="T30" fmla="*/ 27 w 1508"/>
                <a:gd name="T31" fmla="*/ 1452 h 1481"/>
                <a:gd name="T32" fmla="*/ 0 w 1508"/>
                <a:gd name="T33" fmla="*/ 1480 h 1481"/>
                <a:gd name="T34" fmla="*/ 0 w 1508"/>
                <a:gd name="T35" fmla="*/ 1481 h 1481"/>
                <a:gd name="T36" fmla="*/ 1508 w 1508"/>
                <a:gd name="T37" fmla="*/ 1481 h 1481"/>
                <a:gd name="T38" fmla="*/ 1508 w 1508"/>
                <a:gd name="T39" fmla="*/ 1478 h 1481"/>
                <a:gd name="T40" fmla="*/ 1486 w 1508"/>
                <a:gd name="T41" fmla="*/ 1450 h 1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08" h="1481">
                  <a:moveTo>
                    <a:pt x="1486" y="1450"/>
                  </a:moveTo>
                  <a:cubicBezTo>
                    <a:pt x="1485" y="1391"/>
                    <a:pt x="1484" y="1332"/>
                    <a:pt x="1481" y="1273"/>
                  </a:cubicBezTo>
                  <a:cubicBezTo>
                    <a:pt x="1142" y="1273"/>
                    <a:pt x="1142" y="1273"/>
                    <a:pt x="1142" y="1273"/>
                  </a:cubicBezTo>
                  <a:cubicBezTo>
                    <a:pt x="898" y="851"/>
                    <a:pt x="898" y="851"/>
                    <a:pt x="898" y="851"/>
                  </a:cubicBezTo>
                  <a:cubicBezTo>
                    <a:pt x="898" y="256"/>
                    <a:pt x="898" y="256"/>
                    <a:pt x="898" y="256"/>
                  </a:cubicBezTo>
                  <a:cubicBezTo>
                    <a:pt x="899" y="256"/>
                    <a:pt x="899" y="256"/>
                    <a:pt x="899" y="256"/>
                  </a:cubicBezTo>
                  <a:cubicBezTo>
                    <a:pt x="899" y="238"/>
                    <a:pt x="902" y="220"/>
                    <a:pt x="908" y="202"/>
                  </a:cubicBezTo>
                  <a:cubicBezTo>
                    <a:pt x="923" y="150"/>
                    <a:pt x="957" y="109"/>
                    <a:pt x="990" y="68"/>
                  </a:cubicBezTo>
                  <a:cubicBezTo>
                    <a:pt x="1009" y="45"/>
                    <a:pt x="1028" y="23"/>
                    <a:pt x="1048" y="0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528" y="75"/>
                    <a:pt x="608" y="153"/>
                    <a:pt x="614" y="256"/>
                  </a:cubicBezTo>
                  <a:cubicBezTo>
                    <a:pt x="614" y="256"/>
                    <a:pt x="614" y="256"/>
                    <a:pt x="614" y="256"/>
                  </a:cubicBezTo>
                  <a:cubicBezTo>
                    <a:pt x="614" y="844"/>
                    <a:pt x="614" y="844"/>
                    <a:pt x="614" y="844"/>
                  </a:cubicBezTo>
                  <a:cubicBezTo>
                    <a:pt x="366" y="1273"/>
                    <a:pt x="366" y="1273"/>
                    <a:pt x="366" y="1273"/>
                  </a:cubicBezTo>
                  <a:cubicBezTo>
                    <a:pt x="32" y="1273"/>
                    <a:pt x="32" y="1273"/>
                    <a:pt x="32" y="1273"/>
                  </a:cubicBezTo>
                  <a:cubicBezTo>
                    <a:pt x="29" y="1332"/>
                    <a:pt x="28" y="1392"/>
                    <a:pt x="27" y="1452"/>
                  </a:cubicBezTo>
                  <a:cubicBezTo>
                    <a:pt x="27" y="1469"/>
                    <a:pt x="14" y="1479"/>
                    <a:pt x="0" y="1480"/>
                  </a:cubicBezTo>
                  <a:cubicBezTo>
                    <a:pt x="0" y="1481"/>
                    <a:pt x="0" y="1481"/>
                    <a:pt x="0" y="1481"/>
                  </a:cubicBezTo>
                  <a:cubicBezTo>
                    <a:pt x="1508" y="1481"/>
                    <a:pt x="1508" y="1481"/>
                    <a:pt x="1508" y="1481"/>
                  </a:cubicBezTo>
                  <a:cubicBezTo>
                    <a:pt x="1508" y="1478"/>
                    <a:pt x="1508" y="1478"/>
                    <a:pt x="1508" y="1478"/>
                  </a:cubicBezTo>
                  <a:cubicBezTo>
                    <a:pt x="1496" y="1475"/>
                    <a:pt x="1486" y="1466"/>
                    <a:pt x="1486" y="145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D2402BC2-425E-4E10-9ACE-1CDD26A30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981" y="2606839"/>
              <a:ext cx="1617924" cy="432767"/>
            </a:xfrm>
            <a:custGeom>
              <a:avLst/>
              <a:gdLst>
                <a:gd name="T0" fmla="*/ 1149 w 1149"/>
                <a:gd name="T1" fmla="*/ 0 h 308"/>
                <a:gd name="T2" fmla="*/ 0 w 1149"/>
                <a:gd name="T3" fmla="*/ 0 h 308"/>
                <a:gd name="T4" fmla="*/ 50 w 1149"/>
                <a:gd name="T5" fmla="*/ 52 h 308"/>
                <a:gd name="T6" fmla="*/ 282 w 1149"/>
                <a:gd name="T7" fmla="*/ 307 h 308"/>
                <a:gd name="T8" fmla="*/ 283 w 1149"/>
                <a:gd name="T9" fmla="*/ 308 h 308"/>
                <a:gd name="T10" fmla="*/ 867 w 1149"/>
                <a:gd name="T11" fmla="*/ 308 h 308"/>
                <a:gd name="T12" fmla="*/ 923 w 1149"/>
                <a:gd name="T13" fmla="*/ 243 h 308"/>
                <a:gd name="T14" fmla="*/ 1149 w 1149"/>
                <a:gd name="T15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9" h="308">
                  <a:moveTo>
                    <a:pt x="11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6" y="18"/>
                    <a:pt x="33" y="35"/>
                    <a:pt x="50" y="52"/>
                  </a:cubicBezTo>
                  <a:cubicBezTo>
                    <a:pt x="130" y="135"/>
                    <a:pt x="207" y="220"/>
                    <a:pt x="282" y="307"/>
                  </a:cubicBezTo>
                  <a:cubicBezTo>
                    <a:pt x="282" y="308"/>
                    <a:pt x="282" y="308"/>
                    <a:pt x="283" y="308"/>
                  </a:cubicBezTo>
                  <a:cubicBezTo>
                    <a:pt x="867" y="308"/>
                    <a:pt x="867" y="308"/>
                    <a:pt x="867" y="308"/>
                  </a:cubicBezTo>
                  <a:cubicBezTo>
                    <a:pt x="886" y="286"/>
                    <a:pt x="904" y="264"/>
                    <a:pt x="923" y="243"/>
                  </a:cubicBezTo>
                  <a:cubicBezTo>
                    <a:pt x="997" y="160"/>
                    <a:pt x="1074" y="81"/>
                    <a:pt x="11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5EDE954-E1DB-49D6-B275-93412E1C6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1126" y="2175015"/>
              <a:ext cx="2054462" cy="431823"/>
            </a:xfrm>
            <a:custGeom>
              <a:avLst/>
              <a:gdLst>
                <a:gd name="T0" fmla="*/ 154 w 1459"/>
                <a:gd name="T1" fmla="*/ 308 h 308"/>
                <a:gd name="T2" fmla="*/ 1303 w 1459"/>
                <a:gd name="T3" fmla="*/ 308 h 308"/>
                <a:gd name="T4" fmla="*/ 1306 w 1459"/>
                <a:gd name="T5" fmla="*/ 305 h 308"/>
                <a:gd name="T6" fmla="*/ 1451 w 1459"/>
                <a:gd name="T7" fmla="*/ 67 h 308"/>
                <a:gd name="T8" fmla="*/ 1459 w 1459"/>
                <a:gd name="T9" fmla="*/ 0 h 308"/>
                <a:gd name="T10" fmla="*/ 0 w 1459"/>
                <a:gd name="T11" fmla="*/ 0 h 308"/>
                <a:gd name="T12" fmla="*/ 16 w 1459"/>
                <a:gd name="T13" fmla="*/ 101 h 308"/>
                <a:gd name="T14" fmla="*/ 154 w 1459"/>
                <a:gd name="T1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9" h="308">
                  <a:moveTo>
                    <a:pt x="154" y="308"/>
                  </a:moveTo>
                  <a:cubicBezTo>
                    <a:pt x="1303" y="308"/>
                    <a:pt x="1303" y="308"/>
                    <a:pt x="1303" y="308"/>
                  </a:cubicBezTo>
                  <a:cubicBezTo>
                    <a:pt x="1304" y="307"/>
                    <a:pt x="1305" y="306"/>
                    <a:pt x="1306" y="305"/>
                  </a:cubicBezTo>
                  <a:cubicBezTo>
                    <a:pt x="1369" y="236"/>
                    <a:pt x="1431" y="160"/>
                    <a:pt x="1451" y="67"/>
                  </a:cubicBezTo>
                  <a:cubicBezTo>
                    <a:pt x="1456" y="45"/>
                    <a:pt x="1458" y="22"/>
                    <a:pt x="14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34"/>
                    <a:pt x="5" y="68"/>
                    <a:pt x="16" y="101"/>
                  </a:cubicBezTo>
                  <a:cubicBezTo>
                    <a:pt x="42" y="181"/>
                    <a:pt x="97" y="247"/>
                    <a:pt x="154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0EC252A-F215-4A83-AAAD-F01181AEC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698" y="4552873"/>
              <a:ext cx="0" cy="2829"/>
            </a:xfrm>
            <a:custGeom>
              <a:avLst/>
              <a:gdLst>
                <a:gd name="T0" fmla="*/ 2 h 2"/>
                <a:gd name="T1" fmla="*/ 0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C9906A7-DAFF-4EFA-87C7-AE29B97BF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0131" y="4550987"/>
              <a:ext cx="0" cy="2829"/>
            </a:xfrm>
            <a:custGeom>
              <a:avLst/>
              <a:gdLst>
                <a:gd name="T0" fmla="*/ 0 h 2"/>
                <a:gd name="T1" fmla="*/ 2 h 2"/>
                <a:gd name="T2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E772C7E8-DB60-4A6F-934D-E40256BB4F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03358" y="1506537"/>
              <a:ext cx="2585284" cy="3844926"/>
            </a:xfrm>
            <a:custGeom>
              <a:avLst/>
              <a:gdLst>
                <a:gd name="T0" fmla="*/ 1836 w 1836"/>
                <a:gd name="T1" fmla="*/ 48 h 2739"/>
                <a:gd name="T2" fmla="*/ 48 w 1836"/>
                <a:gd name="T3" fmla="*/ 0 h 2739"/>
                <a:gd name="T4" fmla="*/ 0 w 1836"/>
                <a:gd name="T5" fmla="*/ 147 h 2739"/>
                <a:gd name="T6" fmla="*/ 136 w 1836"/>
                <a:gd name="T7" fmla="*/ 195 h 2739"/>
                <a:gd name="T8" fmla="*/ 132 w 1836"/>
                <a:gd name="T9" fmla="*/ 374 h 2739"/>
                <a:gd name="T10" fmla="*/ 163 w 1836"/>
                <a:gd name="T11" fmla="*/ 632 h 2739"/>
                <a:gd name="T12" fmla="*/ 274 w 1836"/>
                <a:gd name="T13" fmla="*/ 796 h 2739"/>
                <a:gd name="T14" fmla="*/ 547 w 1836"/>
                <a:gd name="T15" fmla="*/ 1092 h 2739"/>
                <a:gd name="T16" fmla="*/ 706 w 1836"/>
                <a:gd name="T17" fmla="*/ 1298 h 2739"/>
                <a:gd name="T18" fmla="*/ 625 w 1836"/>
                <a:gd name="T19" fmla="*/ 1574 h 2739"/>
                <a:gd name="T20" fmla="*/ 206 w 1836"/>
                <a:gd name="T21" fmla="*/ 2011 h 2739"/>
                <a:gd name="T22" fmla="*/ 130 w 1836"/>
                <a:gd name="T23" fmla="*/ 2544 h 2739"/>
                <a:gd name="T24" fmla="*/ 0 w 1836"/>
                <a:gd name="T25" fmla="*/ 2592 h 2739"/>
                <a:gd name="T26" fmla="*/ 48 w 1836"/>
                <a:gd name="T27" fmla="*/ 2739 h 2739"/>
                <a:gd name="T28" fmla="*/ 1836 w 1836"/>
                <a:gd name="T29" fmla="*/ 2691 h 2739"/>
                <a:gd name="T30" fmla="*/ 1788 w 1836"/>
                <a:gd name="T31" fmla="*/ 2544 h 2739"/>
                <a:gd name="T32" fmla="*/ 1709 w 1836"/>
                <a:gd name="T33" fmla="*/ 2542 h 2739"/>
                <a:gd name="T34" fmla="*/ 1665 w 1836"/>
                <a:gd name="T35" fmla="*/ 2074 h 2739"/>
                <a:gd name="T36" fmla="*/ 1263 w 1836"/>
                <a:gd name="T37" fmla="*/ 1628 h 2739"/>
                <a:gd name="T38" fmla="*/ 1122 w 1836"/>
                <a:gd name="T39" fmla="*/ 1348 h 2739"/>
                <a:gd name="T40" fmla="*/ 1285 w 1836"/>
                <a:gd name="T41" fmla="*/ 1098 h 2739"/>
                <a:gd name="T42" fmla="*/ 1514 w 1836"/>
                <a:gd name="T43" fmla="*/ 849 h 2739"/>
                <a:gd name="T44" fmla="*/ 1694 w 1836"/>
                <a:gd name="T45" fmla="*/ 580 h 2739"/>
                <a:gd name="T46" fmla="*/ 1707 w 1836"/>
                <a:gd name="T47" fmla="*/ 396 h 2739"/>
                <a:gd name="T48" fmla="*/ 1788 w 1836"/>
                <a:gd name="T49" fmla="*/ 195 h 2739"/>
                <a:gd name="T50" fmla="*/ 1647 w 1836"/>
                <a:gd name="T51" fmla="*/ 373 h 2739"/>
                <a:gd name="T52" fmla="*/ 1641 w 1836"/>
                <a:gd name="T53" fmla="*/ 543 h 2739"/>
                <a:gd name="T54" fmla="*/ 1493 w 1836"/>
                <a:gd name="T55" fmla="*/ 784 h 2739"/>
                <a:gd name="T56" fmla="*/ 1211 w 1836"/>
                <a:gd name="T57" fmla="*/ 1092 h 2739"/>
                <a:gd name="T58" fmla="*/ 1071 w 1836"/>
                <a:gd name="T59" fmla="*/ 1294 h 2739"/>
                <a:gd name="T60" fmla="*/ 1147 w 1836"/>
                <a:gd name="T61" fmla="*/ 1582 h 2739"/>
                <a:gd name="T62" fmla="*/ 1567 w 1836"/>
                <a:gd name="T63" fmla="*/ 2018 h 2739"/>
                <a:gd name="T64" fmla="*/ 1630 w 1836"/>
                <a:gd name="T65" fmla="*/ 2160 h 2739"/>
                <a:gd name="T66" fmla="*/ 1631 w 1836"/>
                <a:gd name="T67" fmla="*/ 2169 h 2739"/>
                <a:gd name="T68" fmla="*/ 1635 w 1836"/>
                <a:gd name="T69" fmla="*/ 2203 h 2739"/>
                <a:gd name="T70" fmla="*/ 1649 w 1836"/>
                <a:gd name="T71" fmla="*/ 2542 h 2739"/>
                <a:gd name="T72" fmla="*/ 190 w 1836"/>
                <a:gd name="T73" fmla="*/ 2544 h 2739"/>
                <a:gd name="T74" fmla="*/ 201 w 1836"/>
                <a:gd name="T75" fmla="*/ 2248 h 2739"/>
                <a:gd name="T76" fmla="*/ 207 w 1836"/>
                <a:gd name="T77" fmla="*/ 2170 h 2739"/>
                <a:gd name="T78" fmla="*/ 209 w 1836"/>
                <a:gd name="T79" fmla="*/ 2162 h 2739"/>
                <a:gd name="T80" fmla="*/ 237 w 1836"/>
                <a:gd name="T81" fmla="*/ 2081 h 2739"/>
                <a:gd name="T82" fmla="*/ 645 w 1836"/>
                <a:gd name="T83" fmla="*/ 1642 h 2739"/>
                <a:gd name="T84" fmla="*/ 777 w 1836"/>
                <a:gd name="T85" fmla="*/ 1348 h 2739"/>
                <a:gd name="T86" fmla="*/ 626 w 1836"/>
                <a:gd name="T87" fmla="*/ 1091 h 2739"/>
                <a:gd name="T88" fmla="*/ 344 w 1836"/>
                <a:gd name="T89" fmla="*/ 784 h 2739"/>
                <a:gd name="T90" fmla="*/ 190 w 1836"/>
                <a:gd name="T91" fmla="*/ 476 h 2739"/>
                <a:gd name="T92" fmla="*/ 196 w 1836"/>
                <a:gd name="T93" fmla="*/ 195 h 2739"/>
                <a:gd name="T94" fmla="*/ 1643 w 1836"/>
                <a:gd name="T95" fmla="*/ 195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36" h="2739">
                  <a:moveTo>
                    <a:pt x="1836" y="147"/>
                  </a:moveTo>
                  <a:cubicBezTo>
                    <a:pt x="1836" y="48"/>
                    <a:pt x="1836" y="48"/>
                    <a:pt x="1836" y="48"/>
                  </a:cubicBezTo>
                  <a:cubicBezTo>
                    <a:pt x="1836" y="22"/>
                    <a:pt x="1815" y="0"/>
                    <a:pt x="178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2" y="0"/>
                    <a:pt x="0" y="22"/>
                    <a:pt x="0" y="48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73"/>
                    <a:pt x="22" y="195"/>
                    <a:pt x="48" y="195"/>
                  </a:cubicBezTo>
                  <a:cubicBezTo>
                    <a:pt x="136" y="195"/>
                    <a:pt x="136" y="195"/>
                    <a:pt x="136" y="195"/>
                  </a:cubicBezTo>
                  <a:cubicBezTo>
                    <a:pt x="136" y="195"/>
                    <a:pt x="136" y="195"/>
                    <a:pt x="136" y="195"/>
                  </a:cubicBezTo>
                  <a:cubicBezTo>
                    <a:pt x="135" y="255"/>
                    <a:pt x="133" y="315"/>
                    <a:pt x="132" y="374"/>
                  </a:cubicBezTo>
                  <a:cubicBezTo>
                    <a:pt x="130" y="432"/>
                    <a:pt x="127" y="490"/>
                    <a:pt x="137" y="548"/>
                  </a:cubicBezTo>
                  <a:cubicBezTo>
                    <a:pt x="142" y="577"/>
                    <a:pt x="151" y="605"/>
                    <a:pt x="163" y="632"/>
                  </a:cubicBezTo>
                  <a:cubicBezTo>
                    <a:pt x="188" y="687"/>
                    <a:pt x="224" y="738"/>
                    <a:pt x="264" y="784"/>
                  </a:cubicBezTo>
                  <a:cubicBezTo>
                    <a:pt x="267" y="788"/>
                    <a:pt x="271" y="792"/>
                    <a:pt x="274" y="796"/>
                  </a:cubicBezTo>
                  <a:cubicBezTo>
                    <a:pt x="346" y="878"/>
                    <a:pt x="425" y="955"/>
                    <a:pt x="498" y="1036"/>
                  </a:cubicBezTo>
                  <a:cubicBezTo>
                    <a:pt x="515" y="1055"/>
                    <a:pt x="531" y="1073"/>
                    <a:pt x="547" y="1092"/>
                  </a:cubicBezTo>
                  <a:cubicBezTo>
                    <a:pt x="570" y="1117"/>
                    <a:pt x="592" y="1143"/>
                    <a:pt x="613" y="1169"/>
                  </a:cubicBezTo>
                  <a:cubicBezTo>
                    <a:pt x="647" y="1208"/>
                    <a:pt x="687" y="1249"/>
                    <a:pt x="706" y="1298"/>
                  </a:cubicBezTo>
                  <a:cubicBezTo>
                    <a:pt x="712" y="1314"/>
                    <a:pt x="716" y="1331"/>
                    <a:pt x="717" y="1348"/>
                  </a:cubicBezTo>
                  <a:cubicBezTo>
                    <a:pt x="723" y="1430"/>
                    <a:pt x="673" y="1513"/>
                    <a:pt x="625" y="1574"/>
                  </a:cubicBezTo>
                  <a:cubicBezTo>
                    <a:pt x="560" y="1654"/>
                    <a:pt x="480" y="1719"/>
                    <a:pt x="404" y="1788"/>
                  </a:cubicBezTo>
                  <a:cubicBezTo>
                    <a:pt x="330" y="1854"/>
                    <a:pt x="257" y="1925"/>
                    <a:pt x="206" y="2011"/>
                  </a:cubicBezTo>
                  <a:cubicBezTo>
                    <a:pt x="170" y="2072"/>
                    <a:pt x="150" y="2135"/>
                    <a:pt x="144" y="2205"/>
                  </a:cubicBezTo>
                  <a:cubicBezTo>
                    <a:pt x="134" y="2317"/>
                    <a:pt x="132" y="2431"/>
                    <a:pt x="130" y="2544"/>
                  </a:cubicBezTo>
                  <a:cubicBezTo>
                    <a:pt x="48" y="2544"/>
                    <a:pt x="48" y="2544"/>
                    <a:pt x="48" y="2544"/>
                  </a:cubicBezTo>
                  <a:cubicBezTo>
                    <a:pt x="22" y="2544"/>
                    <a:pt x="0" y="2565"/>
                    <a:pt x="0" y="2592"/>
                  </a:cubicBezTo>
                  <a:cubicBezTo>
                    <a:pt x="0" y="2691"/>
                    <a:pt x="0" y="2691"/>
                    <a:pt x="0" y="2691"/>
                  </a:cubicBezTo>
                  <a:cubicBezTo>
                    <a:pt x="0" y="2717"/>
                    <a:pt x="22" y="2739"/>
                    <a:pt x="48" y="2739"/>
                  </a:cubicBezTo>
                  <a:cubicBezTo>
                    <a:pt x="1788" y="2739"/>
                    <a:pt x="1788" y="2739"/>
                    <a:pt x="1788" y="2739"/>
                  </a:cubicBezTo>
                  <a:cubicBezTo>
                    <a:pt x="1815" y="2739"/>
                    <a:pt x="1836" y="2717"/>
                    <a:pt x="1836" y="2691"/>
                  </a:cubicBezTo>
                  <a:cubicBezTo>
                    <a:pt x="1836" y="2592"/>
                    <a:pt x="1836" y="2592"/>
                    <a:pt x="1836" y="2592"/>
                  </a:cubicBezTo>
                  <a:cubicBezTo>
                    <a:pt x="1836" y="2565"/>
                    <a:pt x="1815" y="2544"/>
                    <a:pt x="1788" y="2544"/>
                  </a:cubicBezTo>
                  <a:cubicBezTo>
                    <a:pt x="1709" y="2544"/>
                    <a:pt x="1709" y="2544"/>
                    <a:pt x="1709" y="2544"/>
                  </a:cubicBezTo>
                  <a:cubicBezTo>
                    <a:pt x="1709" y="2543"/>
                    <a:pt x="1709" y="2543"/>
                    <a:pt x="1709" y="2542"/>
                  </a:cubicBezTo>
                  <a:cubicBezTo>
                    <a:pt x="1707" y="2444"/>
                    <a:pt x="1704" y="2345"/>
                    <a:pt x="1698" y="2246"/>
                  </a:cubicBezTo>
                  <a:cubicBezTo>
                    <a:pt x="1694" y="2186"/>
                    <a:pt x="1688" y="2131"/>
                    <a:pt x="1665" y="2074"/>
                  </a:cubicBezTo>
                  <a:cubicBezTo>
                    <a:pt x="1626" y="1982"/>
                    <a:pt x="1560" y="1904"/>
                    <a:pt x="1488" y="1835"/>
                  </a:cubicBezTo>
                  <a:cubicBezTo>
                    <a:pt x="1414" y="1765"/>
                    <a:pt x="1333" y="1702"/>
                    <a:pt x="1263" y="1628"/>
                  </a:cubicBezTo>
                  <a:cubicBezTo>
                    <a:pt x="1196" y="1558"/>
                    <a:pt x="1126" y="1468"/>
                    <a:pt x="1122" y="1367"/>
                  </a:cubicBezTo>
                  <a:cubicBezTo>
                    <a:pt x="1122" y="1360"/>
                    <a:pt x="1122" y="1354"/>
                    <a:pt x="1122" y="1348"/>
                  </a:cubicBezTo>
                  <a:cubicBezTo>
                    <a:pt x="1125" y="1304"/>
                    <a:pt x="1145" y="1266"/>
                    <a:pt x="1173" y="1230"/>
                  </a:cubicBezTo>
                  <a:cubicBezTo>
                    <a:pt x="1209" y="1185"/>
                    <a:pt x="1247" y="1141"/>
                    <a:pt x="1285" y="1098"/>
                  </a:cubicBezTo>
                  <a:cubicBezTo>
                    <a:pt x="1286" y="1096"/>
                    <a:pt x="1288" y="1094"/>
                    <a:pt x="1290" y="1092"/>
                  </a:cubicBezTo>
                  <a:cubicBezTo>
                    <a:pt x="1362" y="1009"/>
                    <a:pt x="1438" y="929"/>
                    <a:pt x="1514" y="849"/>
                  </a:cubicBezTo>
                  <a:cubicBezTo>
                    <a:pt x="1534" y="828"/>
                    <a:pt x="1554" y="806"/>
                    <a:pt x="1574" y="784"/>
                  </a:cubicBezTo>
                  <a:cubicBezTo>
                    <a:pt x="1626" y="723"/>
                    <a:pt x="1672" y="657"/>
                    <a:pt x="1694" y="580"/>
                  </a:cubicBezTo>
                  <a:cubicBezTo>
                    <a:pt x="1704" y="546"/>
                    <a:pt x="1707" y="511"/>
                    <a:pt x="1708" y="476"/>
                  </a:cubicBezTo>
                  <a:cubicBezTo>
                    <a:pt x="1709" y="450"/>
                    <a:pt x="1708" y="423"/>
                    <a:pt x="1707" y="396"/>
                  </a:cubicBezTo>
                  <a:cubicBezTo>
                    <a:pt x="1706" y="329"/>
                    <a:pt x="1704" y="262"/>
                    <a:pt x="1703" y="195"/>
                  </a:cubicBezTo>
                  <a:cubicBezTo>
                    <a:pt x="1788" y="195"/>
                    <a:pt x="1788" y="195"/>
                    <a:pt x="1788" y="195"/>
                  </a:cubicBezTo>
                  <a:cubicBezTo>
                    <a:pt x="1815" y="195"/>
                    <a:pt x="1836" y="173"/>
                    <a:pt x="1836" y="147"/>
                  </a:cubicBezTo>
                  <a:close/>
                  <a:moveTo>
                    <a:pt x="1647" y="373"/>
                  </a:moveTo>
                  <a:cubicBezTo>
                    <a:pt x="1648" y="407"/>
                    <a:pt x="1650" y="442"/>
                    <a:pt x="1649" y="476"/>
                  </a:cubicBezTo>
                  <a:cubicBezTo>
                    <a:pt x="1648" y="498"/>
                    <a:pt x="1646" y="521"/>
                    <a:pt x="1641" y="543"/>
                  </a:cubicBezTo>
                  <a:cubicBezTo>
                    <a:pt x="1621" y="636"/>
                    <a:pt x="1559" y="712"/>
                    <a:pt x="1496" y="781"/>
                  </a:cubicBezTo>
                  <a:cubicBezTo>
                    <a:pt x="1495" y="782"/>
                    <a:pt x="1494" y="783"/>
                    <a:pt x="1493" y="784"/>
                  </a:cubicBezTo>
                  <a:cubicBezTo>
                    <a:pt x="1418" y="865"/>
                    <a:pt x="1341" y="944"/>
                    <a:pt x="1267" y="1027"/>
                  </a:cubicBezTo>
                  <a:cubicBezTo>
                    <a:pt x="1248" y="1048"/>
                    <a:pt x="1230" y="1070"/>
                    <a:pt x="1211" y="1092"/>
                  </a:cubicBezTo>
                  <a:cubicBezTo>
                    <a:pt x="1191" y="1115"/>
                    <a:pt x="1172" y="1137"/>
                    <a:pt x="1153" y="1160"/>
                  </a:cubicBezTo>
                  <a:cubicBezTo>
                    <a:pt x="1120" y="1201"/>
                    <a:pt x="1086" y="1242"/>
                    <a:pt x="1071" y="1294"/>
                  </a:cubicBezTo>
                  <a:cubicBezTo>
                    <a:pt x="1065" y="1312"/>
                    <a:pt x="1062" y="1330"/>
                    <a:pt x="1062" y="1348"/>
                  </a:cubicBezTo>
                  <a:cubicBezTo>
                    <a:pt x="1058" y="1432"/>
                    <a:pt x="1098" y="1516"/>
                    <a:pt x="1147" y="1582"/>
                  </a:cubicBezTo>
                  <a:cubicBezTo>
                    <a:pt x="1207" y="1666"/>
                    <a:pt x="1285" y="1734"/>
                    <a:pt x="1362" y="1802"/>
                  </a:cubicBezTo>
                  <a:cubicBezTo>
                    <a:pt x="1436" y="1867"/>
                    <a:pt x="1512" y="1935"/>
                    <a:pt x="1567" y="2018"/>
                  </a:cubicBezTo>
                  <a:cubicBezTo>
                    <a:pt x="1594" y="2059"/>
                    <a:pt x="1616" y="2104"/>
                    <a:pt x="1628" y="2152"/>
                  </a:cubicBezTo>
                  <a:cubicBezTo>
                    <a:pt x="1629" y="2155"/>
                    <a:pt x="1629" y="2157"/>
                    <a:pt x="1630" y="2160"/>
                  </a:cubicBezTo>
                  <a:cubicBezTo>
                    <a:pt x="1630" y="2162"/>
                    <a:pt x="1631" y="2170"/>
                    <a:pt x="1631" y="2171"/>
                  </a:cubicBezTo>
                  <a:cubicBezTo>
                    <a:pt x="1631" y="2170"/>
                    <a:pt x="1631" y="2169"/>
                    <a:pt x="1631" y="2169"/>
                  </a:cubicBezTo>
                  <a:cubicBezTo>
                    <a:pt x="1631" y="2170"/>
                    <a:pt x="1631" y="2171"/>
                    <a:pt x="1631" y="2171"/>
                  </a:cubicBezTo>
                  <a:cubicBezTo>
                    <a:pt x="1633" y="2181"/>
                    <a:pt x="1634" y="2192"/>
                    <a:pt x="1635" y="2203"/>
                  </a:cubicBezTo>
                  <a:cubicBezTo>
                    <a:pt x="1639" y="2257"/>
                    <a:pt x="1642" y="2311"/>
                    <a:pt x="1644" y="2365"/>
                  </a:cubicBezTo>
                  <a:cubicBezTo>
                    <a:pt x="1647" y="2424"/>
                    <a:pt x="1648" y="2483"/>
                    <a:pt x="1649" y="2542"/>
                  </a:cubicBezTo>
                  <a:cubicBezTo>
                    <a:pt x="1649" y="2543"/>
                    <a:pt x="1649" y="2543"/>
                    <a:pt x="1649" y="2544"/>
                  </a:cubicBezTo>
                  <a:cubicBezTo>
                    <a:pt x="190" y="2544"/>
                    <a:pt x="190" y="2544"/>
                    <a:pt x="190" y="2544"/>
                  </a:cubicBezTo>
                  <a:cubicBezTo>
                    <a:pt x="191" y="2484"/>
                    <a:pt x="192" y="2424"/>
                    <a:pt x="195" y="2365"/>
                  </a:cubicBezTo>
                  <a:cubicBezTo>
                    <a:pt x="196" y="2326"/>
                    <a:pt x="198" y="2287"/>
                    <a:pt x="201" y="2248"/>
                  </a:cubicBezTo>
                  <a:cubicBezTo>
                    <a:pt x="202" y="2222"/>
                    <a:pt x="204" y="2197"/>
                    <a:pt x="207" y="2172"/>
                  </a:cubicBezTo>
                  <a:cubicBezTo>
                    <a:pt x="207" y="2172"/>
                    <a:pt x="207" y="2172"/>
                    <a:pt x="207" y="2170"/>
                  </a:cubicBezTo>
                  <a:cubicBezTo>
                    <a:pt x="207" y="2171"/>
                    <a:pt x="207" y="2171"/>
                    <a:pt x="207" y="2172"/>
                  </a:cubicBezTo>
                  <a:cubicBezTo>
                    <a:pt x="207" y="2171"/>
                    <a:pt x="208" y="2163"/>
                    <a:pt x="209" y="2162"/>
                  </a:cubicBezTo>
                  <a:cubicBezTo>
                    <a:pt x="209" y="2159"/>
                    <a:pt x="210" y="2156"/>
                    <a:pt x="211" y="2153"/>
                  </a:cubicBezTo>
                  <a:cubicBezTo>
                    <a:pt x="217" y="2128"/>
                    <a:pt x="226" y="2104"/>
                    <a:pt x="237" y="2081"/>
                  </a:cubicBezTo>
                  <a:cubicBezTo>
                    <a:pt x="280" y="1992"/>
                    <a:pt x="349" y="1919"/>
                    <a:pt x="422" y="1852"/>
                  </a:cubicBezTo>
                  <a:cubicBezTo>
                    <a:pt x="497" y="1783"/>
                    <a:pt x="578" y="1719"/>
                    <a:pt x="645" y="1642"/>
                  </a:cubicBezTo>
                  <a:cubicBezTo>
                    <a:pt x="712" y="1566"/>
                    <a:pt x="773" y="1472"/>
                    <a:pt x="777" y="1368"/>
                  </a:cubicBezTo>
                  <a:cubicBezTo>
                    <a:pt x="777" y="1361"/>
                    <a:pt x="777" y="1355"/>
                    <a:pt x="777" y="1348"/>
                  </a:cubicBezTo>
                  <a:cubicBezTo>
                    <a:pt x="771" y="1245"/>
                    <a:pt x="691" y="1167"/>
                    <a:pt x="627" y="1092"/>
                  </a:cubicBezTo>
                  <a:cubicBezTo>
                    <a:pt x="626" y="1092"/>
                    <a:pt x="626" y="1092"/>
                    <a:pt x="626" y="1091"/>
                  </a:cubicBezTo>
                  <a:cubicBezTo>
                    <a:pt x="551" y="1004"/>
                    <a:pt x="474" y="919"/>
                    <a:pt x="394" y="836"/>
                  </a:cubicBezTo>
                  <a:cubicBezTo>
                    <a:pt x="377" y="819"/>
                    <a:pt x="360" y="802"/>
                    <a:pt x="344" y="784"/>
                  </a:cubicBezTo>
                  <a:cubicBezTo>
                    <a:pt x="287" y="723"/>
                    <a:pt x="232" y="657"/>
                    <a:pt x="206" y="577"/>
                  </a:cubicBezTo>
                  <a:cubicBezTo>
                    <a:pt x="195" y="544"/>
                    <a:pt x="191" y="510"/>
                    <a:pt x="190" y="476"/>
                  </a:cubicBezTo>
                  <a:cubicBezTo>
                    <a:pt x="190" y="450"/>
                    <a:pt x="191" y="424"/>
                    <a:pt x="191" y="398"/>
                  </a:cubicBezTo>
                  <a:cubicBezTo>
                    <a:pt x="193" y="330"/>
                    <a:pt x="194" y="263"/>
                    <a:pt x="196" y="195"/>
                  </a:cubicBezTo>
                  <a:cubicBezTo>
                    <a:pt x="196" y="195"/>
                    <a:pt x="196" y="195"/>
                    <a:pt x="196" y="195"/>
                  </a:cubicBezTo>
                  <a:cubicBezTo>
                    <a:pt x="1643" y="195"/>
                    <a:pt x="1643" y="195"/>
                    <a:pt x="1643" y="195"/>
                  </a:cubicBezTo>
                  <a:cubicBezTo>
                    <a:pt x="1644" y="254"/>
                    <a:pt x="1645" y="314"/>
                    <a:pt x="1647" y="37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E8B613F-F0FD-45A2-A4B3-A3D67901266F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63C8A1-6F4A-4687-BC53-1FA14E982B1C}"/>
              </a:ext>
            </a:extLst>
          </p:cNvPr>
          <p:cNvSpPr/>
          <p:nvPr/>
        </p:nvSpPr>
        <p:spPr>
          <a:xfrm>
            <a:off x="1439008" y="3538105"/>
            <a:ext cx="3859675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79655A-C1FE-4C31-9102-F461F3681790}"/>
              </a:ext>
            </a:extLst>
          </p:cNvPr>
          <p:cNvSpPr txBox="1"/>
          <p:nvPr/>
        </p:nvSpPr>
        <p:spPr>
          <a:xfrm>
            <a:off x="1439008" y="3230328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892648-1036-449D-94BA-59367DD6D0C9}"/>
              </a:ext>
            </a:extLst>
          </p:cNvPr>
          <p:cNvSpPr txBox="1"/>
          <p:nvPr/>
        </p:nvSpPr>
        <p:spPr>
          <a:xfrm>
            <a:off x="9120702" y="5202598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64655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7" grpId="0"/>
      <p:bldP spid="13" grpId="0"/>
      <p:bldP spid="14" grpId="0"/>
      <p:bldP spid="15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5A02BCF-8C4F-4A34-A8B5-A3A40AC4CBAE}"/>
              </a:ext>
            </a:extLst>
          </p:cNvPr>
          <p:cNvGrpSpPr/>
          <p:nvPr/>
        </p:nvGrpSpPr>
        <p:grpSpPr>
          <a:xfrm>
            <a:off x="0" y="1366312"/>
            <a:ext cx="5917066" cy="715391"/>
            <a:chOff x="3175" y="879475"/>
            <a:chExt cx="7313613" cy="884238"/>
          </a:xfrm>
          <a:solidFill>
            <a:schemeClr val="accent1"/>
          </a:solidFill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A859230-8C17-4007-AFF7-D526703F8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960438"/>
              <a:ext cx="6607175" cy="722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5F38172D-1E2E-4BAB-8F7D-6389DFF37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0500" y="879475"/>
              <a:ext cx="776288" cy="884238"/>
            </a:xfrm>
            <a:custGeom>
              <a:avLst/>
              <a:gdLst>
                <a:gd name="T0" fmla="*/ 78 w 489"/>
                <a:gd name="T1" fmla="*/ 0 h 557"/>
                <a:gd name="T2" fmla="*/ 0 w 489"/>
                <a:gd name="T3" fmla="*/ 0 h 557"/>
                <a:gd name="T4" fmla="*/ 0 w 489"/>
                <a:gd name="T5" fmla="*/ 280 h 557"/>
                <a:gd name="T6" fmla="*/ 0 w 489"/>
                <a:gd name="T7" fmla="*/ 557 h 557"/>
                <a:gd name="T8" fmla="*/ 78 w 489"/>
                <a:gd name="T9" fmla="*/ 557 h 557"/>
                <a:gd name="T10" fmla="*/ 489 w 489"/>
                <a:gd name="T11" fmla="*/ 280 h 557"/>
                <a:gd name="T12" fmla="*/ 78 w 489"/>
                <a:gd name="T13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9" h="557">
                  <a:moveTo>
                    <a:pt x="78" y="0"/>
                  </a:moveTo>
                  <a:lnTo>
                    <a:pt x="0" y="0"/>
                  </a:lnTo>
                  <a:lnTo>
                    <a:pt x="0" y="280"/>
                  </a:lnTo>
                  <a:lnTo>
                    <a:pt x="0" y="557"/>
                  </a:lnTo>
                  <a:lnTo>
                    <a:pt x="78" y="557"/>
                  </a:lnTo>
                  <a:lnTo>
                    <a:pt x="489" y="280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0C7C3C8-B295-4B03-A0E1-89BC80C08124}"/>
              </a:ext>
            </a:extLst>
          </p:cNvPr>
          <p:cNvGrpSpPr/>
          <p:nvPr/>
        </p:nvGrpSpPr>
        <p:grpSpPr>
          <a:xfrm>
            <a:off x="0" y="2504259"/>
            <a:ext cx="4994893" cy="714106"/>
            <a:chOff x="3175" y="2286000"/>
            <a:chExt cx="6173788" cy="882650"/>
          </a:xfrm>
          <a:solidFill>
            <a:schemeClr val="accent2"/>
          </a:solidFill>
        </p:grpSpPr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BF8F1718-42BD-48E0-A47F-0B9BC6BDD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2366963"/>
              <a:ext cx="5464175" cy="7191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B2A7190-0636-47DE-AB8B-7EB39CE23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675" y="2286000"/>
              <a:ext cx="776288" cy="882650"/>
            </a:xfrm>
            <a:custGeom>
              <a:avLst/>
              <a:gdLst>
                <a:gd name="T0" fmla="*/ 78 w 489"/>
                <a:gd name="T1" fmla="*/ 0 h 556"/>
                <a:gd name="T2" fmla="*/ 0 w 489"/>
                <a:gd name="T3" fmla="*/ 0 h 556"/>
                <a:gd name="T4" fmla="*/ 0 w 489"/>
                <a:gd name="T5" fmla="*/ 280 h 556"/>
                <a:gd name="T6" fmla="*/ 0 w 489"/>
                <a:gd name="T7" fmla="*/ 556 h 556"/>
                <a:gd name="T8" fmla="*/ 78 w 489"/>
                <a:gd name="T9" fmla="*/ 556 h 556"/>
                <a:gd name="T10" fmla="*/ 489 w 489"/>
                <a:gd name="T11" fmla="*/ 280 h 556"/>
                <a:gd name="T12" fmla="*/ 78 w 489"/>
                <a:gd name="T13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9" h="556">
                  <a:moveTo>
                    <a:pt x="78" y="0"/>
                  </a:moveTo>
                  <a:lnTo>
                    <a:pt x="0" y="0"/>
                  </a:lnTo>
                  <a:lnTo>
                    <a:pt x="0" y="280"/>
                  </a:lnTo>
                  <a:lnTo>
                    <a:pt x="0" y="556"/>
                  </a:lnTo>
                  <a:lnTo>
                    <a:pt x="78" y="556"/>
                  </a:lnTo>
                  <a:lnTo>
                    <a:pt x="489" y="280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11B853-8A1E-4F40-8B71-451AB6685D5A}"/>
              </a:ext>
            </a:extLst>
          </p:cNvPr>
          <p:cNvGrpSpPr/>
          <p:nvPr/>
        </p:nvGrpSpPr>
        <p:grpSpPr>
          <a:xfrm>
            <a:off x="0" y="3639636"/>
            <a:ext cx="4145928" cy="714106"/>
            <a:chOff x="3175" y="3689350"/>
            <a:chExt cx="5124451" cy="882650"/>
          </a:xfrm>
          <a:solidFill>
            <a:schemeClr val="accent3"/>
          </a:solidFill>
        </p:grpSpPr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71D6A9D4-B356-4C7B-AA75-CC047934C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3771900"/>
              <a:ext cx="4413250" cy="7191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81526EE8-AB60-47A5-A459-149F1E86C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1338" y="3689350"/>
              <a:ext cx="776288" cy="882650"/>
            </a:xfrm>
            <a:custGeom>
              <a:avLst/>
              <a:gdLst>
                <a:gd name="T0" fmla="*/ 78 w 489"/>
                <a:gd name="T1" fmla="*/ 0 h 556"/>
                <a:gd name="T2" fmla="*/ 0 w 489"/>
                <a:gd name="T3" fmla="*/ 1 h 556"/>
                <a:gd name="T4" fmla="*/ 0 w 489"/>
                <a:gd name="T5" fmla="*/ 281 h 556"/>
                <a:gd name="T6" fmla="*/ 0 w 489"/>
                <a:gd name="T7" fmla="*/ 556 h 556"/>
                <a:gd name="T8" fmla="*/ 78 w 489"/>
                <a:gd name="T9" fmla="*/ 556 h 556"/>
                <a:gd name="T10" fmla="*/ 489 w 489"/>
                <a:gd name="T11" fmla="*/ 281 h 556"/>
                <a:gd name="T12" fmla="*/ 78 w 489"/>
                <a:gd name="T13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9" h="556">
                  <a:moveTo>
                    <a:pt x="78" y="0"/>
                  </a:moveTo>
                  <a:lnTo>
                    <a:pt x="0" y="1"/>
                  </a:lnTo>
                  <a:lnTo>
                    <a:pt x="0" y="281"/>
                  </a:lnTo>
                  <a:lnTo>
                    <a:pt x="0" y="556"/>
                  </a:lnTo>
                  <a:lnTo>
                    <a:pt x="78" y="556"/>
                  </a:lnTo>
                  <a:lnTo>
                    <a:pt x="489" y="281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CC70ADD-511A-4D0D-A923-CA03A718E97C}"/>
              </a:ext>
            </a:extLst>
          </p:cNvPr>
          <p:cNvGrpSpPr/>
          <p:nvPr/>
        </p:nvGrpSpPr>
        <p:grpSpPr>
          <a:xfrm>
            <a:off x="0" y="4776299"/>
            <a:ext cx="3149262" cy="715391"/>
            <a:chOff x="3175" y="5094288"/>
            <a:chExt cx="3892551" cy="884238"/>
          </a:xfrm>
          <a:solidFill>
            <a:schemeClr val="accent4"/>
          </a:solidFill>
        </p:grpSpPr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50A8F0C7-5473-42FB-971E-4FE607E4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5175250"/>
              <a:ext cx="3133725" cy="722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6FF965E-1BBD-4A4A-ADEC-56B7D67F6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438" y="5094288"/>
              <a:ext cx="776288" cy="884238"/>
            </a:xfrm>
            <a:custGeom>
              <a:avLst/>
              <a:gdLst>
                <a:gd name="T0" fmla="*/ 79 w 489"/>
                <a:gd name="T1" fmla="*/ 0 h 557"/>
                <a:gd name="T2" fmla="*/ 0 w 489"/>
                <a:gd name="T3" fmla="*/ 2 h 557"/>
                <a:gd name="T4" fmla="*/ 0 w 489"/>
                <a:gd name="T5" fmla="*/ 281 h 557"/>
                <a:gd name="T6" fmla="*/ 0 w 489"/>
                <a:gd name="T7" fmla="*/ 557 h 557"/>
                <a:gd name="T8" fmla="*/ 79 w 489"/>
                <a:gd name="T9" fmla="*/ 557 h 557"/>
                <a:gd name="T10" fmla="*/ 489 w 489"/>
                <a:gd name="T11" fmla="*/ 281 h 557"/>
                <a:gd name="T12" fmla="*/ 79 w 489"/>
                <a:gd name="T13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9" h="557">
                  <a:moveTo>
                    <a:pt x="79" y="0"/>
                  </a:moveTo>
                  <a:lnTo>
                    <a:pt x="0" y="2"/>
                  </a:lnTo>
                  <a:lnTo>
                    <a:pt x="0" y="281"/>
                  </a:lnTo>
                  <a:lnTo>
                    <a:pt x="0" y="557"/>
                  </a:lnTo>
                  <a:lnTo>
                    <a:pt x="79" y="557"/>
                  </a:lnTo>
                  <a:lnTo>
                    <a:pt x="489" y="281"/>
                  </a:lnTo>
                  <a:lnTo>
                    <a:pt x="7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411D960-5943-485D-9E34-84920CC298C9}"/>
              </a:ext>
            </a:extLst>
          </p:cNvPr>
          <p:cNvSpPr txBox="1"/>
          <p:nvPr/>
        </p:nvSpPr>
        <p:spPr>
          <a:xfrm>
            <a:off x="6900939" y="1185433"/>
            <a:ext cx="5070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F70DE2-0D28-4D53-85C1-8D7DD74B47A8}"/>
              </a:ext>
            </a:extLst>
          </p:cNvPr>
          <p:cNvSpPr txBox="1"/>
          <p:nvPr/>
        </p:nvSpPr>
        <p:spPr>
          <a:xfrm>
            <a:off x="2887796" y="1570118"/>
            <a:ext cx="270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Insert Your Subtitle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6EB2B6-8315-4B42-9B13-C7CC8F04A8F9}"/>
              </a:ext>
            </a:extLst>
          </p:cNvPr>
          <p:cNvSpPr txBox="1"/>
          <p:nvPr/>
        </p:nvSpPr>
        <p:spPr>
          <a:xfrm>
            <a:off x="1975586" y="2706781"/>
            <a:ext cx="270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Insert Your Subtitle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72AF19-F8F8-4ED4-9A68-72511D00872E}"/>
              </a:ext>
            </a:extLst>
          </p:cNvPr>
          <p:cNvSpPr txBox="1"/>
          <p:nvPr/>
        </p:nvSpPr>
        <p:spPr>
          <a:xfrm>
            <a:off x="1080718" y="3842800"/>
            <a:ext cx="270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Insert Your Subtitle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C384F6-DF75-4D0A-B66E-44BA6430F548}"/>
              </a:ext>
            </a:extLst>
          </p:cNvPr>
          <p:cNvSpPr txBox="1"/>
          <p:nvPr/>
        </p:nvSpPr>
        <p:spPr>
          <a:xfrm>
            <a:off x="137019" y="4980105"/>
            <a:ext cx="2705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Insert Your Subtitle Here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CCC5E9-68C2-405E-BD14-F566EB954982}"/>
              </a:ext>
            </a:extLst>
          </p:cNvPr>
          <p:cNvSpPr/>
          <p:nvPr/>
        </p:nvSpPr>
        <p:spPr>
          <a:xfrm>
            <a:off x="6900939" y="3151579"/>
            <a:ext cx="3859675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28D19E-80AD-49F1-B6A1-3B1A0C599E69}"/>
              </a:ext>
            </a:extLst>
          </p:cNvPr>
          <p:cNvSpPr txBox="1"/>
          <p:nvPr/>
        </p:nvSpPr>
        <p:spPr>
          <a:xfrm>
            <a:off x="6900939" y="2843802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B55833-3732-4A21-9B6F-B9B5755AF1C9}"/>
              </a:ext>
            </a:extLst>
          </p:cNvPr>
          <p:cNvGrpSpPr/>
          <p:nvPr/>
        </p:nvGrpSpPr>
        <p:grpSpPr>
          <a:xfrm>
            <a:off x="7027536" y="5046662"/>
            <a:ext cx="1151666" cy="1151666"/>
            <a:chOff x="7027536" y="5046662"/>
            <a:chExt cx="1151666" cy="115166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D2A3405-68A3-4B60-8B04-0CB50F8F9964}"/>
                </a:ext>
              </a:extLst>
            </p:cNvPr>
            <p:cNvSpPr/>
            <p:nvPr/>
          </p:nvSpPr>
          <p:spPr>
            <a:xfrm>
              <a:off x="7027536" y="5046662"/>
              <a:ext cx="1151666" cy="115166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11C54D8-6936-4A44-B47A-C7B242AAF2BA}"/>
                </a:ext>
              </a:extLst>
            </p:cNvPr>
            <p:cNvSpPr txBox="1"/>
            <p:nvPr/>
          </p:nvSpPr>
          <p:spPr>
            <a:xfrm>
              <a:off x="7053339" y="5360885"/>
              <a:ext cx="11000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48%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7EBF6D4-C48F-4A95-90D5-F5F804B04668}"/>
              </a:ext>
            </a:extLst>
          </p:cNvPr>
          <p:cNvSpPr txBox="1"/>
          <p:nvPr/>
        </p:nvSpPr>
        <p:spPr>
          <a:xfrm>
            <a:off x="8542324" y="5491690"/>
            <a:ext cx="256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5057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DE620C6E-44AB-4CB7-87C2-7E5B3F3A463B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139A941-74ED-403E-AB77-F491DDAF4BA0}"/>
              </a:ext>
            </a:extLst>
          </p:cNvPr>
          <p:cNvSpPr/>
          <p:nvPr/>
        </p:nvSpPr>
        <p:spPr>
          <a:xfrm>
            <a:off x="5682946" y="3735950"/>
            <a:ext cx="283130" cy="28313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F55A6D1-D7D6-416F-BE11-0830C0454F99}"/>
              </a:ext>
            </a:extLst>
          </p:cNvPr>
          <p:cNvSpPr/>
          <p:nvPr/>
        </p:nvSpPr>
        <p:spPr>
          <a:xfrm>
            <a:off x="5682946" y="4261589"/>
            <a:ext cx="283130" cy="28313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979950F-A652-4CB8-A9E4-42228AA2A18A}"/>
              </a:ext>
            </a:extLst>
          </p:cNvPr>
          <p:cNvSpPr/>
          <p:nvPr/>
        </p:nvSpPr>
        <p:spPr>
          <a:xfrm>
            <a:off x="5682946" y="4797070"/>
            <a:ext cx="283130" cy="28313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87AA8F9-6AED-4AA9-8C59-57D8B2CEA43D}"/>
              </a:ext>
            </a:extLst>
          </p:cNvPr>
          <p:cNvSpPr/>
          <p:nvPr/>
        </p:nvSpPr>
        <p:spPr>
          <a:xfrm>
            <a:off x="5682946" y="5260061"/>
            <a:ext cx="283130" cy="2831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FD65BC-9ABD-4FDB-B256-33C15FD38B35}"/>
              </a:ext>
            </a:extLst>
          </p:cNvPr>
          <p:cNvSpPr txBox="1"/>
          <p:nvPr/>
        </p:nvSpPr>
        <p:spPr>
          <a:xfrm>
            <a:off x="6096000" y="3730795"/>
            <a:ext cx="127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16246B5-DDE0-438F-BC85-BD112D8195C6}"/>
              </a:ext>
            </a:extLst>
          </p:cNvPr>
          <p:cNvSpPr txBox="1"/>
          <p:nvPr/>
        </p:nvSpPr>
        <p:spPr>
          <a:xfrm>
            <a:off x="6096000" y="4272349"/>
            <a:ext cx="127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D184446-D05A-4384-B9D3-776F30960305}"/>
              </a:ext>
            </a:extLst>
          </p:cNvPr>
          <p:cNvSpPr txBox="1"/>
          <p:nvPr/>
        </p:nvSpPr>
        <p:spPr>
          <a:xfrm>
            <a:off x="6096000" y="4807679"/>
            <a:ext cx="127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33EBFCD-86FC-40B4-A7D0-A37BBA2695B7}"/>
              </a:ext>
            </a:extLst>
          </p:cNvPr>
          <p:cNvSpPr txBox="1"/>
          <p:nvPr/>
        </p:nvSpPr>
        <p:spPr>
          <a:xfrm>
            <a:off x="6096000" y="5270821"/>
            <a:ext cx="127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02B2060-0819-4585-B748-5593096457D7}"/>
              </a:ext>
            </a:extLst>
          </p:cNvPr>
          <p:cNvGrpSpPr/>
          <p:nvPr/>
        </p:nvGrpSpPr>
        <p:grpSpPr>
          <a:xfrm>
            <a:off x="213312" y="2256562"/>
            <a:ext cx="5225338" cy="3830579"/>
            <a:chOff x="213312" y="2256562"/>
            <a:chExt cx="5225338" cy="3830579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0AF1F9C3-987B-483A-9870-2A0ABD4AA381}"/>
                </a:ext>
              </a:extLst>
            </p:cNvPr>
            <p:cNvGrpSpPr/>
            <p:nvPr/>
          </p:nvGrpSpPr>
          <p:grpSpPr>
            <a:xfrm>
              <a:off x="1460945" y="2723960"/>
              <a:ext cx="3365055" cy="3363181"/>
              <a:chOff x="1460945" y="2723960"/>
              <a:chExt cx="3365055" cy="3363181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C75FDD0-8793-403C-98DE-C6E4B5E3BF3F}"/>
                  </a:ext>
                </a:extLst>
              </p:cNvPr>
              <p:cNvGrpSpPr/>
              <p:nvPr/>
            </p:nvGrpSpPr>
            <p:grpSpPr>
              <a:xfrm>
                <a:off x="1460945" y="2723960"/>
                <a:ext cx="3365055" cy="3363181"/>
                <a:chOff x="800099" y="1905000"/>
                <a:chExt cx="2855913" cy="2854325"/>
              </a:xfrm>
            </p:grpSpPr>
            <p:sp>
              <p:nvSpPr>
                <p:cNvPr id="5" name="Oval 5">
                  <a:extLst>
                    <a:ext uri="{FF2B5EF4-FFF2-40B4-BE49-F238E27FC236}">
                      <a16:creationId xmlns:a16="http://schemas.microsoft.com/office/drawing/2014/main" id="{2A324214-21B6-4085-B683-B0C6599051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58874" y="2263775"/>
                  <a:ext cx="2138363" cy="2139950"/>
                </a:xfrm>
                <a:prstGeom prst="ellipse">
                  <a:avLst/>
                </a:prstGeom>
                <a:solidFill>
                  <a:srgbClr val="E6E7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" name="Freeform 6">
                  <a:extLst>
                    <a:ext uri="{FF2B5EF4-FFF2-40B4-BE49-F238E27FC236}">
                      <a16:creationId xmlns:a16="http://schemas.microsoft.com/office/drawing/2014/main" id="{51C8822B-658B-448D-BE13-3FA9E5FDFA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7637" y="1905000"/>
                  <a:ext cx="2238375" cy="2854325"/>
                </a:xfrm>
                <a:custGeom>
                  <a:avLst/>
                  <a:gdLst>
                    <a:gd name="T0" fmla="*/ 334 w 922"/>
                    <a:gd name="T1" fmla="*/ 0 h 1176"/>
                    <a:gd name="T2" fmla="*/ 334 w 922"/>
                    <a:gd name="T3" fmla="*/ 148 h 1176"/>
                    <a:gd name="T4" fmla="*/ 774 w 922"/>
                    <a:gd name="T5" fmla="*/ 588 h 1176"/>
                    <a:gd name="T6" fmla="*/ 334 w 922"/>
                    <a:gd name="T7" fmla="*/ 1029 h 1176"/>
                    <a:gd name="T8" fmla="*/ 84 w 922"/>
                    <a:gd name="T9" fmla="*/ 951 h 1176"/>
                    <a:gd name="T10" fmla="*/ 0 w 922"/>
                    <a:gd name="T11" fmla="*/ 1072 h 1176"/>
                    <a:gd name="T12" fmla="*/ 334 w 922"/>
                    <a:gd name="T13" fmla="*/ 1176 h 1176"/>
                    <a:gd name="T14" fmla="*/ 922 w 922"/>
                    <a:gd name="T15" fmla="*/ 588 h 1176"/>
                    <a:gd name="T16" fmla="*/ 334 w 922"/>
                    <a:gd name="T17" fmla="*/ 0 h 1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22" h="1176">
                      <a:moveTo>
                        <a:pt x="334" y="0"/>
                      </a:moveTo>
                      <a:cubicBezTo>
                        <a:pt x="334" y="148"/>
                        <a:pt x="334" y="148"/>
                        <a:pt x="334" y="148"/>
                      </a:cubicBezTo>
                      <a:cubicBezTo>
                        <a:pt x="577" y="148"/>
                        <a:pt x="774" y="345"/>
                        <a:pt x="774" y="588"/>
                      </a:cubicBezTo>
                      <a:cubicBezTo>
                        <a:pt x="774" y="831"/>
                        <a:pt x="577" y="1029"/>
                        <a:pt x="334" y="1029"/>
                      </a:cubicBezTo>
                      <a:cubicBezTo>
                        <a:pt x="241" y="1029"/>
                        <a:pt x="155" y="1000"/>
                        <a:pt x="84" y="951"/>
                      </a:cubicBezTo>
                      <a:cubicBezTo>
                        <a:pt x="0" y="1072"/>
                        <a:pt x="0" y="1072"/>
                        <a:pt x="0" y="1072"/>
                      </a:cubicBezTo>
                      <a:cubicBezTo>
                        <a:pt x="95" y="1137"/>
                        <a:pt x="210" y="1176"/>
                        <a:pt x="334" y="1176"/>
                      </a:cubicBezTo>
                      <a:cubicBezTo>
                        <a:pt x="658" y="1176"/>
                        <a:pt x="922" y="913"/>
                        <a:pt x="922" y="588"/>
                      </a:cubicBezTo>
                      <a:cubicBezTo>
                        <a:pt x="922" y="264"/>
                        <a:pt x="658" y="0"/>
                        <a:pt x="3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" name="Freeform 7">
                  <a:extLst>
                    <a:ext uri="{FF2B5EF4-FFF2-40B4-BE49-F238E27FC236}">
                      <a16:creationId xmlns:a16="http://schemas.microsoft.com/office/drawing/2014/main" id="{E907FB7F-D03D-4C5C-9AE0-F44A08785A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099" y="2919413"/>
                  <a:ext cx="820738" cy="1587500"/>
                </a:xfrm>
                <a:custGeom>
                  <a:avLst/>
                  <a:gdLst>
                    <a:gd name="T0" fmla="*/ 148 w 338"/>
                    <a:gd name="T1" fmla="*/ 170 h 654"/>
                    <a:gd name="T2" fmla="*/ 166 w 338"/>
                    <a:gd name="T3" fmla="*/ 43 h 654"/>
                    <a:gd name="T4" fmla="*/ 25 w 338"/>
                    <a:gd name="T5" fmla="*/ 0 h 654"/>
                    <a:gd name="T6" fmla="*/ 0 w 338"/>
                    <a:gd name="T7" fmla="*/ 170 h 654"/>
                    <a:gd name="T8" fmla="*/ 254 w 338"/>
                    <a:gd name="T9" fmla="*/ 654 h 654"/>
                    <a:gd name="T10" fmla="*/ 338 w 338"/>
                    <a:gd name="T11" fmla="*/ 533 h 654"/>
                    <a:gd name="T12" fmla="*/ 148 w 338"/>
                    <a:gd name="T13" fmla="*/ 170 h 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38" h="654">
                      <a:moveTo>
                        <a:pt x="148" y="170"/>
                      </a:moveTo>
                      <a:cubicBezTo>
                        <a:pt x="148" y="126"/>
                        <a:pt x="154" y="83"/>
                        <a:pt x="166" y="43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9" y="54"/>
                        <a:pt x="0" y="111"/>
                        <a:pt x="0" y="170"/>
                      </a:cubicBezTo>
                      <a:cubicBezTo>
                        <a:pt x="0" y="371"/>
                        <a:pt x="101" y="548"/>
                        <a:pt x="254" y="654"/>
                      </a:cubicBezTo>
                      <a:cubicBezTo>
                        <a:pt x="338" y="533"/>
                        <a:pt x="338" y="533"/>
                        <a:pt x="338" y="533"/>
                      </a:cubicBezTo>
                      <a:cubicBezTo>
                        <a:pt x="223" y="453"/>
                        <a:pt x="148" y="320"/>
                        <a:pt x="148" y="17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" name="Freeform 8">
                  <a:extLst>
                    <a:ext uri="{FF2B5EF4-FFF2-40B4-BE49-F238E27FC236}">
                      <a16:creationId xmlns:a16="http://schemas.microsoft.com/office/drawing/2014/main" id="{B0CC04E8-94AF-47EF-87A5-1B4FC64931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3049" y="1905000"/>
                  <a:ext cx="685800" cy="490538"/>
                </a:xfrm>
                <a:custGeom>
                  <a:avLst/>
                  <a:gdLst>
                    <a:gd name="T0" fmla="*/ 282 w 282"/>
                    <a:gd name="T1" fmla="*/ 148 h 202"/>
                    <a:gd name="T2" fmla="*/ 282 w 282"/>
                    <a:gd name="T3" fmla="*/ 148 h 202"/>
                    <a:gd name="T4" fmla="*/ 282 w 282"/>
                    <a:gd name="T5" fmla="*/ 0 h 202"/>
                    <a:gd name="T6" fmla="*/ 0 w 282"/>
                    <a:gd name="T7" fmla="*/ 73 h 202"/>
                    <a:gd name="T8" fmla="*/ 71 w 282"/>
                    <a:gd name="T9" fmla="*/ 202 h 202"/>
                    <a:gd name="T10" fmla="*/ 282 w 282"/>
                    <a:gd name="T11" fmla="*/ 148 h 2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2" h="202">
                      <a:moveTo>
                        <a:pt x="282" y="148"/>
                      </a:moveTo>
                      <a:cubicBezTo>
                        <a:pt x="282" y="148"/>
                        <a:pt x="282" y="148"/>
                        <a:pt x="282" y="148"/>
                      </a:cubicBezTo>
                      <a:cubicBezTo>
                        <a:pt x="282" y="0"/>
                        <a:pt x="282" y="0"/>
                        <a:pt x="282" y="0"/>
                      </a:cubicBezTo>
                      <a:cubicBezTo>
                        <a:pt x="180" y="0"/>
                        <a:pt x="84" y="27"/>
                        <a:pt x="0" y="73"/>
                      </a:cubicBezTo>
                      <a:cubicBezTo>
                        <a:pt x="71" y="202"/>
                        <a:pt x="71" y="202"/>
                        <a:pt x="71" y="202"/>
                      </a:cubicBezTo>
                      <a:cubicBezTo>
                        <a:pt x="133" y="167"/>
                        <a:pt x="205" y="148"/>
                        <a:pt x="282" y="14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" name="Freeform 9">
                  <a:extLst>
                    <a:ext uri="{FF2B5EF4-FFF2-40B4-BE49-F238E27FC236}">
                      <a16:creationId xmlns:a16="http://schemas.microsoft.com/office/drawing/2014/main" id="{A885A22E-E3B2-409B-9344-6B966D7FA9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424" y="2081213"/>
                  <a:ext cx="855663" cy="942975"/>
                </a:xfrm>
                <a:custGeom>
                  <a:avLst/>
                  <a:gdLst>
                    <a:gd name="T0" fmla="*/ 352 w 352"/>
                    <a:gd name="T1" fmla="*/ 129 h 388"/>
                    <a:gd name="T2" fmla="*/ 281 w 352"/>
                    <a:gd name="T3" fmla="*/ 0 h 388"/>
                    <a:gd name="T4" fmla="*/ 0 w 352"/>
                    <a:gd name="T5" fmla="*/ 345 h 388"/>
                    <a:gd name="T6" fmla="*/ 141 w 352"/>
                    <a:gd name="T7" fmla="*/ 388 h 388"/>
                    <a:gd name="T8" fmla="*/ 352 w 352"/>
                    <a:gd name="T9" fmla="*/ 129 h 3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2" h="388">
                      <a:moveTo>
                        <a:pt x="352" y="129"/>
                      </a:moveTo>
                      <a:cubicBezTo>
                        <a:pt x="281" y="0"/>
                        <a:pt x="281" y="0"/>
                        <a:pt x="281" y="0"/>
                      </a:cubicBezTo>
                      <a:cubicBezTo>
                        <a:pt x="147" y="73"/>
                        <a:pt x="45" y="197"/>
                        <a:pt x="0" y="345"/>
                      </a:cubicBezTo>
                      <a:cubicBezTo>
                        <a:pt x="141" y="388"/>
                        <a:pt x="141" y="388"/>
                        <a:pt x="141" y="388"/>
                      </a:cubicBezTo>
                      <a:cubicBezTo>
                        <a:pt x="175" y="276"/>
                        <a:pt x="251" y="184"/>
                        <a:pt x="352" y="12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0CA750A1-AB7C-4B5C-96E2-A3B41A9E9E9C}"/>
                  </a:ext>
                </a:extLst>
              </p:cNvPr>
              <p:cNvGrpSpPr/>
              <p:nvPr/>
            </p:nvGrpSpPr>
            <p:grpSpPr>
              <a:xfrm>
                <a:off x="2413376" y="3728669"/>
                <a:ext cx="1460192" cy="1353762"/>
                <a:chOff x="1549401" y="3063876"/>
                <a:chExt cx="174625" cy="161925"/>
              </a:xfrm>
              <a:solidFill>
                <a:schemeClr val="accent6"/>
              </a:solidFill>
            </p:grpSpPr>
            <p:sp>
              <p:nvSpPr>
                <p:cNvPr id="47" name="Freeform 336">
                  <a:extLst>
                    <a:ext uri="{FF2B5EF4-FFF2-40B4-BE49-F238E27FC236}">
                      <a16:creationId xmlns:a16="http://schemas.microsoft.com/office/drawing/2014/main" id="{692E0779-A7C7-4553-9021-8EEFA1A287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62101" y="3063876"/>
                  <a:ext cx="46038" cy="46038"/>
                </a:xfrm>
                <a:custGeom>
                  <a:avLst/>
                  <a:gdLst>
                    <a:gd name="T0" fmla="*/ 24 w 47"/>
                    <a:gd name="T1" fmla="*/ 47 h 47"/>
                    <a:gd name="T2" fmla="*/ 40 w 47"/>
                    <a:gd name="T3" fmla="*/ 41 h 47"/>
                    <a:gd name="T4" fmla="*/ 47 w 47"/>
                    <a:gd name="T5" fmla="*/ 24 h 47"/>
                    <a:gd name="T6" fmla="*/ 40 w 47"/>
                    <a:gd name="T7" fmla="*/ 7 h 47"/>
                    <a:gd name="T8" fmla="*/ 24 w 47"/>
                    <a:gd name="T9" fmla="*/ 0 h 47"/>
                    <a:gd name="T10" fmla="*/ 7 w 47"/>
                    <a:gd name="T11" fmla="*/ 7 h 47"/>
                    <a:gd name="T12" fmla="*/ 0 w 47"/>
                    <a:gd name="T13" fmla="*/ 24 h 47"/>
                    <a:gd name="T14" fmla="*/ 7 w 47"/>
                    <a:gd name="T15" fmla="*/ 41 h 47"/>
                    <a:gd name="T16" fmla="*/ 24 w 47"/>
                    <a:gd name="T17" fmla="*/ 47 h 47"/>
                    <a:gd name="T18" fmla="*/ 24 w 47"/>
                    <a:gd name="T19" fmla="*/ 47 h 47"/>
                    <a:gd name="T20" fmla="*/ 24 w 47"/>
                    <a:gd name="T21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7" h="47">
                      <a:moveTo>
                        <a:pt x="24" y="47"/>
                      </a:moveTo>
                      <a:cubicBezTo>
                        <a:pt x="30" y="47"/>
                        <a:pt x="36" y="45"/>
                        <a:pt x="40" y="41"/>
                      </a:cubicBezTo>
                      <a:cubicBezTo>
                        <a:pt x="45" y="36"/>
                        <a:pt x="47" y="30"/>
                        <a:pt x="47" y="24"/>
                      </a:cubicBezTo>
                      <a:cubicBezTo>
                        <a:pt x="47" y="17"/>
                        <a:pt x="45" y="12"/>
                        <a:pt x="40" y="7"/>
                      </a:cubicBezTo>
                      <a:cubicBezTo>
                        <a:pt x="36" y="3"/>
                        <a:pt x="30" y="0"/>
                        <a:pt x="24" y="0"/>
                      </a:cubicBezTo>
                      <a:cubicBezTo>
                        <a:pt x="17" y="0"/>
                        <a:pt x="12" y="3"/>
                        <a:pt x="7" y="7"/>
                      </a:cubicBezTo>
                      <a:cubicBezTo>
                        <a:pt x="2" y="12"/>
                        <a:pt x="0" y="17"/>
                        <a:pt x="0" y="24"/>
                      </a:cubicBezTo>
                      <a:cubicBezTo>
                        <a:pt x="0" y="30"/>
                        <a:pt x="2" y="36"/>
                        <a:pt x="7" y="41"/>
                      </a:cubicBezTo>
                      <a:cubicBezTo>
                        <a:pt x="12" y="45"/>
                        <a:pt x="17" y="47"/>
                        <a:pt x="24" y="47"/>
                      </a:cubicBezTo>
                      <a:close/>
                      <a:moveTo>
                        <a:pt x="24" y="47"/>
                      </a:moveTo>
                      <a:cubicBezTo>
                        <a:pt x="24" y="47"/>
                        <a:pt x="24" y="47"/>
                        <a:pt x="24" y="4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  <p:sp>
              <p:nvSpPr>
                <p:cNvPr id="48" name="Freeform 337">
                  <a:extLst>
                    <a:ext uri="{FF2B5EF4-FFF2-40B4-BE49-F238E27FC236}">
                      <a16:creationId xmlns:a16="http://schemas.microsoft.com/office/drawing/2014/main" id="{4480EEF1-E560-4C67-B471-037F43292E5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01788" y="3087688"/>
                  <a:ext cx="69850" cy="68263"/>
                </a:xfrm>
                <a:custGeom>
                  <a:avLst/>
                  <a:gdLst>
                    <a:gd name="T0" fmla="*/ 11 w 71"/>
                    <a:gd name="T1" fmla="*/ 60 h 70"/>
                    <a:gd name="T2" fmla="*/ 36 w 71"/>
                    <a:gd name="T3" fmla="*/ 70 h 70"/>
                    <a:gd name="T4" fmla="*/ 60 w 71"/>
                    <a:gd name="T5" fmla="*/ 60 h 70"/>
                    <a:gd name="T6" fmla="*/ 71 w 71"/>
                    <a:gd name="T7" fmla="*/ 35 h 70"/>
                    <a:gd name="T8" fmla="*/ 60 w 71"/>
                    <a:gd name="T9" fmla="*/ 10 h 70"/>
                    <a:gd name="T10" fmla="*/ 36 w 71"/>
                    <a:gd name="T11" fmla="*/ 0 h 70"/>
                    <a:gd name="T12" fmla="*/ 11 w 71"/>
                    <a:gd name="T13" fmla="*/ 10 h 70"/>
                    <a:gd name="T14" fmla="*/ 0 w 71"/>
                    <a:gd name="T15" fmla="*/ 35 h 70"/>
                    <a:gd name="T16" fmla="*/ 11 w 71"/>
                    <a:gd name="T17" fmla="*/ 60 h 70"/>
                    <a:gd name="T18" fmla="*/ 11 w 71"/>
                    <a:gd name="T19" fmla="*/ 60 h 70"/>
                    <a:gd name="T20" fmla="*/ 11 w 71"/>
                    <a:gd name="T21" fmla="*/ 6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1" h="70">
                      <a:moveTo>
                        <a:pt x="11" y="60"/>
                      </a:moveTo>
                      <a:cubicBezTo>
                        <a:pt x="17" y="67"/>
                        <a:pt x="26" y="70"/>
                        <a:pt x="36" y="70"/>
                      </a:cubicBezTo>
                      <a:cubicBezTo>
                        <a:pt x="45" y="70"/>
                        <a:pt x="54" y="67"/>
                        <a:pt x="60" y="60"/>
                      </a:cubicBezTo>
                      <a:cubicBezTo>
                        <a:pt x="67" y="53"/>
                        <a:pt x="71" y="45"/>
                        <a:pt x="71" y="35"/>
                      </a:cubicBezTo>
                      <a:cubicBezTo>
                        <a:pt x="71" y="25"/>
                        <a:pt x="67" y="17"/>
                        <a:pt x="60" y="10"/>
                      </a:cubicBezTo>
                      <a:cubicBezTo>
                        <a:pt x="54" y="3"/>
                        <a:pt x="45" y="0"/>
                        <a:pt x="36" y="0"/>
                      </a:cubicBezTo>
                      <a:cubicBezTo>
                        <a:pt x="26" y="0"/>
                        <a:pt x="17" y="3"/>
                        <a:pt x="11" y="10"/>
                      </a:cubicBezTo>
                      <a:cubicBezTo>
                        <a:pt x="4" y="17"/>
                        <a:pt x="0" y="25"/>
                        <a:pt x="0" y="35"/>
                      </a:cubicBezTo>
                      <a:cubicBezTo>
                        <a:pt x="0" y="45"/>
                        <a:pt x="4" y="53"/>
                        <a:pt x="11" y="60"/>
                      </a:cubicBezTo>
                      <a:close/>
                      <a:moveTo>
                        <a:pt x="11" y="60"/>
                      </a:moveTo>
                      <a:cubicBezTo>
                        <a:pt x="11" y="60"/>
                        <a:pt x="11" y="60"/>
                        <a:pt x="11" y="6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  <p:sp>
              <p:nvSpPr>
                <p:cNvPr id="49" name="Freeform 338">
                  <a:extLst>
                    <a:ext uri="{FF2B5EF4-FFF2-40B4-BE49-F238E27FC236}">
                      <a16:creationId xmlns:a16="http://schemas.microsoft.com/office/drawing/2014/main" id="{A6E9FB65-241F-4C60-80C9-9A53019E027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65288" y="3063876"/>
                  <a:ext cx="47625" cy="46038"/>
                </a:xfrm>
                <a:custGeom>
                  <a:avLst/>
                  <a:gdLst>
                    <a:gd name="T0" fmla="*/ 23 w 47"/>
                    <a:gd name="T1" fmla="*/ 47 h 47"/>
                    <a:gd name="T2" fmla="*/ 40 w 47"/>
                    <a:gd name="T3" fmla="*/ 41 h 47"/>
                    <a:gd name="T4" fmla="*/ 47 w 47"/>
                    <a:gd name="T5" fmla="*/ 24 h 47"/>
                    <a:gd name="T6" fmla="*/ 40 w 47"/>
                    <a:gd name="T7" fmla="*/ 7 h 47"/>
                    <a:gd name="T8" fmla="*/ 23 w 47"/>
                    <a:gd name="T9" fmla="*/ 0 h 47"/>
                    <a:gd name="T10" fmla="*/ 7 w 47"/>
                    <a:gd name="T11" fmla="*/ 7 h 47"/>
                    <a:gd name="T12" fmla="*/ 0 w 47"/>
                    <a:gd name="T13" fmla="*/ 24 h 47"/>
                    <a:gd name="T14" fmla="*/ 7 w 47"/>
                    <a:gd name="T15" fmla="*/ 41 h 47"/>
                    <a:gd name="T16" fmla="*/ 23 w 47"/>
                    <a:gd name="T17" fmla="*/ 47 h 47"/>
                    <a:gd name="T18" fmla="*/ 23 w 47"/>
                    <a:gd name="T19" fmla="*/ 47 h 47"/>
                    <a:gd name="T20" fmla="*/ 23 w 47"/>
                    <a:gd name="T21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7" h="47">
                      <a:moveTo>
                        <a:pt x="23" y="47"/>
                      </a:moveTo>
                      <a:cubicBezTo>
                        <a:pt x="30" y="47"/>
                        <a:pt x="35" y="45"/>
                        <a:pt x="40" y="41"/>
                      </a:cubicBezTo>
                      <a:cubicBezTo>
                        <a:pt x="45" y="36"/>
                        <a:pt x="47" y="30"/>
                        <a:pt x="47" y="24"/>
                      </a:cubicBezTo>
                      <a:cubicBezTo>
                        <a:pt x="47" y="17"/>
                        <a:pt x="45" y="12"/>
                        <a:pt x="40" y="7"/>
                      </a:cubicBezTo>
                      <a:cubicBezTo>
                        <a:pt x="35" y="3"/>
                        <a:pt x="30" y="0"/>
                        <a:pt x="23" y="0"/>
                      </a:cubicBezTo>
                      <a:cubicBezTo>
                        <a:pt x="17" y="0"/>
                        <a:pt x="11" y="3"/>
                        <a:pt x="7" y="7"/>
                      </a:cubicBezTo>
                      <a:cubicBezTo>
                        <a:pt x="2" y="12"/>
                        <a:pt x="0" y="17"/>
                        <a:pt x="0" y="24"/>
                      </a:cubicBezTo>
                      <a:cubicBezTo>
                        <a:pt x="0" y="30"/>
                        <a:pt x="2" y="36"/>
                        <a:pt x="7" y="41"/>
                      </a:cubicBezTo>
                      <a:cubicBezTo>
                        <a:pt x="11" y="45"/>
                        <a:pt x="17" y="47"/>
                        <a:pt x="23" y="47"/>
                      </a:cubicBezTo>
                      <a:close/>
                      <a:moveTo>
                        <a:pt x="23" y="47"/>
                      </a:moveTo>
                      <a:cubicBezTo>
                        <a:pt x="23" y="47"/>
                        <a:pt x="23" y="47"/>
                        <a:pt x="23" y="4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  <p:sp>
              <p:nvSpPr>
                <p:cNvPr id="50" name="Freeform 339">
                  <a:extLst>
                    <a:ext uri="{FF2B5EF4-FFF2-40B4-BE49-F238E27FC236}">
                      <a16:creationId xmlns:a16="http://schemas.microsoft.com/office/drawing/2014/main" id="{FFABA4BD-2069-494E-B254-1DDF9F8999D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670051" y="3109913"/>
                  <a:ext cx="53975" cy="46038"/>
                </a:xfrm>
                <a:custGeom>
                  <a:avLst/>
                  <a:gdLst>
                    <a:gd name="T0" fmla="*/ 43 w 55"/>
                    <a:gd name="T1" fmla="*/ 0 h 47"/>
                    <a:gd name="T2" fmla="*/ 39 w 55"/>
                    <a:gd name="T3" fmla="*/ 2 h 47"/>
                    <a:gd name="T4" fmla="*/ 30 w 55"/>
                    <a:gd name="T5" fmla="*/ 6 h 47"/>
                    <a:gd name="T6" fmla="*/ 19 w 55"/>
                    <a:gd name="T7" fmla="*/ 8 h 47"/>
                    <a:gd name="T8" fmla="*/ 7 w 55"/>
                    <a:gd name="T9" fmla="*/ 6 h 47"/>
                    <a:gd name="T10" fmla="*/ 8 w 55"/>
                    <a:gd name="T11" fmla="*/ 12 h 47"/>
                    <a:gd name="T12" fmla="*/ 0 w 55"/>
                    <a:gd name="T13" fmla="*/ 36 h 47"/>
                    <a:gd name="T14" fmla="*/ 25 w 55"/>
                    <a:gd name="T15" fmla="*/ 47 h 47"/>
                    <a:gd name="T16" fmla="*/ 37 w 55"/>
                    <a:gd name="T17" fmla="*/ 47 h 47"/>
                    <a:gd name="T18" fmla="*/ 50 w 55"/>
                    <a:gd name="T19" fmla="*/ 44 h 47"/>
                    <a:gd name="T20" fmla="*/ 55 w 55"/>
                    <a:gd name="T21" fmla="*/ 33 h 47"/>
                    <a:gd name="T22" fmla="*/ 43 w 55"/>
                    <a:gd name="T23" fmla="*/ 0 h 47"/>
                    <a:gd name="T24" fmla="*/ 43 w 55"/>
                    <a:gd name="T25" fmla="*/ 0 h 47"/>
                    <a:gd name="T26" fmla="*/ 43 w 55"/>
                    <a:gd name="T27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5" h="47">
                      <a:moveTo>
                        <a:pt x="43" y="0"/>
                      </a:moveTo>
                      <a:cubicBezTo>
                        <a:pt x="43" y="0"/>
                        <a:pt x="42" y="1"/>
                        <a:pt x="39" y="2"/>
                      </a:cubicBezTo>
                      <a:cubicBezTo>
                        <a:pt x="37" y="4"/>
                        <a:pt x="34" y="5"/>
                        <a:pt x="30" y="6"/>
                      </a:cubicBezTo>
                      <a:cubicBezTo>
                        <a:pt x="27" y="8"/>
                        <a:pt x="23" y="8"/>
                        <a:pt x="19" y="8"/>
                      </a:cubicBezTo>
                      <a:cubicBezTo>
                        <a:pt x="15" y="8"/>
                        <a:pt x="11" y="8"/>
                        <a:pt x="7" y="6"/>
                      </a:cubicBezTo>
                      <a:cubicBezTo>
                        <a:pt x="7" y="8"/>
                        <a:pt x="8" y="10"/>
                        <a:pt x="8" y="12"/>
                      </a:cubicBezTo>
                      <a:cubicBezTo>
                        <a:pt x="8" y="21"/>
                        <a:pt x="5" y="29"/>
                        <a:pt x="0" y="36"/>
                      </a:cubicBezTo>
                      <a:cubicBezTo>
                        <a:pt x="10" y="36"/>
                        <a:pt x="18" y="40"/>
                        <a:pt x="25" y="47"/>
                      </a:cubicBezTo>
                      <a:cubicBezTo>
                        <a:pt x="37" y="47"/>
                        <a:pt x="37" y="47"/>
                        <a:pt x="37" y="47"/>
                      </a:cubicBezTo>
                      <a:cubicBezTo>
                        <a:pt x="42" y="47"/>
                        <a:pt x="46" y="46"/>
                        <a:pt x="50" y="44"/>
                      </a:cubicBezTo>
                      <a:cubicBezTo>
                        <a:pt x="53" y="41"/>
                        <a:pt x="55" y="38"/>
                        <a:pt x="55" y="33"/>
                      </a:cubicBezTo>
                      <a:cubicBezTo>
                        <a:pt x="55" y="11"/>
                        <a:pt x="51" y="0"/>
                        <a:pt x="43" y="0"/>
                      </a:cubicBezTo>
                      <a:close/>
                      <a:moveTo>
                        <a:pt x="43" y="0"/>
                      </a:moveTo>
                      <a:cubicBezTo>
                        <a:pt x="43" y="0"/>
                        <a:pt x="43" y="0"/>
                        <a:pt x="43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  <p:sp>
              <p:nvSpPr>
                <p:cNvPr id="51" name="Freeform 340">
                  <a:extLst>
                    <a:ext uri="{FF2B5EF4-FFF2-40B4-BE49-F238E27FC236}">
                      <a16:creationId xmlns:a16="http://schemas.microsoft.com/office/drawing/2014/main" id="{9A7F906D-30EF-45AF-96B9-06ACECE1DB1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73213" y="3151188"/>
                  <a:ext cx="127000" cy="74613"/>
                </a:xfrm>
                <a:custGeom>
                  <a:avLst/>
                  <a:gdLst>
                    <a:gd name="T0" fmla="*/ 128 w 129"/>
                    <a:gd name="T1" fmla="*/ 33 h 76"/>
                    <a:gd name="T2" fmla="*/ 125 w 129"/>
                    <a:gd name="T3" fmla="*/ 23 h 76"/>
                    <a:gd name="T4" fmla="*/ 121 w 129"/>
                    <a:gd name="T5" fmla="*/ 14 h 76"/>
                    <a:gd name="T6" fmla="*/ 115 w 129"/>
                    <a:gd name="T7" fmla="*/ 6 h 76"/>
                    <a:gd name="T8" fmla="*/ 108 w 129"/>
                    <a:gd name="T9" fmla="*/ 1 h 76"/>
                    <a:gd name="T10" fmla="*/ 97 w 129"/>
                    <a:gd name="T11" fmla="*/ 0 h 76"/>
                    <a:gd name="T12" fmla="*/ 93 w 129"/>
                    <a:gd name="T13" fmla="*/ 2 h 76"/>
                    <a:gd name="T14" fmla="*/ 87 w 129"/>
                    <a:gd name="T15" fmla="*/ 6 h 76"/>
                    <a:gd name="T16" fmla="*/ 77 w 129"/>
                    <a:gd name="T17" fmla="*/ 10 h 76"/>
                    <a:gd name="T18" fmla="*/ 65 w 129"/>
                    <a:gd name="T19" fmla="*/ 12 h 76"/>
                    <a:gd name="T20" fmla="*/ 52 w 129"/>
                    <a:gd name="T21" fmla="*/ 10 h 76"/>
                    <a:gd name="T22" fmla="*/ 42 w 129"/>
                    <a:gd name="T23" fmla="*/ 6 h 76"/>
                    <a:gd name="T24" fmla="*/ 36 w 129"/>
                    <a:gd name="T25" fmla="*/ 2 h 76"/>
                    <a:gd name="T26" fmla="*/ 32 w 129"/>
                    <a:gd name="T27" fmla="*/ 0 h 76"/>
                    <a:gd name="T28" fmla="*/ 21 w 129"/>
                    <a:gd name="T29" fmla="*/ 1 h 76"/>
                    <a:gd name="T30" fmla="*/ 14 w 129"/>
                    <a:gd name="T31" fmla="*/ 6 h 76"/>
                    <a:gd name="T32" fmla="*/ 8 w 129"/>
                    <a:gd name="T33" fmla="*/ 14 h 76"/>
                    <a:gd name="T34" fmla="*/ 4 w 129"/>
                    <a:gd name="T35" fmla="*/ 23 h 76"/>
                    <a:gd name="T36" fmla="*/ 1 w 129"/>
                    <a:gd name="T37" fmla="*/ 33 h 76"/>
                    <a:gd name="T38" fmla="*/ 0 w 129"/>
                    <a:gd name="T39" fmla="*/ 43 h 76"/>
                    <a:gd name="T40" fmla="*/ 0 w 129"/>
                    <a:gd name="T41" fmla="*/ 52 h 76"/>
                    <a:gd name="T42" fmla="*/ 7 w 129"/>
                    <a:gd name="T43" fmla="*/ 70 h 76"/>
                    <a:gd name="T44" fmla="*/ 24 w 129"/>
                    <a:gd name="T45" fmla="*/ 76 h 76"/>
                    <a:gd name="T46" fmla="*/ 105 w 129"/>
                    <a:gd name="T47" fmla="*/ 76 h 76"/>
                    <a:gd name="T48" fmla="*/ 122 w 129"/>
                    <a:gd name="T49" fmla="*/ 70 h 76"/>
                    <a:gd name="T50" fmla="*/ 129 w 129"/>
                    <a:gd name="T51" fmla="*/ 52 h 76"/>
                    <a:gd name="T52" fmla="*/ 129 w 129"/>
                    <a:gd name="T53" fmla="*/ 43 h 76"/>
                    <a:gd name="T54" fmla="*/ 128 w 129"/>
                    <a:gd name="T55" fmla="*/ 33 h 76"/>
                    <a:gd name="T56" fmla="*/ 128 w 129"/>
                    <a:gd name="T57" fmla="*/ 33 h 76"/>
                    <a:gd name="T58" fmla="*/ 128 w 129"/>
                    <a:gd name="T59" fmla="*/ 33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29" h="76">
                      <a:moveTo>
                        <a:pt x="128" y="33"/>
                      </a:moveTo>
                      <a:cubicBezTo>
                        <a:pt x="127" y="29"/>
                        <a:pt x="126" y="26"/>
                        <a:pt x="125" y="23"/>
                      </a:cubicBezTo>
                      <a:cubicBezTo>
                        <a:pt x="124" y="20"/>
                        <a:pt x="123" y="17"/>
                        <a:pt x="121" y="14"/>
                      </a:cubicBezTo>
                      <a:cubicBezTo>
                        <a:pt x="120" y="11"/>
                        <a:pt x="118" y="8"/>
                        <a:pt x="115" y="6"/>
                      </a:cubicBezTo>
                      <a:cubicBezTo>
                        <a:pt x="113" y="4"/>
                        <a:pt x="111" y="3"/>
                        <a:pt x="108" y="1"/>
                      </a:cubicBezTo>
                      <a:cubicBezTo>
                        <a:pt x="105" y="0"/>
                        <a:pt x="101" y="0"/>
                        <a:pt x="97" y="0"/>
                      </a:cubicBezTo>
                      <a:cubicBezTo>
                        <a:pt x="97" y="0"/>
                        <a:pt x="95" y="0"/>
                        <a:pt x="93" y="2"/>
                      </a:cubicBezTo>
                      <a:cubicBezTo>
                        <a:pt x="91" y="3"/>
                        <a:pt x="89" y="4"/>
                        <a:pt x="87" y="6"/>
                      </a:cubicBezTo>
                      <a:cubicBezTo>
                        <a:pt x="84" y="8"/>
                        <a:pt x="81" y="9"/>
                        <a:pt x="77" y="10"/>
                      </a:cubicBezTo>
                      <a:cubicBezTo>
                        <a:pt x="73" y="12"/>
                        <a:pt x="69" y="12"/>
                        <a:pt x="65" y="12"/>
                      </a:cubicBezTo>
                      <a:cubicBezTo>
                        <a:pt x="60" y="12"/>
                        <a:pt x="56" y="12"/>
                        <a:pt x="52" y="10"/>
                      </a:cubicBezTo>
                      <a:cubicBezTo>
                        <a:pt x="48" y="9"/>
                        <a:pt x="45" y="8"/>
                        <a:pt x="42" y="6"/>
                      </a:cubicBezTo>
                      <a:cubicBezTo>
                        <a:pt x="40" y="4"/>
                        <a:pt x="38" y="3"/>
                        <a:pt x="36" y="2"/>
                      </a:cubicBezTo>
                      <a:cubicBezTo>
                        <a:pt x="34" y="0"/>
                        <a:pt x="32" y="0"/>
                        <a:pt x="32" y="0"/>
                      </a:cubicBezTo>
                      <a:cubicBezTo>
                        <a:pt x="28" y="0"/>
                        <a:pt x="24" y="0"/>
                        <a:pt x="21" y="1"/>
                      </a:cubicBezTo>
                      <a:cubicBezTo>
                        <a:pt x="18" y="3"/>
                        <a:pt x="16" y="4"/>
                        <a:pt x="14" y="6"/>
                      </a:cubicBezTo>
                      <a:cubicBezTo>
                        <a:pt x="11" y="8"/>
                        <a:pt x="10" y="11"/>
                        <a:pt x="8" y="14"/>
                      </a:cubicBezTo>
                      <a:cubicBezTo>
                        <a:pt x="6" y="17"/>
                        <a:pt x="5" y="20"/>
                        <a:pt x="4" y="23"/>
                      </a:cubicBezTo>
                      <a:cubicBezTo>
                        <a:pt x="3" y="26"/>
                        <a:pt x="2" y="29"/>
                        <a:pt x="1" y="33"/>
                      </a:cubicBezTo>
                      <a:cubicBezTo>
                        <a:pt x="1" y="36"/>
                        <a:pt x="0" y="40"/>
                        <a:pt x="0" y="43"/>
                      </a:cubicBezTo>
                      <a:cubicBezTo>
                        <a:pt x="0" y="46"/>
                        <a:pt x="0" y="49"/>
                        <a:pt x="0" y="52"/>
                      </a:cubicBezTo>
                      <a:cubicBezTo>
                        <a:pt x="0" y="60"/>
                        <a:pt x="2" y="65"/>
                        <a:pt x="7" y="70"/>
                      </a:cubicBezTo>
                      <a:cubicBezTo>
                        <a:pt x="11" y="74"/>
                        <a:pt x="17" y="76"/>
                        <a:pt x="24" y="76"/>
                      </a:cubicBezTo>
                      <a:cubicBezTo>
                        <a:pt x="105" y="76"/>
                        <a:pt x="105" y="76"/>
                        <a:pt x="105" y="76"/>
                      </a:cubicBezTo>
                      <a:cubicBezTo>
                        <a:pt x="112" y="76"/>
                        <a:pt x="118" y="74"/>
                        <a:pt x="122" y="70"/>
                      </a:cubicBezTo>
                      <a:cubicBezTo>
                        <a:pt x="127" y="65"/>
                        <a:pt x="129" y="60"/>
                        <a:pt x="129" y="52"/>
                      </a:cubicBezTo>
                      <a:cubicBezTo>
                        <a:pt x="129" y="49"/>
                        <a:pt x="129" y="46"/>
                        <a:pt x="129" y="43"/>
                      </a:cubicBezTo>
                      <a:cubicBezTo>
                        <a:pt x="129" y="40"/>
                        <a:pt x="128" y="36"/>
                        <a:pt x="128" y="33"/>
                      </a:cubicBezTo>
                      <a:close/>
                      <a:moveTo>
                        <a:pt x="128" y="33"/>
                      </a:moveTo>
                      <a:cubicBezTo>
                        <a:pt x="128" y="33"/>
                        <a:pt x="128" y="33"/>
                        <a:pt x="128" y="3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  <p:sp>
              <p:nvSpPr>
                <p:cNvPr id="52" name="Freeform 341">
                  <a:extLst>
                    <a:ext uri="{FF2B5EF4-FFF2-40B4-BE49-F238E27FC236}">
                      <a16:creationId xmlns:a16="http://schemas.microsoft.com/office/drawing/2014/main" id="{D2E9A691-99FF-45D6-9F32-42B66091C17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549401" y="3109913"/>
                  <a:ext cx="53975" cy="46038"/>
                </a:xfrm>
                <a:custGeom>
                  <a:avLst/>
                  <a:gdLst>
                    <a:gd name="T0" fmla="*/ 55 w 55"/>
                    <a:gd name="T1" fmla="*/ 36 h 47"/>
                    <a:gd name="T2" fmla="*/ 47 w 55"/>
                    <a:gd name="T3" fmla="*/ 12 h 47"/>
                    <a:gd name="T4" fmla="*/ 48 w 55"/>
                    <a:gd name="T5" fmla="*/ 6 h 47"/>
                    <a:gd name="T6" fmla="*/ 36 w 55"/>
                    <a:gd name="T7" fmla="*/ 8 h 47"/>
                    <a:gd name="T8" fmla="*/ 25 w 55"/>
                    <a:gd name="T9" fmla="*/ 6 h 47"/>
                    <a:gd name="T10" fmla="*/ 16 w 55"/>
                    <a:gd name="T11" fmla="*/ 2 h 47"/>
                    <a:gd name="T12" fmla="*/ 12 w 55"/>
                    <a:gd name="T13" fmla="*/ 0 h 47"/>
                    <a:gd name="T14" fmla="*/ 0 w 55"/>
                    <a:gd name="T15" fmla="*/ 33 h 47"/>
                    <a:gd name="T16" fmla="*/ 6 w 55"/>
                    <a:gd name="T17" fmla="*/ 44 h 47"/>
                    <a:gd name="T18" fmla="*/ 18 w 55"/>
                    <a:gd name="T19" fmla="*/ 47 h 47"/>
                    <a:gd name="T20" fmla="*/ 30 w 55"/>
                    <a:gd name="T21" fmla="*/ 47 h 47"/>
                    <a:gd name="T22" fmla="*/ 55 w 55"/>
                    <a:gd name="T23" fmla="*/ 36 h 47"/>
                    <a:gd name="T24" fmla="*/ 55 w 55"/>
                    <a:gd name="T25" fmla="*/ 36 h 47"/>
                    <a:gd name="T26" fmla="*/ 55 w 55"/>
                    <a:gd name="T27" fmla="*/ 3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5" h="47">
                      <a:moveTo>
                        <a:pt x="55" y="36"/>
                      </a:moveTo>
                      <a:cubicBezTo>
                        <a:pt x="50" y="29"/>
                        <a:pt x="47" y="21"/>
                        <a:pt x="47" y="12"/>
                      </a:cubicBezTo>
                      <a:cubicBezTo>
                        <a:pt x="47" y="10"/>
                        <a:pt x="48" y="8"/>
                        <a:pt x="48" y="6"/>
                      </a:cubicBezTo>
                      <a:cubicBezTo>
                        <a:pt x="44" y="8"/>
                        <a:pt x="40" y="8"/>
                        <a:pt x="36" y="8"/>
                      </a:cubicBezTo>
                      <a:cubicBezTo>
                        <a:pt x="32" y="8"/>
                        <a:pt x="28" y="8"/>
                        <a:pt x="25" y="6"/>
                      </a:cubicBezTo>
                      <a:cubicBezTo>
                        <a:pt x="21" y="5"/>
                        <a:pt x="18" y="4"/>
                        <a:pt x="16" y="2"/>
                      </a:cubicBezTo>
                      <a:cubicBezTo>
                        <a:pt x="13" y="1"/>
                        <a:pt x="12" y="0"/>
                        <a:pt x="12" y="0"/>
                      </a:cubicBezTo>
                      <a:cubicBezTo>
                        <a:pt x="4" y="0"/>
                        <a:pt x="0" y="11"/>
                        <a:pt x="0" y="33"/>
                      </a:cubicBezTo>
                      <a:cubicBezTo>
                        <a:pt x="0" y="38"/>
                        <a:pt x="2" y="41"/>
                        <a:pt x="6" y="44"/>
                      </a:cubicBezTo>
                      <a:cubicBezTo>
                        <a:pt x="9" y="46"/>
                        <a:pt x="13" y="47"/>
                        <a:pt x="18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37" y="40"/>
                        <a:pt x="45" y="36"/>
                        <a:pt x="55" y="36"/>
                      </a:cubicBezTo>
                      <a:close/>
                      <a:moveTo>
                        <a:pt x="55" y="36"/>
                      </a:moveTo>
                      <a:cubicBezTo>
                        <a:pt x="55" y="36"/>
                        <a:pt x="55" y="36"/>
                        <a:pt x="55" y="3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882" tIns="60941" rIns="121882" bIns="609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399" dirty="0"/>
                </a:p>
              </p:txBody>
            </p:sp>
          </p:grp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4CC6125-33BE-44D2-9300-BA4588523F19}"/>
                </a:ext>
              </a:extLst>
            </p:cNvPr>
            <p:cNvSpPr txBox="1"/>
            <p:nvPr/>
          </p:nvSpPr>
          <p:spPr>
            <a:xfrm>
              <a:off x="4410243" y="2863367"/>
              <a:ext cx="10284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95%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9378829-B004-4922-9934-0707EB1CF1D3}"/>
                </a:ext>
              </a:extLst>
            </p:cNvPr>
            <p:cNvSpPr txBox="1"/>
            <p:nvPr/>
          </p:nvSpPr>
          <p:spPr>
            <a:xfrm>
              <a:off x="1954761" y="2256562"/>
              <a:ext cx="11899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35%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CD3C0A2-1EB4-4CDC-95A3-EB2D998117EA}"/>
                </a:ext>
              </a:extLst>
            </p:cNvPr>
            <p:cNvSpPr txBox="1"/>
            <p:nvPr/>
          </p:nvSpPr>
          <p:spPr>
            <a:xfrm>
              <a:off x="739382" y="3071116"/>
              <a:ext cx="9950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50%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359F678-5134-49E3-9F16-48DE0F3689F2}"/>
                </a:ext>
              </a:extLst>
            </p:cNvPr>
            <p:cNvSpPr txBox="1"/>
            <p:nvPr/>
          </p:nvSpPr>
          <p:spPr>
            <a:xfrm>
              <a:off x="213312" y="4889964"/>
              <a:ext cx="13065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65%</a:t>
              </a: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54A1AD1D-E355-4170-9D9A-E0DEAC94DF67}"/>
              </a:ext>
            </a:extLst>
          </p:cNvPr>
          <p:cNvSpPr/>
          <p:nvPr/>
        </p:nvSpPr>
        <p:spPr>
          <a:xfrm>
            <a:off x="7836086" y="3171144"/>
            <a:ext cx="2811189" cy="209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1E0B035-9096-4C12-8324-B519610BE4BE}"/>
              </a:ext>
            </a:extLst>
          </p:cNvPr>
          <p:cNvSpPr txBox="1"/>
          <p:nvPr/>
        </p:nvSpPr>
        <p:spPr>
          <a:xfrm>
            <a:off x="7836086" y="2863367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57763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  <p:bldP spid="58" grpId="0"/>
      <p:bldP spid="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E7E03EA9-C64C-489F-B21E-3DD214A8827E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FC4167E-CD34-4F18-9958-47B95D3F0F71}"/>
              </a:ext>
            </a:extLst>
          </p:cNvPr>
          <p:cNvSpPr/>
          <p:nvPr/>
        </p:nvSpPr>
        <p:spPr>
          <a:xfrm>
            <a:off x="796926" y="5661461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51702C-29B9-4ED2-AAA7-700DC0735DFA}"/>
              </a:ext>
            </a:extLst>
          </p:cNvPr>
          <p:cNvSpPr txBox="1"/>
          <p:nvPr/>
        </p:nvSpPr>
        <p:spPr>
          <a:xfrm>
            <a:off x="598381" y="5328671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ED2C0B5-3337-4202-AD53-FE2698CA0E8D}"/>
              </a:ext>
            </a:extLst>
          </p:cNvPr>
          <p:cNvGrpSpPr/>
          <p:nvPr/>
        </p:nvGrpSpPr>
        <p:grpSpPr>
          <a:xfrm>
            <a:off x="796926" y="2728768"/>
            <a:ext cx="2504757" cy="2359025"/>
            <a:chOff x="796926" y="2728768"/>
            <a:chExt cx="2504757" cy="235902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F48A455-7B0D-4ACC-B2D0-7C5BF8B7DCB3}"/>
                </a:ext>
              </a:extLst>
            </p:cNvPr>
            <p:cNvGrpSpPr/>
            <p:nvPr/>
          </p:nvGrpSpPr>
          <p:grpSpPr>
            <a:xfrm>
              <a:off x="898526" y="2728768"/>
              <a:ext cx="2359025" cy="2359025"/>
              <a:chOff x="898526" y="2249488"/>
              <a:chExt cx="2359025" cy="2359025"/>
            </a:xfrm>
          </p:grpSpPr>
          <p:sp>
            <p:nvSpPr>
              <p:cNvPr id="5" name="Oval 5">
                <a:extLst>
                  <a:ext uri="{FF2B5EF4-FFF2-40B4-BE49-F238E27FC236}">
                    <a16:creationId xmlns:a16="http://schemas.microsoft.com/office/drawing/2014/main" id="{3873130C-48A3-48FB-AFE8-D92D7D73D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526" y="2249488"/>
                <a:ext cx="2359025" cy="2359025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E98FF48E-DC2E-41E8-B37E-3CEB203D34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7601" y="2249488"/>
                <a:ext cx="2139950" cy="2359025"/>
              </a:xfrm>
              <a:custGeom>
                <a:avLst/>
                <a:gdLst>
                  <a:gd name="T0" fmla="*/ 450 w 1002"/>
                  <a:gd name="T1" fmla="*/ 0 h 1104"/>
                  <a:gd name="T2" fmla="*/ 450 w 1002"/>
                  <a:gd name="T3" fmla="*/ 552 h 1104"/>
                  <a:gd name="T4" fmla="*/ 0 w 1002"/>
                  <a:gd name="T5" fmla="*/ 872 h 1104"/>
                  <a:gd name="T6" fmla="*/ 450 w 1002"/>
                  <a:gd name="T7" fmla="*/ 1104 h 1104"/>
                  <a:gd name="T8" fmla="*/ 1002 w 1002"/>
                  <a:gd name="T9" fmla="*/ 552 h 1104"/>
                  <a:gd name="T10" fmla="*/ 450 w 1002"/>
                  <a:gd name="T11" fmla="*/ 0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2" h="1104">
                    <a:moveTo>
                      <a:pt x="450" y="0"/>
                    </a:moveTo>
                    <a:cubicBezTo>
                      <a:pt x="450" y="552"/>
                      <a:pt x="450" y="552"/>
                      <a:pt x="450" y="552"/>
                    </a:cubicBezTo>
                    <a:cubicBezTo>
                      <a:pt x="0" y="872"/>
                      <a:pt x="0" y="872"/>
                      <a:pt x="0" y="872"/>
                    </a:cubicBezTo>
                    <a:cubicBezTo>
                      <a:pt x="100" y="1012"/>
                      <a:pt x="264" y="1104"/>
                      <a:pt x="450" y="1104"/>
                    </a:cubicBezTo>
                    <a:cubicBezTo>
                      <a:pt x="755" y="1104"/>
                      <a:pt x="1002" y="857"/>
                      <a:pt x="1002" y="552"/>
                    </a:cubicBezTo>
                    <a:cubicBezTo>
                      <a:pt x="1002" y="248"/>
                      <a:pt x="755" y="0"/>
                      <a:pt x="4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8054851-4917-4741-AA5A-6F97884AEEF3}"/>
                </a:ext>
              </a:extLst>
            </p:cNvPr>
            <p:cNvSpPr txBox="1"/>
            <p:nvPr/>
          </p:nvSpPr>
          <p:spPr>
            <a:xfrm>
              <a:off x="796926" y="3429000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3"/>
                  </a:solidFill>
                </a:rPr>
                <a:t>30%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CE9BDC9-3CE1-49A8-9E42-EFA6496022CE}"/>
                </a:ext>
              </a:extLst>
            </p:cNvPr>
            <p:cNvSpPr txBox="1"/>
            <p:nvPr/>
          </p:nvSpPr>
          <p:spPr>
            <a:xfrm>
              <a:off x="1801437" y="3875325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>
                      <a:lumMod val="95000"/>
                    </a:schemeClr>
                  </a:solidFill>
                </a:rPr>
                <a:t>50%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3BD96C7-99D9-4395-8C42-275F11AF6B6E}"/>
              </a:ext>
            </a:extLst>
          </p:cNvPr>
          <p:cNvSpPr/>
          <p:nvPr/>
        </p:nvSpPr>
        <p:spPr>
          <a:xfrm>
            <a:off x="3560839" y="5661461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FDD208-CEF5-4638-A786-2F714E36B0B9}"/>
              </a:ext>
            </a:extLst>
          </p:cNvPr>
          <p:cNvSpPr txBox="1"/>
          <p:nvPr/>
        </p:nvSpPr>
        <p:spPr>
          <a:xfrm>
            <a:off x="3362294" y="5328671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64375E-D2B5-448E-82EB-72CBE2B1FC46}"/>
              </a:ext>
            </a:extLst>
          </p:cNvPr>
          <p:cNvGrpSpPr/>
          <p:nvPr/>
        </p:nvGrpSpPr>
        <p:grpSpPr>
          <a:xfrm>
            <a:off x="3560839" y="2728768"/>
            <a:ext cx="2504757" cy="2359025"/>
            <a:chOff x="3560839" y="2728768"/>
            <a:chExt cx="2504757" cy="2359025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D51752F-606A-4962-B9C7-9809851792BA}"/>
                </a:ext>
              </a:extLst>
            </p:cNvPr>
            <p:cNvGrpSpPr/>
            <p:nvPr/>
          </p:nvGrpSpPr>
          <p:grpSpPr>
            <a:xfrm>
              <a:off x="3578226" y="2728768"/>
              <a:ext cx="2359025" cy="2359025"/>
              <a:chOff x="3578226" y="2249488"/>
              <a:chExt cx="2359025" cy="2359025"/>
            </a:xfrm>
          </p:grpSpPr>
          <p:sp>
            <p:nvSpPr>
              <p:cNvPr id="6" name="Oval 6">
                <a:extLst>
                  <a:ext uri="{FF2B5EF4-FFF2-40B4-BE49-F238E27FC236}">
                    <a16:creationId xmlns:a16="http://schemas.microsoft.com/office/drawing/2014/main" id="{B2BB9FF4-34E3-462D-94D2-4502CA021A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226" y="2249488"/>
                <a:ext cx="2359025" cy="2359025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887A260D-A6B0-4A99-BA50-60D29C0E87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6576" y="2249488"/>
                <a:ext cx="1590675" cy="2359025"/>
              </a:xfrm>
              <a:custGeom>
                <a:avLst/>
                <a:gdLst>
                  <a:gd name="T0" fmla="*/ 193 w 745"/>
                  <a:gd name="T1" fmla="*/ 0 h 1104"/>
                  <a:gd name="T2" fmla="*/ 193 w 745"/>
                  <a:gd name="T3" fmla="*/ 552 h 1104"/>
                  <a:gd name="T4" fmla="*/ 0 w 745"/>
                  <a:gd name="T5" fmla="*/ 1070 h 1104"/>
                  <a:gd name="T6" fmla="*/ 193 w 745"/>
                  <a:gd name="T7" fmla="*/ 1104 h 1104"/>
                  <a:gd name="T8" fmla="*/ 745 w 745"/>
                  <a:gd name="T9" fmla="*/ 552 h 1104"/>
                  <a:gd name="T10" fmla="*/ 193 w 745"/>
                  <a:gd name="T11" fmla="*/ 0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5" h="1104">
                    <a:moveTo>
                      <a:pt x="193" y="0"/>
                    </a:moveTo>
                    <a:cubicBezTo>
                      <a:pt x="193" y="552"/>
                      <a:pt x="193" y="552"/>
                      <a:pt x="193" y="552"/>
                    </a:cubicBezTo>
                    <a:cubicBezTo>
                      <a:pt x="0" y="1070"/>
                      <a:pt x="0" y="1070"/>
                      <a:pt x="0" y="1070"/>
                    </a:cubicBezTo>
                    <a:cubicBezTo>
                      <a:pt x="60" y="1092"/>
                      <a:pt x="125" y="1104"/>
                      <a:pt x="193" y="1104"/>
                    </a:cubicBezTo>
                    <a:cubicBezTo>
                      <a:pt x="498" y="1104"/>
                      <a:pt x="745" y="857"/>
                      <a:pt x="745" y="552"/>
                    </a:cubicBezTo>
                    <a:cubicBezTo>
                      <a:pt x="745" y="248"/>
                      <a:pt x="498" y="0"/>
                      <a:pt x="1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FA744BA-9D3B-4A15-96BF-CD25F285DC67}"/>
                </a:ext>
              </a:extLst>
            </p:cNvPr>
            <p:cNvSpPr txBox="1"/>
            <p:nvPr/>
          </p:nvSpPr>
          <p:spPr>
            <a:xfrm>
              <a:off x="3560839" y="3429000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3"/>
                  </a:solidFill>
                </a:rPr>
                <a:t>30%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E1B816B-93C1-4D5C-A826-1B0EE0DDAC3F}"/>
                </a:ext>
              </a:extLst>
            </p:cNvPr>
            <p:cNvSpPr txBox="1"/>
            <p:nvPr/>
          </p:nvSpPr>
          <p:spPr>
            <a:xfrm>
              <a:off x="4565350" y="3875325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>
                      <a:lumMod val="95000"/>
                    </a:schemeClr>
                  </a:solidFill>
                </a:rPr>
                <a:t>65%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68BF521-6859-4F7E-B3DF-F2FA63365916}"/>
              </a:ext>
            </a:extLst>
          </p:cNvPr>
          <p:cNvSpPr/>
          <p:nvPr/>
        </p:nvSpPr>
        <p:spPr>
          <a:xfrm>
            <a:off x="6393289" y="5661461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2ECC0D-7680-4688-A403-4B37586E12A0}"/>
              </a:ext>
            </a:extLst>
          </p:cNvPr>
          <p:cNvSpPr txBox="1"/>
          <p:nvPr/>
        </p:nvSpPr>
        <p:spPr>
          <a:xfrm>
            <a:off x="6194744" y="5328671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F96BF3-C34F-40C1-9B33-B930B34CD7A3}"/>
              </a:ext>
            </a:extLst>
          </p:cNvPr>
          <p:cNvGrpSpPr/>
          <p:nvPr/>
        </p:nvGrpSpPr>
        <p:grpSpPr>
          <a:xfrm>
            <a:off x="6343156" y="2728768"/>
            <a:ext cx="2568604" cy="2359025"/>
            <a:chOff x="6343156" y="2728768"/>
            <a:chExt cx="2568604" cy="235902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1228118-2C17-4BE1-A5B1-249C4A790F7E}"/>
                </a:ext>
              </a:extLst>
            </p:cNvPr>
            <p:cNvGrpSpPr/>
            <p:nvPr/>
          </p:nvGrpSpPr>
          <p:grpSpPr>
            <a:xfrm>
              <a:off x="6403878" y="2728768"/>
              <a:ext cx="2359025" cy="2359025"/>
              <a:chOff x="6257926" y="2249488"/>
              <a:chExt cx="2359025" cy="2359025"/>
            </a:xfrm>
          </p:grpSpPr>
          <p:sp>
            <p:nvSpPr>
              <p:cNvPr id="7" name="Oval 7">
                <a:extLst>
                  <a:ext uri="{FF2B5EF4-FFF2-40B4-BE49-F238E27FC236}">
                    <a16:creationId xmlns:a16="http://schemas.microsoft.com/office/drawing/2014/main" id="{91F9B918-EFC1-4D48-BB09-936700D5A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7926" y="2249488"/>
                <a:ext cx="2359025" cy="2359025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59B6AA66-0911-4CAF-96C8-B4F7CFD87F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7926" y="2249488"/>
                <a:ext cx="2120900" cy="2359025"/>
              </a:xfrm>
              <a:custGeom>
                <a:avLst/>
                <a:gdLst>
                  <a:gd name="T0" fmla="*/ 992 w 992"/>
                  <a:gd name="T1" fmla="*/ 886 h 1104"/>
                  <a:gd name="T2" fmla="*/ 552 w 992"/>
                  <a:gd name="T3" fmla="*/ 552 h 1104"/>
                  <a:gd name="T4" fmla="*/ 552 w 992"/>
                  <a:gd name="T5" fmla="*/ 0 h 1104"/>
                  <a:gd name="T6" fmla="*/ 0 w 992"/>
                  <a:gd name="T7" fmla="*/ 552 h 1104"/>
                  <a:gd name="T8" fmla="*/ 552 w 992"/>
                  <a:gd name="T9" fmla="*/ 1104 h 1104"/>
                  <a:gd name="T10" fmla="*/ 992 w 992"/>
                  <a:gd name="T11" fmla="*/ 886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2" h="1104">
                    <a:moveTo>
                      <a:pt x="992" y="886"/>
                    </a:moveTo>
                    <a:cubicBezTo>
                      <a:pt x="552" y="552"/>
                      <a:pt x="552" y="552"/>
                      <a:pt x="552" y="552"/>
                    </a:cubicBezTo>
                    <a:cubicBezTo>
                      <a:pt x="552" y="0"/>
                      <a:pt x="552" y="0"/>
                      <a:pt x="552" y="0"/>
                    </a:cubicBezTo>
                    <a:cubicBezTo>
                      <a:pt x="247" y="0"/>
                      <a:pt x="0" y="248"/>
                      <a:pt x="0" y="552"/>
                    </a:cubicBezTo>
                    <a:cubicBezTo>
                      <a:pt x="0" y="857"/>
                      <a:pt x="247" y="1104"/>
                      <a:pt x="552" y="1104"/>
                    </a:cubicBezTo>
                    <a:cubicBezTo>
                      <a:pt x="732" y="1104"/>
                      <a:pt x="891" y="1019"/>
                      <a:pt x="992" y="88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6757320-AE74-42FE-965B-7C024D559206}"/>
                </a:ext>
              </a:extLst>
            </p:cNvPr>
            <p:cNvSpPr txBox="1"/>
            <p:nvPr/>
          </p:nvSpPr>
          <p:spPr>
            <a:xfrm>
              <a:off x="7411514" y="3492047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3"/>
                  </a:solidFill>
                </a:rPr>
                <a:t>30%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DD10A31-B0B3-4752-B5A0-554B48DE9C08}"/>
                </a:ext>
              </a:extLst>
            </p:cNvPr>
            <p:cNvSpPr txBox="1"/>
            <p:nvPr/>
          </p:nvSpPr>
          <p:spPr>
            <a:xfrm>
              <a:off x="6343156" y="3854604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>
                      <a:lumMod val="95000"/>
                    </a:schemeClr>
                  </a:solidFill>
                </a:rPr>
                <a:t>70%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9469108-E910-4A02-9104-F547ED89B081}"/>
              </a:ext>
            </a:extLst>
          </p:cNvPr>
          <p:cNvGrpSpPr/>
          <p:nvPr/>
        </p:nvGrpSpPr>
        <p:grpSpPr>
          <a:xfrm>
            <a:off x="8912543" y="2728768"/>
            <a:ext cx="2359025" cy="2359025"/>
            <a:chOff x="8912543" y="2728768"/>
            <a:chExt cx="2359025" cy="2359025"/>
          </a:xfrm>
        </p:grpSpPr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4CC9B7A9-E6AA-4ED3-A860-A5CB0120E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543" y="2728768"/>
              <a:ext cx="2359025" cy="2359025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C2BB4594-ACE8-4588-BBAE-BB2D11D78E21}"/>
                </a:ext>
              </a:extLst>
            </p:cNvPr>
            <p:cNvSpPr>
              <a:spLocks/>
            </p:cNvSpPr>
            <p:nvPr/>
          </p:nvSpPr>
          <p:spPr bwMode="auto">
            <a:xfrm rot="2700000">
              <a:off x="8912543" y="2728768"/>
              <a:ext cx="2359025" cy="2359025"/>
            </a:xfrm>
            <a:custGeom>
              <a:avLst/>
              <a:gdLst>
                <a:gd name="T0" fmla="*/ 552 w 1104"/>
                <a:gd name="T1" fmla="*/ 600 h 1104"/>
                <a:gd name="T2" fmla="*/ 552 w 1104"/>
                <a:gd name="T3" fmla="*/ 0 h 1104"/>
                <a:gd name="T4" fmla="*/ 0 w 1104"/>
                <a:gd name="T5" fmla="*/ 552 h 1104"/>
                <a:gd name="T6" fmla="*/ 552 w 1104"/>
                <a:gd name="T7" fmla="*/ 1104 h 1104"/>
                <a:gd name="T8" fmla="*/ 1104 w 1104"/>
                <a:gd name="T9" fmla="*/ 552 h 1104"/>
                <a:gd name="T10" fmla="*/ 1062 w 1104"/>
                <a:gd name="T11" fmla="*/ 340 h 1104"/>
                <a:gd name="T12" fmla="*/ 552 w 1104"/>
                <a:gd name="T13" fmla="*/ 60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4" h="1104">
                  <a:moveTo>
                    <a:pt x="552" y="600"/>
                  </a:moveTo>
                  <a:cubicBezTo>
                    <a:pt x="552" y="0"/>
                    <a:pt x="552" y="0"/>
                    <a:pt x="552" y="0"/>
                  </a:cubicBezTo>
                  <a:cubicBezTo>
                    <a:pt x="247" y="0"/>
                    <a:pt x="0" y="248"/>
                    <a:pt x="0" y="552"/>
                  </a:cubicBezTo>
                  <a:cubicBezTo>
                    <a:pt x="0" y="857"/>
                    <a:pt x="247" y="1104"/>
                    <a:pt x="552" y="1104"/>
                  </a:cubicBezTo>
                  <a:cubicBezTo>
                    <a:pt x="857" y="1104"/>
                    <a:pt x="1104" y="857"/>
                    <a:pt x="1104" y="552"/>
                  </a:cubicBezTo>
                  <a:cubicBezTo>
                    <a:pt x="1104" y="477"/>
                    <a:pt x="1089" y="405"/>
                    <a:pt x="1062" y="340"/>
                  </a:cubicBezTo>
                  <a:lnTo>
                    <a:pt x="552" y="6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E7026E5-5D54-4AEB-9C88-A9EF2F5EDD2D}"/>
              </a:ext>
            </a:extLst>
          </p:cNvPr>
          <p:cNvSpPr txBox="1"/>
          <p:nvPr/>
        </p:nvSpPr>
        <p:spPr>
          <a:xfrm>
            <a:off x="9980456" y="3592994"/>
            <a:ext cx="1500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</a:rPr>
              <a:t>30%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DB6FFC-AE6B-465C-9E58-7BE9245BA793}"/>
              </a:ext>
            </a:extLst>
          </p:cNvPr>
          <p:cNvSpPr txBox="1"/>
          <p:nvPr/>
        </p:nvSpPr>
        <p:spPr>
          <a:xfrm>
            <a:off x="8823625" y="3886393"/>
            <a:ext cx="1500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85%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9D3DC6-C601-4C46-9283-8478724EF588}"/>
              </a:ext>
            </a:extLst>
          </p:cNvPr>
          <p:cNvSpPr/>
          <p:nvPr/>
        </p:nvSpPr>
        <p:spPr>
          <a:xfrm>
            <a:off x="8901954" y="5661461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6BEEF9-0BF3-441B-A3F7-77274F57234A}"/>
              </a:ext>
            </a:extLst>
          </p:cNvPr>
          <p:cNvSpPr txBox="1"/>
          <p:nvPr/>
        </p:nvSpPr>
        <p:spPr>
          <a:xfrm>
            <a:off x="8703409" y="5328671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2657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3" grpId="0"/>
      <p:bldP spid="24" grpId="0"/>
      <p:bldP spid="27" grpId="0"/>
      <p:bldP spid="28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9B21C382-D880-4E5B-8107-945D0D57353F}"/>
              </a:ext>
            </a:extLst>
          </p:cNvPr>
          <p:cNvSpPr>
            <a:spLocks/>
          </p:cNvSpPr>
          <p:nvPr/>
        </p:nvSpPr>
        <p:spPr bwMode="auto">
          <a:xfrm>
            <a:off x="4763" y="4614863"/>
            <a:ext cx="2884488" cy="982663"/>
          </a:xfrm>
          <a:custGeom>
            <a:avLst/>
            <a:gdLst>
              <a:gd name="T0" fmla="*/ 724 w 1817"/>
              <a:gd name="T1" fmla="*/ 619 h 619"/>
              <a:gd name="T2" fmla="*/ 1817 w 1817"/>
              <a:gd name="T3" fmla="*/ 0 h 619"/>
              <a:gd name="T4" fmla="*/ 1726 w 1817"/>
              <a:gd name="T5" fmla="*/ 0 h 619"/>
              <a:gd name="T6" fmla="*/ 0 w 1817"/>
              <a:gd name="T7" fmla="*/ 619 h 619"/>
              <a:gd name="T8" fmla="*/ 724 w 1817"/>
              <a:gd name="T9" fmla="*/ 61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7" h="619">
                <a:moveTo>
                  <a:pt x="724" y="619"/>
                </a:moveTo>
                <a:lnTo>
                  <a:pt x="1817" y="0"/>
                </a:lnTo>
                <a:lnTo>
                  <a:pt x="1726" y="0"/>
                </a:lnTo>
                <a:lnTo>
                  <a:pt x="0" y="619"/>
                </a:lnTo>
                <a:lnTo>
                  <a:pt x="724" y="619"/>
                </a:lnTo>
                <a:close/>
              </a:path>
            </a:pathLst>
          </a:custGeom>
          <a:solidFill>
            <a:srgbClr val="1584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89C25DB4-E3D9-4163-9556-1A10C65E0CFA}"/>
              </a:ext>
            </a:extLst>
          </p:cNvPr>
          <p:cNvSpPr>
            <a:spLocks/>
          </p:cNvSpPr>
          <p:nvPr/>
        </p:nvSpPr>
        <p:spPr bwMode="auto">
          <a:xfrm>
            <a:off x="3692525" y="4614863"/>
            <a:ext cx="1798638" cy="982663"/>
          </a:xfrm>
          <a:custGeom>
            <a:avLst/>
            <a:gdLst>
              <a:gd name="T0" fmla="*/ 410 w 1133"/>
              <a:gd name="T1" fmla="*/ 619 h 619"/>
              <a:gd name="T2" fmla="*/ 0 w 1133"/>
              <a:gd name="T3" fmla="*/ 0 h 619"/>
              <a:gd name="T4" fmla="*/ 92 w 1133"/>
              <a:gd name="T5" fmla="*/ 0 h 619"/>
              <a:gd name="T6" fmla="*/ 1133 w 1133"/>
              <a:gd name="T7" fmla="*/ 619 h 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3" h="619">
                <a:moveTo>
                  <a:pt x="410" y="619"/>
                </a:moveTo>
                <a:lnTo>
                  <a:pt x="0" y="0"/>
                </a:lnTo>
                <a:lnTo>
                  <a:pt x="92" y="0"/>
                </a:lnTo>
                <a:lnTo>
                  <a:pt x="1133" y="6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0B179C9-7E32-4DEB-A785-2C4307457171}"/>
              </a:ext>
            </a:extLst>
          </p:cNvPr>
          <p:cNvGrpSpPr/>
          <p:nvPr/>
        </p:nvGrpSpPr>
        <p:grpSpPr>
          <a:xfrm>
            <a:off x="2897188" y="0"/>
            <a:ext cx="2643187" cy="6743700"/>
            <a:chOff x="2897188" y="0"/>
            <a:chExt cx="2643187" cy="674370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189A960-7CB7-449D-81A1-B14156C492D2}"/>
                </a:ext>
              </a:extLst>
            </p:cNvPr>
            <p:cNvGrpSpPr/>
            <p:nvPr/>
          </p:nvGrpSpPr>
          <p:grpSpPr>
            <a:xfrm>
              <a:off x="2897188" y="0"/>
              <a:ext cx="2643187" cy="6743700"/>
              <a:chOff x="2897188" y="0"/>
              <a:chExt cx="2643187" cy="6743700"/>
            </a:xfrm>
          </p:grpSpPr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F7245427-46F0-4226-91AD-0250A91D5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7188" y="5597525"/>
                <a:ext cx="1146175" cy="1146175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24EC6428-3F21-4172-9AE1-9F89525BE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7188" y="4614863"/>
                <a:ext cx="1146175" cy="982663"/>
              </a:xfrm>
              <a:custGeom>
                <a:avLst/>
                <a:gdLst>
                  <a:gd name="T0" fmla="*/ 309 w 722"/>
                  <a:gd name="T1" fmla="*/ 0 h 619"/>
                  <a:gd name="T2" fmla="*/ 399 w 722"/>
                  <a:gd name="T3" fmla="*/ 0 h 619"/>
                  <a:gd name="T4" fmla="*/ 722 w 722"/>
                  <a:gd name="T5" fmla="*/ 619 h 619"/>
                  <a:gd name="T6" fmla="*/ 0 w 722"/>
                  <a:gd name="T7" fmla="*/ 619 h 619"/>
                  <a:gd name="T8" fmla="*/ 309 w 722"/>
                  <a:gd name="T9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2" h="619">
                    <a:moveTo>
                      <a:pt x="309" y="0"/>
                    </a:moveTo>
                    <a:lnTo>
                      <a:pt x="399" y="0"/>
                    </a:lnTo>
                    <a:lnTo>
                      <a:pt x="722" y="619"/>
                    </a:lnTo>
                    <a:lnTo>
                      <a:pt x="0" y="619"/>
                    </a:lnTo>
                    <a:lnTo>
                      <a:pt x="309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23F0DE92-283A-4204-82F4-CFFBC0C357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7725" y="0"/>
                <a:ext cx="2152650" cy="4614863"/>
              </a:xfrm>
              <a:custGeom>
                <a:avLst/>
                <a:gdLst>
                  <a:gd name="T0" fmla="*/ 1356 w 1356"/>
                  <a:gd name="T1" fmla="*/ 0 h 2907"/>
                  <a:gd name="T2" fmla="*/ 0 w 1356"/>
                  <a:gd name="T3" fmla="*/ 0 h 2907"/>
                  <a:gd name="T4" fmla="*/ 0 w 1356"/>
                  <a:gd name="T5" fmla="*/ 832 h 2907"/>
                  <a:gd name="T6" fmla="*/ 0 w 1356"/>
                  <a:gd name="T7" fmla="*/ 832 h 2907"/>
                  <a:gd name="T8" fmla="*/ 0 w 1356"/>
                  <a:gd name="T9" fmla="*/ 2907 h 2907"/>
                  <a:gd name="T10" fmla="*/ 90 w 1356"/>
                  <a:gd name="T11" fmla="*/ 2907 h 2907"/>
                  <a:gd name="T12" fmla="*/ 90 w 1356"/>
                  <a:gd name="T13" fmla="*/ 832 h 2907"/>
                  <a:gd name="T14" fmla="*/ 1356 w 1356"/>
                  <a:gd name="T15" fmla="*/ 832 h 2907"/>
                  <a:gd name="T16" fmla="*/ 1356 w 1356"/>
                  <a:gd name="T17" fmla="*/ 0 h 2907"/>
                  <a:gd name="T18" fmla="*/ 1262 w 1356"/>
                  <a:gd name="T19" fmla="*/ 738 h 2907"/>
                  <a:gd name="T20" fmla="*/ 92 w 1356"/>
                  <a:gd name="T21" fmla="*/ 738 h 2907"/>
                  <a:gd name="T22" fmla="*/ 92 w 1356"/>
                  <a:gd name="T23" fmla="*/ 92 h 2907"/>
                  <a:gd name="T24" fmla="*/ 1262 w 1356"/>
                  <a:gd name="T25" fmla="*/ 92 h 2907"/>
                  <a:gd name="T26" fmla="*/ 1262 w 1356"/>
                  <a:gd name="T27" fmla="*/ 738 h 2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6" h="2907">
                    <a:moveTo>
                      <a:pt x="1356" y="0"/>
                    </a:moveTo>
                    <a:lnTo>
                      <a:pt x="0" y="0"/>
                    </a:lnTo>
                    <a:lnTo>
                      <a:pt x="0" y="832"/>
                    </a:lnTo>
                    <a:lnTo>
                      <a:pt x="0" y="832"/>
                    </a:lnTo>
                    <a:lnTo>
                      <a:pt x="0" y="2907"/>
                    </a:lnTo>
                    <a:lnTo>
                      <a:pt x="90" y="2907"/>
                    </a:lnTo>
                    <a:lnTo>
                      <a:pt x="90" y="832"/>
                    </a:lnTo>
                    <a:lnTo>
                      <a:pt x="1356" y="832"/>
                    </a:lnTo>
                    <a:lnTo>
                      <a:pt x="1356" y="0"/>
                    </a:lnTo>
                    <a:close/>
                    <a:moveTo>
                      <a:pt x="1262" y="738"/>
                    </a:moveTo>
                    <a:lnTo>
                      <a:pt x="92" y="738"/>
                    </a:lnTo>
                    <a:lnTo>
                      <a:pt x="92" y="92"/>
                    </a:lnTo>
                    <a:lnTo>
                      <a:pt x="1262" y="92"/>
                    </a:lnTo>
                    <a:lnTo>
                      <a:pt x="1262" y="738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F9FF2A5E-C5D8-407B-89C0-AF64EBD93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51" y="387485"/>
              <a:ext cx="632337" cy="513188"/>
            </a:xfrm>
            <a:custGeom>
              <a:avLst/>
              <a:gdLst>
                <a:gd name="T0" fmla="*/ 0 w 297"/>
                <a:gd name="T1" fmla="*/ 214 h 241"/>
                <a:gd name="T2" fmla="*/ 93 w 297"/>
                <a:gd name="T3" fmla="*/ 241 h 241"/>
                <a:gd name="T4" fmla="*/ 266 w 297"/>
                <a:gd name="T5" fmla="*/ 60 h 241"/>
                <a:gd name="T6" fmla="*/ 297 w 297"/>
                <a:gd name="T7" fmla="*/ 28 h 241"/>
                <a:gd name="T8" fmla="*/ 262 w 297"/>
                <a:gd name="T9" fmla="*/ 38 h 241"/>
                <a:gd name="T10" fmla="*/ 289 w 297"/>
                <a:gd name="T11" fmla="*/ 4 h 241"/>
                <a:gd name="T12" fmla="*/ 250 w 297"/>
                <a:gd name="T13" fmla="*/ 19 h 241"/>
                <a:gd name="T14" fmla="*/ 205 w 297"/>
                <a:gd name="T15" fmla="*/ 0 h 241"/>
                <a:gd name="T16" fmla="*/ 146 w 297"/>
                <a:gd name="T17" fmla="*/ 74 h 241"/>
                <a:gd name="T18" fmla="*/ 20 w 297"/>
                <a:gd name="T19" fmla="*/ 11 h 241"/>
                <a:gd name="T20" fmla="*/ 39 w 297"/>
                <a:gd name="T21" fmla="*/ 92 h 241"/>
                <a:gd name="T22" fmla="*/ 12 w 297"/>
                <a:gd name="T23" fmla="*/ 84 h 241"/>
                <a:gd name="T24" fmla="*/ 61 w 297"/>
                <a:gd name="T25" fmla="*/ 145 h 241"/>
                <a:gd name="T26" fmla="*/ 33 w 297"/>
                <a:gd name="T27" fmla="*/ 146 h 241"/>
                <a:gd name="T28" fmla="*/ 90 w 297"/>
                <a:gd name="T29" fmla="*/ 188 h 241"/>
                <a:gd name="T30" fmla="*/ 0 w 297"/>
                <a:gd name="T31" fmla="*/ 21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7" h="241">
                  <a:moveTo>
                    <a:pt x="0" y="214"/>
                  </a:moveTo>
                  <a:cubicBezTo>
                    <a:pt x="27" y="231"/>
                    <a:pt x="59" y="241"/>
                    <a:pt x="93" y="241"/>
                  </a:cubicBezTo>
                  <a:cubicBezTo>
                    <a:pt x="206" y="241"/>
                    <a:pt x="270" y="145"/>
                    <a:pt x="266" y="60"/>
                  </a:cubicBezTo>
                  <a:cubicBezTo>
                    <a:pt x="278" y="51"/>
                    <a:pt x="289" y="40"/>
                    <a:pt x="297" y="28"/>
                  </a:cubicBezTo>
                  <a:cubicBezTo>
                    <a:pt x="286" y="33"/>
                    <a:pt x="274" y="36"/>
                    <a:pt x="262" y="38"/>
                  </a:cubicBezTo>
                  <a:cubicBezTo>
                    <a:pt x="274" y="30"/>
                    <a:pt x="284" y="18"/>
                    <a:pt x="289" y="4"/>
                  </a:cubicBezTo>
                  <a:cubicBezTo>
                    <a:pt x="277" y="11"/>
                    <a:pt x="264" y="16"/>
                    <a:pt x="250" y="19"/>
                  </a:cubicBezTo>
                  <a:cubicBezTo>
                    <a:pt x="239" y="7"/>
                    <a:pt x="223" y="0"/>
                    <a:pt x="205" y="0"/>
                  </a:cubicBezTo>
                  <a:cubicBezTo>
                    <a:pt x="166" y="0"/>
                    <a:pt x="137" y="36"/>
                    <a:pt x="146" y="74"/>
                  </a:cubicBezTo>
                  <a:cubicBezTo>
                    <a:pt x="95" y="72"/>
                    <a:pt x="51" y="48"/>
                    <a:pt x="20" y="11"/>
                  </a:cubicBezTo>
                  <a:cubicBezTo>
                    <a:pt x="5" y="38"/>
                    <a:pt x="12" y="74"/>
                    <a:pt x="39" y="92"/>
                  </a:cubicBezTo>
                  <a:cubicBezTo>
                    <a:pt x="29" y="92"/>
                    <a:pt x="20" y="89"/>
                    <a:pt x="12" y="84"/>
                  </a:cubicBezTo>
                  <a:cubicBezTo>
                    <a:pt x="11" y="113"/>
                    <a:pt x="31" y="139"/>
                    <a:pt x="61" y="145"/>
                  </a:cubicBezTo>
                  <a:cubicBezTo>
                    <a:pt x="52" y="147"/>
                    <a:pt x="43" y="148"/>
                    <a:pt x="33" y="146"/>
                  </a:cubicBezTo>
                  <a:cubicBezTo>
                    <a:pt x="41" y="170"/>
                    <a:pt x="63" y="188"/>
                    <a:pt x="90" y="188"/>
                  </a:cubicBezTo>
                  <a:cubicBezTo>
                    <a:pt x="64" y="208"/>
                    <a:pt x="32" y="217"/>
                    <a:pt x="0" y="214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A95D3BE-E5D5-415C-95C7-BC5216D99813}"/>
              </a:ext>
            </a:extLst>
          </p:cNvPr>
          <p:cNvGrpSpPr/>
          <p:nvPr/>
        </p:nvGrpSpPr>
        <p:grpSpPr>
          <a:xfrm>
            <a:off x="3692525" y="1620838"/>
            <a:ext cx="2152650" cy="5122862"/>
            <a:chOff x="3692525" y="1620838"/>
            <a:chExt cx="2152650" cy="512286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E6B5377-5A18-4337-A375-2D3FE9EEDF51}"/>
                </a:ext>
              </a:extLst>
            </p:cNvPr>
            <p:cNvGrpSpPr/>
            <p:nvPr/>
          </p:nvGrpSpPr>
          <p:grpSpPr>
            <a:xfrm>
              <a:off x="3692525" y="1620838"/>
              <a:ext cx="2152650" cy="5122862"/>
              <a:chOff x="3692525" y="1620838"/>
              <a:chExt cx="2152650" cy="5122862"/>
            </a:xfrm>
          </p:grpSpPr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9AFD6589-3803-45E6-B973-22C4587B1A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400" y="5597525"/>
                <a:ext cx="1147763" cy="114617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4AB26B4C-7433-45F2-A7F9-F2CAC95DCB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525" y="4614863"/>
                <a:ext cx="1798638" cy="982663"/>
              </a:xfrm>
              <a:custGeom>
                <a:avLst/>
                <a:gdLst>
                  <a:gd name="T0" fmla="*/ 410 w 1133"/>
                  <a:gd name="T1" fmla="*/ 619 h 619"/>
                  <a:gd name="T2" fmla="*/ 0 w 1133"/>
                  <a:gd name="T3" fmla="*/ 0 h 619"/>
                  <a:gd name="T4" fmla="*/ 92 w 1133"/>
                  <a:gd name="T5" fmla="*/ 0 h 619"/>
                  <a:gd name="T6" fmla="*/ 1133 w 1133"/>
                  <a:gd name="T7" fmla="*/ 619 h 619"/>
                  <a:gd name="T8" fmla="*/ 410 w 1133"/>
                  <a:gd name="T9" fmla="*/ 619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3" h="619">
                    <a:moveTo>
                      <a:pt x="410" y="619"/>
                    </a:moveTo>
                    <a:lnTo>
                      <a:pt x="0" y="0"/>
                    </a:lnTo>
                    <a:lnTo>
                      <a:pt x="92" y="0"/>
                    </a:lnTo>
                    <a:lnTo>
                      <a:pt x="1133" y="619"/>
                    </a:lnTo>
                    <a:lnTo>
                      <a:pt x="410" y="619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E340B4F3-33C9-40FA-BC44-F31D3665DA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92525" y="1620838"/>
                <a:ext cx="2152650" cy="2994025"/>
              </a:xfrm>
              <a:custGeom>
                <a:avLst/>
                <a:gdLst>
                  <a:gd name="T0" fmla="*/ 1356 w 1356"/>
                  <a:gd name="T1" fmla="*/ 0 h 1886"/>
                  <a:gd name="T2" fmla="*/ 0 w 1356"/>
                  <a:gd name="T3" fmla="*/ 0 h 1886"/>
                  <a:gd name="T4" fmla="*/ 0 w 1356"/>
                  <a:gd name="T5" fmla="*/ 830 h 1886"/>
                  <a:gd name="T6" fmla="*/ 0 w 1356"/>
                  <a:gd name="T7" fmla="*/ 830 h 1886"/>
                  <a:gd name="T8" fmla="*/ 0 w 1356"/>
                  <a:gd name="T9" fmla="*/ 1886 h 1886"/>
                  <a:gd name="T10" fmla="*/ 92 w 1356"/>
                  <a:gd name="T11" fmla="*/ 1886 h 1886"/>
                  <a:gd name="T12" fmla="*/ 92 w 1356"/>
                  <a:gd name="T13" fmla="*/ 830 h 1886"/>
                  <a:gd name="T14" fmla="*/ 1356 w 1356"/>
                  <a:gd name="T15" fmla="*/ 830 h 1886"/>
                  <a:gd name="T16" fmla="*/ 1356 w 1356"/>
                  <a:gd name="T17" fmla="*/ 0 h 1886"/>
                  <a:gd name="T18" fmla="*/ 1262 w 1356"/>
                  <a:gd name="T19" fmla="*/ 738 h 1886"/>
                  <a:gd name="T20" fmla="*/ 92 w 1356"/>
                  <a:gd name="T21" fmla="*/ 738 h 1886"/>
                  <a:gd name="T22" fmla="*/ 92 w 1356"/>
                  <a:gd name="T23" fmla="*/ 92 h 1886"/>
                  <a:gd name="T24" fmla="*/ 1262 w 1356"/>
                  <a:gd name="T25" fmla="*/ 92 h 1886"/>
                  <a:gd name="T26" fmla="*/ 1262 w 1356"/>
                  <a:gd name="T27" fmla="*/ 738 h 1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6" h="1886">
                    <a:moveTo>
                      <a:pt x="1356" y="0"/>
                    </a:moveTo>
                    <a:lnTo>
                      <a:pt x="0" y="0"/>
                    </a:lnTo>
                    <a:lnTo>
                      <a:pt x="0" y="830"/>
                    </a:lnTo>
                    <a:lnTo>
                      <a:pt x="0" y="830"/>
                    </a:lnTo>
                    <a:lnTo>
                      <a:pt x="0" y="1886"/>
                    </a:lnTo>
                    <a:lnTo>
                      <a:pt x="92" y="1886"/>
                    </a:lnTo>
                    <a:lnTo>
                      <a:pt x="92" y="830"/>
                    </a:lnTo>
                    <a:lnTo>
                      <a:pt x="1356" y="830"/>
                    </a:lnTo>
                    <a:lnTo>
                      <a:pt x="1356" y="0"/>
                    </a:lnTo>
                    <a:close/>
                    <a:moveTo>
                      <a:pt x="1262" y="738"/>
                    </a:moveTo>
                    <a:lnTo>
                      <a:pt x="92" y="738"/>
                    </a:lnTo>
                    <a:lnTo>
                      <a:pt x="92" y="92"/>
                    </a:lnTo>
                    <a:lnTo>
                      <a:pt x="1262" y="92"/>
                    </a:lnTo>
                    <a:lnTo>
                      <a:pt x="1262" y="738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76BD2A0-62F6-48BD-9A6D-A6CF1100ADEE}"/>
                </a:ext>
              </a:extLst>
            </p:cNvPr>
            <p:cNvGrpSpPr/>
            <p:nvPr/>
          </p:nvGrpSpPr>
          <p:grpSpPr>
            <a:xfrm>
              <a:off x="4430401" y="1959763"/>
              <a:ext cx="652041" cy="650166"/>
              <a:chOff x="2026185" y="2371903"/>
              <a:chExt cx="199597" cy="199023"/>
            </a:xfrm>
            <a:solidFill>
              <a:schemeClr val="bg1">
                <a:lumMod val="65000"/>
              </a:schemeClr>
            </a:solidFill>
          </p:grpSpPr>
          <p:sp>
            <p:nvSpPr>
              <p:cNvPr id="50" name="Freeform 13">
                <a:extLst>
                  <a:ext uri="{FF2B5EF4-FFF2-40B4-BE49-F238E27FC236}">
                    <a16:creationId xmlns:a16="http://schemas.microsoft.com/office/drawing/2014/main" id="{5E943436-1EB0-4833-9340-AD455065BE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6185" y="2371903"/>
                <a:ext cx="199597" cy="199023"/>
              </a:xfrm>
              <a:custGeom>
                <a:avLst/>
                <a:gdLst>
                  <a:gd name="T0" fmla="*/ 153 w 306"/>
                  <a:gd name="T1" fmla="*/ 28 h 306"/>
                  <a:gd name="T2" fmla="*/ 215 w 306"/>
                  <a:gd name="T3" fmla="*/ 29 h 306"/>
                  <a:gd name="T4" fmla="*/ 243 w 306"/>
                  <a:gd name="T5" fmla="*/ 34 h 306"/>
                  <a:gd name="T6" fmla="*/ 261 w 306"/>
                  <a:gd name="T7" fmla="*/ 45 h 306"/>
                  <a:gd name="T8" fmla="*/ 272 w 306"/>
                  <a:gd name="T9" fmla="*/ 63 h 306"/>
                  <a:gd name="T10" fmla="*/ 277 w 306"/>
                  <a:gd name="T11" fmla="*/ 91 h 306"/>
                  <a:gd name="T12" fmla="*/ 278 w 306"/>
                  <a:gd name="T13" fmla="*/ 153 h 306"/>
                  <a:gd name="T14" fmla="*/ 277 w 306"/>
                  <a:gd name="T15" fmla="*/ 215 h 306"/>
                  <a:gd name="T16" fmla="*/ 272 w 306"/>
                  <a:gd name="T17" fmla="*/ 243 h 306"/>
                  <a:gd name="T18" fmla="*/ 261 w 306"/>
                  <a:gd name="T19" fmla="*/ 261 h 306"/>
                  <a:gd name="T20" fmla="*/ 243 w 306"/>
                  <a:gd name="T21" fmla="*/ 272 h 306"/>
                  <a:gd name="T22" fmla="*/ 215 w 306"/>
                  <a:gd name="T23" fmla="*/ 277 h 306"/>
                  <a:gd name="T24" fmla="*/ 153 w 306"/>
                  <a:gd name="T25" fmla="*/ 278 h 306"/>
                  <a:gd name="T26" fmla="*/ 91 w 306"/>
                  <a:gd name="T27" fmla="*/ 277 h 306"/>
                  <a:gd name="T28" fmla="*/ 63 w 306"/>
                  <a:gd name="T29" fmla="*/ 272 h 306"/>
                  <a:gd name="T30" fmla="*/ 45 w 306"/>
                  <a:gd name="T31" fmla="*/ 261 h 306"/>
                  <a:gd name="T32" fmla="*/ 34 w 306"/>
                  <a:gd name="T33" fmla="*/ 243 h 306"/>
                  <a:gd name="T34" fmla="*/ 29 w 306"/>
                  <a:gd name="T35" fmla="*/ 215 h 306"/>
                  <a:gd name="T36" fmla="*/ 28 w 306"/>
                  <a:gd name="T37" fmla="*/ 153 h 306"/>
                  <a:gd name="T38" fmla="*/ 29 w 306"/>
                  <a:gd name="T39" fmla="*/ 91 h 306"/>
                  <a:gd name="T40" fmla="*/ 34 w 306"/>
                  <a:gd name="T41" fmla="*/ 63 h 306"/>
                  <a:gd name="T42" fmla="*/ 45 w 306"/>
                  <a:gd name="T43" fmla="*/ 45 h 306"/>
                  <a:gd name="T44" fmla="*/ 63 w 306"/>
                  <a:gd name="T45" fmla="*/ 34 h 306"/>
                  <a:gd name="T46" fmla="*/ 91 w 306"/>
                  <a:gd name="T47" fmla="*/ 29 h 306"/>
                  <a:gd name="T48" fmla="*/ 153 w 306"/>
                  <a:gd name="T49" fmla="*/ 28 h 306"/>
                  <a:gd name="T50" fmla="*/ 153 w 306"/>
                  <a:gd name="T51" fmla="*/ 0 h 306"/>
                  <a:gd name="T52" fmla="*/ 90 w 306"/>
                  <a:gd name="T53" fmla="*/ 1 h 306"/>
                  <a:gd name="T54" fmla="*/ 53 w 306"/>
                  <a:gd name="T55" fmla="*/ 8 h 306"/>
                  <a:gd name="T56" fmla="*/ 26 w 306"/>
                  <a:gd name="T57" fmla="*/ 26 h 306"/>
                  <a:gd name="T58" fmla="*/ 8 w 306"/>
                  <a:gd name="T59" fmla="*/ 53 h 306"/>
                  <a:gd name="T60" fmla="*/ 1 w 306"/>
                  <a:gd name="T61" fmla="*/ 90 h 306"/>
                  <a:gd name="T62" fmla="*/ 0 w 306"/>
                  <a:gd name="T63" fmla="*/ 153 h 306"/>
                  <a:gd name="T64" fmla="*/ 1 w 306"/>
                  <a:gd name="T65" fmla="*/ 216 h 306"/>
                  <a:gd name="T66" fmla="*/ 8 w 306"/>
                  <a:gd name="T67" fmla="*/ 253 h 306"/>
                  <a:gd name="T68" fmla="*/ 26 w 306"/>
                  <a:gd name="T69" fmla="*/ 280 h 306"/>
                  <a:gd name="T70" fmla="*/ 53 w 306"/>
                  <a:gd name="T71" fmla="*/ 298 h 306"/>
                  <a:gd name="T72" fmla="*/ 90 w 306"/>
                  <a:gd name="T73" fmla="*/ 305 h 306"/>
                  <a:gd name="T74" fmla="*/ 153 w 306"/>
                  <a:gd name="T75" fmla="*/ 306 h 306"/>
                  <a:gd name="T76" fmla="*/ 216 w 306"/>
                  <a:gd name="T77" fmla="*/ 305 h 306"/>
                  <a:gd name="T78" fmla="*/ 253 w 306"/>
                  <a:gd name="T79" fmla="*/ 298 h 306"/>
                  <a:gd name="T80" fmla="*/ 280 w 306"/>
                  <a:gd name="T81" fmla="*/ 280 h 306"/>
                  <a:gd name="T82" fmla="*/ 298 w 306"/>
                  <a:gd name="T83" fmla="*/ 253 h 306"/>
                  <a:gd name="T84" fmla="*/ 305 w 306"/>
                  <a:gd name="T85" fmla="*/ 216 h 306"/>
                  <a:gd name="T86" fmla="*/ 306 w 306"/>
                  <a:gd name="T87" fmla="*/ 153 h 306"/>
                  <a:gd name="T88" fmla="*/ 305 w 306"/>
                  <a:gd name="T89" fmla="*/ 90 h 306"/>
                  <a:gd name="T90" fmla="*/ 298 w 306"/>
                  <a:gd name="T91" fmla="*/ 53 h 306"/>
                  <a:gd name="T92" fmla="*/ 280 w 306"/>
                  <a:gd name="T93" fmla="*/ 26 h 306"/>
                  <a:gd name="T94" fmla="*/ 253 w 306"/>
                  <a:gd name="T95" fmla="*/ 8 h 306"/>
                  <a:gd name="T96" fmla="*/ 216 w 306"/>
                  <a:gd name="T97" fmla="*/ 1 h 306"/>
                  <a:gd name="T98" fmla="*/ 153 w 306"/>
                  <a:gd name="T9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06" h="306">
                    <a:moveTo>
                      <a:pt x="153" y="28"/>
                    </a:moveTo>
                    <a:cubicBezTo>
                      <a:pt x="194" y="28"/>
                      <a:pt x="199" y="28"/>
                      <a:pt x="215" y="29"/>
                    </a:cubicBezTo>
                    <a:cubicBezTo>
                      <a:pt x="230" y="29"/>
                      <a:pt x="238" y="32"/>
                      <a:pt x="243" y="34"/>
                    </a:cubicBezTo>
                    <a:cubicBezTo>
                      <a:pt x="250" y="37"/>
                      <a:pt x="255" y="40"/>
                      <a:pt x="261" y="45"/>
                    </a:cubicBezTo>
                    <a:cubicBezTo>
                      <a:pt x="266" y="51"/>
                      <a:pt x="269" y="56"/>
                      <a:pt x="272" y="63"/>
                    </a:cubicBezTo>
                    <a:cubicBezTo>
                      <a:pt x="274" y="68"/>
                      <a:pt x="277" y="76"/>
                      <a:pt x="277" y="91"/>
                    </a:cubicBezTo>
                    <a:cubicBezTo>
                      <a:pt x="278" y="107"/>
                      <a:pt x="278" y="112"/>
                      <a:pt x="278" y="153"/>
                    </a:cubicBezTo>
                    <a:cubicBezTo>
                      <a:pt x="278" y="194"/>
                      <a:pt x="278" y="199"/>
                      <a:pt x="277" y="215"/>
                    </a:cubicBezTo>
                    <a:cubicBezTo>
                      <a:pt x="277" y="230"/>
                      <a:pt x="274" y="238"/>
                      <a:pt x="272" y="243"/>
                    </a:cubicBezTo>
                    <a:cubicBezTo>
                      <a:pt x="269" y="250"/>
                      <a:pt x="266" y="255"/>
                      <a:pt x="261" y="261"/>
                    </a:cubicBezTo>
                    <a:cubicBezTo>
                      <a:pt x="255" y="266"/>
                      <a:pt x="250" y="269"/>
                      <a:pt x="243" y="272"/>
                    </a:cubicBezTo>
                    <a:cubicBezTo>
                      <a:pt x="238" y="274"/>
                      <a:pt x="230" y="277"/>
                      <a:pt x="215" y="277"/>
                    </a:cubicBezTo>
                    <a:cubicBezTo>
                      <a:pt x="199" y="278"/>
                      <a:pt x="194" y="278"/>
                      <a:pt x="153" y="278"/>
                    </a:cubicBezTo>
                    <a:cubicBezTo>
                      <a:pt x="112" y="278"/>
                      <a:pt x="107" y="278"/>
                      <a:pt x="91" y="277"/>
                    </a:cubicBezTo>
                    <a:cubicBezTo>
                      <a:pt x="76" y="277"/>
                      <a:pt x="68" y="274"/>
                      <a:pt x="63" y="272"/>
                    </a:cubicBezTo>
                    <a:cubicBezTo>
                      <a:pt x="56" y="269"/>
                      <a:pt x="51" y="266"/>
                      <a:pt x="45" y="261"/>
                    </a:cubicBezTo>
                    <a:cubicBezTo>
                      <a:pt x="40" y="255"/>
                      <a:pt x="37" y="250"/>
                      <a:pt x="34" y="243"/>
                    </a:cubicBezTo>
                    <a:cubicBezTo>
                      <a:pt x="32" y="238"/>
                      <a:pt x="29" y="230"/>
                      <a:pt x="29" y="215"/>
                    </a:cubicBezTo>
                    <a:cubicBezTo>
                      <a:pt x="28" y="199"/>
                      <a:pt x="28" y="194"/>
                      <a:pt x="28" y="153"/>
                    </a:cubicBezTo>
                    <a:cubicBezTo>
                      <a:pt x="28" y="112"/>
                      <a:pt x="28" y="107"/>
                      <a:pt x="29" y="91"/>
                    </a:cubicBezTo>
                    <a:cubicBezTo>
                      <a:pt x="29" y="76"/>
                      <a:pt x="32" y="68"/>
                      <a:pt x="34" y="63"/>
                    </a:cubicBezTo>
                    <a:cubicBezTo>
                      <a:pt x="37" y="56"/>
                      <a:pt x="40" y="51"/>
                      <a:pt x="45" y="45"/>
                    </a:cubicBezTo>
                    <a:cubicBezTo>
                      <a:pt x="51" y="40"/>
                      <a:pt x="56" y="37"/>
                      <a:pt x="63" y="34"/>
                    </a:cubicBezTo>
                    <a:cubicBezTo>
                      <a:pt x="68" y="32"/>
                      <a:pt x="76" y="29"/>
                      <a:pt x="91" y="29"/>
                    </a:cubicBezTo>
                    <a:cubicBezTo>
                      <a:pt x="107" y="28"/>
                      <a:pt x="112" y="28"/>
                      <a:pt x="153" y="28"/>
                    </a:cubicBezTo>
                    <a:moveTo>
                      <a:pt x="153" y="0"/>
                    </a:moveTo>
                    <a:cubicBezTo>
                      <a:pt x="111" y="0"/>
                      <a:pt x="106" y="0"/>
                      <a:pt x="90" y="1"/>
                    </a:cubicBezTo>
                    <a:cubicBezTo>
                      <a:pt x="74" y="2"/>
                      <a:pt x="63" y="5"/>
                      <a:pt x="53" y="8"/>
                    </a:cubicBezTo>
                    <a:cubicBezTo>
                      <a:pt x="43" y="12"/>
                      <a:pt x="34" y="17"/>
                      <a:pt x="26" y="26"/>
                    </a:cubicBezTo>
                    <a:cubicBezTo>
                      <a:pt x="17" y="34"/>
                      <a:pt x="12" y="43"/>
                      <a:pt x="8" y="53"/>
                    </a:cubicBezTo>
                    <a:cubicBezTo>
                      <a:pt x="4" y="63"/>
                      <a:pt x="2" y="74"/>
                      <a:pt x="1" y="90"/>
                    </a:cubicBezTo>
                    <a:cubicBezTo>
                      <a:pt x="0" y="106"/>
                      <a:pt x="0" y="112"/>
                      <a:pt x="0" y="153"/>
                    </a:cubicBezTo>
                    <a:cubicBezTo>
                      <a:pt x="0" y="195"/>
                      <a:pt x="0" y="200"/>
                      <a:pt x="1" y="216"/>
                    </a:cubicBezTo>
                    <a:cubicBezTo>
                      <a:pt x="2" y="232"/>
                      <a:pt x="4" y="243"/>
                      <a:pt x="8" y="253"/>
                    </a:cubicBezTo>
                    <a:cubicBezTo>
                      <a:pt x="12" y="263"/>
                      <a:pt x="17" y="272"/>
                      <a:pt x="26" y="280"/>
                    </a:cubicBezTo>
                    <a:cubicBezTo>
                      <a:pt x="34" y="289"/>
                      <a:pt x="43" y="294"/>
                      <a:pt x="53" y="298"/>
                    </a:cubicBezTo>
                    <a:cubicBezTo>
                      <a:pt x="63" y="302"/>
                      <a:pt x="74" y="304"/>
                      <a:pt x="90" y="305"/>
                    </a:cubicBezTo>
                    <a:cubicBezTo>
                      <a:pt x="106" y="306"/>
                      <a:pt x="111" y="306"/>
                      <a:pt x="153" y="306"/>
                    </a:cubicBezTo>
                    <a:cubicBezTo>
                      <a:pt x="194" y="306"/>
                      <a:pt x="200" y="306"/>
                      <a:pt x="216" y="305"/>
                    </a:cubicBezTo>
                    <a:cubicBezTo>
                      <a:pt x="232" y="304"/>
                      <a:pt x="243" y="302"/>
                      <a:pt x="253" y="298"/>
                    </a:cubicBezTo>
                    <a:cubicBezTo>
                      <a:pt x="263" y="294"/>
                      <a:pt x="272" y="289"/>
                      <a:pt x="280" y="280"/>
                    </a:cubicBezTo>
                    <a:cubicBezTo>
                      <a:pt x="289" y="272"/>
                      <a:pt x="294" y="263"/>
                      <a:pt x="298" y="253"/>
                    </a:cubicBezTo>
                    <a:cubicBezTo>
                      <a:pt x="302" y="243"/>
                      <a:pt x="304" y="232"/>
                      <a:pt x="305" y="216"/>
                    </a:cubicBezTo>
                    <a:cubicBezTo>
                      <a:pt x="306" y="200"/>
                      <a:pt x="306" y="195"/>
                      <a:pt x="306" y="153"/>
                    </a:cubicBezTo>
                    <a:cubicBezTo>
                      <a:pt x="306" y="112"/>
                      <a:pt x="306" y="106"/>
                      <a:pt x="305" y="90"/>
                    </a:cubicBezTo>
                    <a:cubicBezTo>
                      <a:pt x="304" y="74"/>
                      <a:pt x="302" y="63"/>
                      <a:pt x="298" y="53"/>
                    </a:cubicBezTo>
                    <a:cubicBezTo>
                      <a:pt x="294" y="43"/>
                      <a:pt x="289" y="34"/>
                      <a:pt x="280" y="26"/>
                    </a:cubicBezTo>
                    <a:cubicBezTo>
                      <a:pt x="272" y="17"/>
                      <a:pt x="263" y="12"/>
                      <a:pt x="253" y="8"/>
                    </a:cubicBezTo>
                    <a:cubicBezTo>
                      <a:pt x="243" y="5"/>
                      <a:pt x="232" y="2"/>
                      <a:pt x="216" y="1"/>
                    </a:cubicBezTo>
                    <a:cubicBezTo>
                      <a:pt x="200" y="0"/>
                      <a:pt x="194" y="0"/>
                      <a:pt x="15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14">
                <a:extLst>
                  <a:ext uri="{FF2B5EF4-FFF2-40B4-BE49-F238E27FC236}">
                    <a16:creationId xmlns:a16="http://schemas.microsoft.com/office/drawing/2014/main" id="{A2EC4AF3-B653-4F51-8237-764DE74EA3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5294" y="2420725"/>
                <a:ext cx="101665" cy="101953"/>
              </a:xfrm>
              <a:custGeom>
                <a:avLst/>
                <a:gdLst>
                  <a:gd name="T0" fmla="*/ 78 w 156"/>
                  <a:gd name="T1" fmla="*/ 0 h 157"/>
                  <a:gd name="T2" fmla="*/ 0 w 156"/>
                  <a:gd name="T3" fmla="*/ 78 h 157"/>
                  <a:gd name="T4" fmla="*/ 78 w 156"/>
                  <a:gd name="T5" fmla="*/ 157 h 157"/>
                  <a:gd name="T6" fmla="*/ 156 w 156"/>
                  <a:gd name="T7" fmla="*/ 78 h 157"/>
                  <a:gd name="T8" fmla="*/ 78 w 156"/>
                  <a:gd name="T9" fmla="*/ 0 h 157"/>
                  <a:gd name="T10" fmla="*/ 78 w 156"/>
                  <a:gd name="T11" fmla="*/ 129 h 157"/>
                  <a:gd name="T12" fmla="*/ 27 w 156"/>
                  <a:gd name="T13" fmla="*/ 78 h 157"/>
                  <a:gd name="T14" fmla="*/ 78 w 156"/>
                  <a:gd name="T15" fmla="*/ 27 h 157"/>
                  <a:gd name="T16" fmla="*/ 129 w 156"/>
                  <a:gd name="T17" fmla="*/ 78 h 157"/>
                  <a:gd name="T18" fmla="*/ 78 w 156"/>
                  <a:gd name="T19" fmla="*/ 12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157">
                    <a:moveTo>
                      <a:pt x="78" y="0"/>
                    </a:moveTo>
                    <a:cubicBezTo>
                      <a:pt x="35" y="0"/>
                      <a:pt x="0" y="35"/>
                      <a:pt x="0" y="78"/>
                    </a:cubicBezTo>
                    <a:cubicBezTo>
                      <a:pt x="0" y="121"/>
                      <a:pt x="35" y="157"/>
                      <a:pt x="78" y="157"/>
                    </a:cubicBezTo>
                    <a:cubicBezTo>
                      <a:pt x="121" y="157"/>
                      <a:pt x="156" y="121"/>
                      <a:pt x="156" y="78"/>
                    </a:cubicBezTo>
                    <a:cubicBezTo>
                      <a:pt x="156" y="35"/>
                      <a:pt x="121" y="0"/>
                      <a:pt x="78" y="0"/>
                    </a:cubicBezTo>
                    <a:moveTo>
                      <a:pt x="78" y="129"/>
                    </a:moveTo>
                    <a:cubicBezTo>
                      <a:pt x="50" y="129"/>
                      <a:pt x="27" y="106"/>
                      <a:pt x="27" y="78"/>
                    </a:cubicBezTo>
                    <a:cubicBezTo>
                      <a:pt x="27" y="50"/>
                      <a:pt x="50" y="27"/>
                      <a:pt x="78" y="27"/>
                    </a:cubicBezTo>
                    <a:cubicBezTo>
                      <a:pt x="106" y="27"/>
                      <a:pt x="129" y="50"/>
                      <a:pt x="129" y="78"/>
                    </a:cubicBezTo>
                    <a:cubicBezTo>
                      <a:pt x="129" y="106"/>
                      <a:pt x="106" y="129"/>
                      <a:pt x="78" y="12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Oval 15">
                <a:extLst>
                  <a:ext uri="{FF2B5EF4-FFF2-40B4-BE49-F238E27FC236}">
                    <a16:creationId xmlns:a16="http://schemas.microsoft.com/office/drawing/2014/main" id="{E27A10AE-D295-4AD2-8A0C-04448D02B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195" y="2406365"/>
                <a:ext cx="24124" cy="24124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26A0A74-0910-40D5-9C86-8CC01F2EFFB9}"/>
              </a:ext>
            </a:extLst>
          </p:cNvPr>
          <p:cNvGrpSpPr/>
          <p:nvPr/>
        </p:nvGrpSpPr>
        <p:grpSpPr>
          <a:xfrm>
            <a:off x="4763" y="2792413"/>
            <a:ext cx="2884488" cy="3951287"/>
            <a:chOff x="4763" y="2792413"/>
            <a:chExt cx="2884488" cy="3951287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2218C11-54D9-4DC3-B64B-E0C6E98D4BF3}"/>
                </a:ext>
              </a:extLst>
            </p:cNvPr>
            <p:cNvGrpSpPr/>
            <p:nvPr/>
          </p:nvGrpSpPr>
          <p:grpSpPr>
            <a:xfrm>
              <a:off x="4763" y="2792413"/>
              <a:ext cx="2884488" cy="3951287"/>
              <a:chOff x="4763" y="2792413"/>
              <a:chExt cx="2884488" cy="3951287"/>
            </a:xfrm>
          </p:grpSpPr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1AD496A1-2A7F-4851-809E-ABC17D13A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3" y="5597525"/>
                <a:ext cx="1149350" cy="114617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A02F4302-29EE-49EE-8A8E-3451C2F99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3" y="4614863"/>
                <a:ext cx="2884488" cy="982663"/>
              </a:xfrm>
              <a:custGeom>
                <a:avLst/>
                <a:gdLst>
                  <a:gd name="T0" fmla="*/ 724 w 1817"/>
                  <a:gd name="T1" fmla="*/ 619 h 619"/>
                  <a:gd name="T2" fmla="*/ 1817 w 1817"/>
                  <a:gd name="T3" fmla="*/ 0 h 619"/>
                  <a:gd name="T4" fmla="*/ 1726 w 1817"/>
                  <a:gd name="T5" fmla="*/ 0 h 619"/>
                  <a:gd name="T6" fmla="*/ 0 w 1817"/>
                  <a:gd name="T7" fmla="*/ 619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7" h="619">
                    <a:moveTo>
                      <a:pt x="724" y="619"/>
                    </a:moveTo>
                    <a:lnTo>
                      <a:pt x="1817" y="0"/>
                    </a:lnTo>
                    <a:lnTo>
                      <a:pt x="1726" y="0"/>
                    </a:lnTo>
                    <a:lnTo>
                      <a:pt x="0" y="619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0AFFD507-A345-40A7-B6F0-C2F090D475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6600" y="2792413"/>
                <a:ext cx="2152650" cy="1822450"/>
              </a:xfrm>
              <a:custGeom>
                <a:avLst/>
                <a:gdLst>
                  <a:gd name="T0" fmla="*/ 0 w 1356"/>
                  <a:gd name="T1" fmla="*/ 0 h 1148"/>
                  <a:gd name="T2" fmla="*/ 0 w 1356"/>
                  <a:gd name="T3" fmla="*/ 831 h 1148"/>
                  <a:gd name="T4" fmla="*/ 1265 w 1356"/>
                  <a:gd name="T5" fmla="*/ 831 h 1148"/>
                  <a:gd name="T6" fmla="*/ 1265 w 1356"/>
                  <a:gd name="T7" fmla="*/ 1148 h 1148"/>
                  <a:gd name="T8" fmla="*/ 1356 w 1356"/>
                  <a:gd name="T9" fmla="*/ 1148 h 1148"/>
                  <a:gd name="T10" fmla="*/ 1356 w 1356"/>
                  <a:gd name="T11" fmla="*/ 831 h 1148"/>
                  <a:gd name="T12" fmla="*/ 1356 w 1356"/>
                  <a:gd name="T13" fmla="*/ 423 h 1148"/>
                  <a:gd name="T14" fmla="*/ 1356 w 1356"/>
                  <a:gd name="T15" fmla="*/ 0 h 1148"/>
                  <a:gd name="T16" fmla="*/ 0 w 1356"/>
                  <a:gd name="T17" fmla="*/ 0 h 1148"/>
                  <a:gd name="T18" fmla="*/ 1264 w 1356"/>
                  <a:gd name="T19" fmla="*/ 739 h 1148"/>
                  <a:gd name="T20" fmla="*/ 94 w 1356"/>
                  <a:gd name="T21" fmla="*/ 739 h 1148"/>
                  <a:gd name="T22" fmla="*/ 94 w 1356"/>
                  <a:gd name="T23" fmla="*/ 92 h 1148"/>
                  <a:gd name="T24" fmla="*/ 1264 w 1356"/>
                  <a:gd name="T25" fmla="*/ 92 h 1148"/>
                  <a:gd name="T26" fmla="*/ 1264 w 1356"/>
                  <a:gd name="T27" fmla="*/ 739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6" h="1148">
                    <a:moveTo>
                      <a:pt x="0" y="0"/>
                    </a:moveTo>
                    <a:lnTo>
                      <a:pt x="0" y="831"/>
                    </a:lnTo>
                    <a:lnTo>
                      <a:pt x="1265" y="831"/>
                    </a:lnTo>
                    <a:lnTo>
                      <a:pt x="1265" y="1148"/>
                    </a:lnTo>
                    <a:lnTo>
                      <a:pt x="1356" y="1148"/>
                    </a:lnTo>
                    <a:lnTo>
                      <a:pt x="1356" y="831"/>
                    </a:lnTo>
                    <a:lnTo>
                      <a:pt x="1356" y="423"/>
                    </a:lnTo>
                    <a:lnTo>
                      <a:pt x="1356" y="0"/>
                    </a:lnTo>
                    <a:lnTo>
                      <a:pt x="0" y="0"/>
                    </a:lnTo>
                    <a:close/>
                    <a:moveTo>
                      <a:pt x="1264" y="739"/>
                    </a:moveTo>
                    <a:lnTo>
                      <a:pt x="94" y="739"/>
                    </a:lnTo>
                    <a:lnTo>
                      <a:pt x="94" y="92"/>
                    </a:lnTo>
                    <a:lnTo>
                      <a:pt x="1264" y="92"/>
                    </a:lnTo>
                    <a:lnTo>
                      <a:pt x="1264" y="7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822EF968-3954-4C8A-8869-751E336250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14547" y="3175829"/>
              <a:ext cx="635154" cy="440010"/>
            </a:xfrm>
            <a:custGeom>
              <a:avLst/>
              <a:gdLst>
                <a:gd name="T0" fmla="*/ 35 w 298"/>
                <a:gd name="T1" fmla="*/ 199 h 207"/>
                <a:gd name="T2" fmla="*/ 12 w 298"/>
                <a:gd name="T3" fmla="*/ 177 h 207"/>
                <a:gd name="T4" fmla="*/ 18 w 298"/>
                <a:gd name="T5" fmla="*/ 18 h 207"/>
                <a:gd name="T6" fmla="*/ 43 w 298"/>
                <a:gd name="T7" fmla="*/ 5 h 207"/>
                <a:gd name="T8" fmla="*/ 265 w 298"/>
                <a:gd name="T9" fmla="*/ 7 h 207"/>
                <a:gd name="T10" fmla="*/ 287 w 298"/>
                <a:gd name="T11" fmla="*/ 28 h 207"/>
                <a:gd name="T12" fmla="*/ 285 w 298"/>
                <a:gd name="T13" fmla="*/ 181 h 207"/>
                <a:gd name="T14" fmla="*/ 270 w 298"/>
                <a:gd name="T15" fmla="*/ 197 h 207"/>
                <a:gd name="T16" fmla="*/ 35 w 298"/>
                <a:gd name="T17" fmla="*/ 199 h 207"/>
                <a:gd name="T18" fmla="*/ 114 w 298"/>
                <a:gd name="T19" fmla="*/ 147 h 207"/>
                <a:gd name="T20" fmla="*/ 204 w 298"/>
                <a:gd name="T21" fmla="*/ 100 h 207"/>
                <a:gd name="T22" fmla="*/ 114 w 298"/>
                <a:gd name="T23" fmla="*/ 53 h 207"/>
                <a:gd name="T24" fmla="*/ 114 w 298"/>
                <a:gd name="T25" fmla="*/ 14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8" h="207">
                  <a:moveTo>
                    <a:pt x="35" y="199"/>
                  </a:moveTo>
                  <a:cubicBezTo>
                    <a:pt x="24" y="195"/>
                    <a:pt x="16" y="188"/>
                    <a:pt x="12" y="177"/>
                  </a:cubicBezTo>
                  <a:cubicBezTo>
                    <a:pt x="3" y="150"/>
                    <a:pt x="0" y="40"/>
                    <a:pt x="18" y="18"/>
                  </a:cubicBezTo>
                  <a:cubicBezTo>
                    <a:pt x="25" y="10"/>
                    <a:pt x="33" y="6"/>
                    <a:pt x="43" y="5"/>
                  </a:cubicBezTo>
                  <a:cubicBezTo>
                    <a:pt x="93" y="0"/>
                    <a:pt x="247" y="0"/>
                    <a:pt x="265" y="7"/>
                  </a:cubicBezTo>
                  <a:cubicBezTo>
                    <a:pt x="275" y="11"/>
                    <a:pt x="283" y="17"/>
                    <a:pt x="287" y="28"/>
                  </a:cubicBezTo>
                  <a:cubicBezTo>
                    <a:pt x="297" y="55"/>
                    <a:pt x="298" y="155"/>
                    <a:pt x="285" y="181"/>
                  </a:cubicBezTo>
                  <a:cubicBezTo>
                    <a:pt x="282" y="188"/>
                    <a:pt x="277" y="193"/>
                    <a:pt x="270" y="197"/>
                  </a:cubicBezTo>
                  <a:cubicBezTo>
                    <a:pt x="251" y="207"/>
                    <a:pt x="59" y="207"/>
                    <a:pt x="35" y="199"/>
                  </a:cubicBezTo>
                  <a:close/>
                  <a:moveTo>
                    <a:pt x="114" y="147"/>
                  </a:moveTo>
                  <a:cubicBezTo>
                    <a:pt x="144" y="131"/>
                    <a:pt x="174" y="116"/>
                    <a:pt x="204" y="100"/>
                  </a:cubicBezTo>
                  <a:cubicBezTo>
                    <a:pt x="174" y="84"/>
                    <a:pt x="144" y="69"/>
                    <a:pt x="114" y="53"/>
                  </a:cubicBezTo>
                  <a:cubicBezTo>
                    <a:pt x="114" y="84"/>
                    <a:pt x="114" y="115"/>
                    <a:pt x="114" y="147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E34F500-071A-4653-9A1C-5AEB50B8F442}"/>
              </a:ext>
            </a:extLst>
          </p:cNvPr>
          <p:cNvGrpSpPr/>
          <p:nvPr/>
        </p:nvGrpSpPr>
        <p:grpSpPr>
          <a:xfrm>
            <a:off x="1058863" y="1357313"/>
            <a:ext cx="2152650" cy="5386387"/>
            <a:chOff x="1058863" y="1357313"/>
            <a:chExt cx="2152650" cy="538638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B92E7E3-31B1-4F2A-9F6D-9BEDA1177D1F}"/>
                </a:ext>
              </a:extLst>
            </p:cNvPr>
            <p:cNvGrpSpPr/>
            <p:nvPr/>
          </p:nvGrpSpPr>
          <p:grpSpPr>
            <a:xfrm>
              <a:off x="1058863" y="1357313"/>
              <a:ext cx="2152650" cy="5386387"/>
              <a:chOff x="1058863" y="1357313"/>
              <a:chExt cx="2152650" cy="5386387"/>
            </a:xfrm>
          </p:grpSpPr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90E207E4-FFEA-45DC-961C-C0A29418C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0975" y="5597525"/>
                <a:ext cx="1147763" cy="114617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A409CA0B-F5D2-4A86-BDE4-261EADBAB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0975" y="4614863"/>
                <a:ext cx="1760538" cy="982663"/>
              </a:xfrm>
              <a:custGeom>
                <a:avLst/>
                <a:gdLst>
                  <a:gd name="T0" fmla="*/ 1109 w 1109"/>
                  <a:gd name="T1" fmla="*/ 0 h 619"/>
                  <a:gd name="T2" fmla="*/ 723 w 1109"/>
                  <a:gd name="T3" fmla="*/ 619 h 619"/>
                  <a:gd name="T4" fmla="*/ 0 w 1109"/>
                  <a:gd name="T5" fmla="*/ 619 h 619"/>
                  <a:gd name="T6" fmla="*/ 1018 w 1109"/>
                  <a:gd name="T7" fmla="*/ 0 h 619"/>
                  <a:gd name="T8" fmla="*/ 1109 w 1109"/>
                  <a:gd name="T9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9" h="619">
                    <a:moveTo>
                      <a:pt x="1109" y="0"/>
                    </a:moveTo>
                    <a:lnTo>
                      <a:pt x="723" y="619"/>
                    </a:lnTo>
                    <a:lnTo>
                      <a:pt x="0" y="619"/>
                    </a:lnTo>
                    <a:lnTo>
                      <a:pt x="1018" y="0"/>
                    </a:lnTo>
                    <a:lnTo>
                      <a:pt x="1109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3AFDEB01-14E8-4992-8B0C-FF2274176F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8863" y="1357313"/>
                <a:ext cx="2152650" cy="3257550"/>
              </a:xfrm>
              <a:custGeom>
                <a:avLst/>
                <a:gdLst>
                  <a:gd name="T0" fmla="*/ 0 w 1356"/>
                  <a:gd name="T1" fmla="*/ 0 h 2052"/>
                  <a:gd name="T2" fmla="*/ 0 w 1356"/>
                  <a:gd name="T3" fmla="*/ 832 h 2052"/>
                  <a:gd name="T4" fmla="*/ 1265 w 1356"/>
                  <a:gd name="T5" fmla="*/ 832 h 2052"/>
                  <a:gd name="T6" fmla="*/ 1265 w 1356"/>
                  <a:gd name="T7" fmla="*/ 2052 h 2052"/>
                  <a:gd name="T8" fmla="*/ 1356 w 1356"/>
                  <a:gd name="T9" fmla="*/ 2052 h 2052"/>
                  <a:gd name="T10" fmla="*/ 1356 w 1356"/>
                  <a:gd name="T11" fmla="*/ 832 h 2052"/>
                  <a:gd name="T12" fmla="*/ 1356 w 1356"/>
                  <a:gd name="T13" fmla="*/ 603 h 2052"/>
                  <a:gd name="T14" fmla="*/ 1356 w 1356"/>
                  <a:gd name="T15" fmla="*/ 0 h 2052"/>
                  <a:gd name="T16" fmla="*/ 0 w 1356"/>
                  <a:gd name="T17" fmla="*/ 0 h 2052"/>
                  <a:gd name="T18" fmla="*/ 1262 w 1356"/>
                  <a:gd name="T19" fmla="*/ 738 h 2052"/>
                  <a:gd name="T20" fmla="*/ 92 w 1356"/>
                  <a:gd name="T21" fmla="*/ 738 h 2052"/>
                  <a:gd name="T22" fmla="*/ 92 w 1356"/>
                  <a:gd name="T23" fmla="*/ 92 h 2052"/>
                  <a:gd name="T24" fmla="*/ 1262 w 1356"/>
                  <a:gd name="T25" fmla="*/ 92 h 2052"/>
                  <a:gd name="T26" fmla="*/ 1262 w 1356"/>
                  <a:gd name="T27" fmla="*/ 738 h 2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6" h="2052">
                    <a:moveTo>
                      <a:pt x="0" y="0"/>
                    </a:moveTo>
                    <a:lnTo>
                      <a:pt x="0" y="832"/>
                    </a:lnTo>
                    <a:lnTo>
                      <a:pt x="1265" y="832"/>
                    </a:lnTo>
                    <a:lnTo>
                      <a:pt x="1265" y="2052"/>
                    </a:lnTo>
                    <a:lnTo>
                      <a:pt x="1356" y="2052"/>
                    </a:lnTo>
                    <a:lnTo>
                      <a:pt x="1356" y="832"/>
                    </a:lnTo>
                    <a:lnTo>
                      <a:pt x="1356" y="603"/>
                    </a:lnTo>
                    <a:lnTo>
                      <a:pt x="1356" y="0"/>
                    </a:lnTo>
                    <a:lnTo>
                      <a:pt x="0" y="0"/>
                    </a:lnTo>
                    <a:close/>
                    <a:moveTo>
                      <a:pt x="1262" y="738"/>
                    </a:moveTo>
                    <a:lnTo>
                      <a:pt x="92" y="738"/>
                    </a:lnTo>
                    <a:lnTo>
                      <a:pt x="92" y="92"/>
                    </a:lnTo>
                    <a:lnTo>
                      <a:pt x="1262" y="92"/>
                    </a:lnTo>
                    <a:lnTo>
                      <a:pt x="1262" y="738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A4AF6CE9-B046-46C5-845E-57465A97F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658" y="1694470"/>
              <a:ext cx="333059" cy="713964"/>
            </a:xfrm>
            <a:custGeom>
              <a:avLst/>
              <a:gdLst>
                <a:gd name="T0" fmla="*/ 35 w 156"/>
                <a:gd name="T1" fmla="*/ 336 h 336"/>
                <a:gd name="T2" fmla="*/ 103 w 156"/>
                <a:gd name="T3" fmla="*/ 336 h 336"/>
                <a:gd name="T4" fmla="*/ 103 w 156"/>
                <a:gd name="T5" fmla="*/ 167 h 336"/>
                <a:gd name="T6" fmla="*/ 151 w 156"/>
                <a:gd name="T7" fmla="*/ 167 h 336"/>
                <a:gd name="T8" fmla="*/ 156 w 156"/>
                <a:gd name="T9" fmla="*/ 110 h 336"/>
                <a:gd name="T10" fmla="*/ 103 w 156"/>
                <a:gd name="T11" fmla="*/ 110 h 336"/>
                <a:gd name="T12" fmla="*/ 103 w 156"/>
                <a:gd name="T13" fmla="*/ 77 h 336"/>
                <a:gd name="T14" fmla="*/ 119 w 156"/>
                <a:gd name="T15" fmla="*/ 59 h 336"/>
                <a:gd name="T16" fmla="*/ 156 w 156"/>
                <a:gd name="T17" fmla="*/ 59 h 336"/>
                <a:gd name="T18" fmla="*/ 156 w 156"/>
                <a:gd name="T19" fmla="*/ 0 h 336"/>
                <a:gd name="T20" fmla="*/ 109 w 156"/>
                <a:gd name="T21" fmla="*/ 0 h 336"/>
                <a:gd name="T22" fmla="*/ 35 w 156"/>
                <a:gd name="T23" fmla="*/ 64 h 336"/>
                <a:gd name="T24" fmla="*/ 35 w 156"/>
                <a:gd name="T25" fmla="*/ 110 h 336"/>
                <a:gd name="T26" fmla="*/ 0 w 156"/>
                <a:gd name="T27" fmla="*/ 110 h 336"/>
                <a:gd name="T28" fmla="*/ 0 w 156"/>
                <a:gd name="T29" fmla="*/ 167 h 336"/>
                <a:gd name="T30" fmla="*/ 35 w 156"/>
                <a:gd name="T31" fmla="*/ 167 h 336"/>
                <a:gd name="T32" fmla="*/ 35 w 156"/>
                <a:gd name="T33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" h="336">
                  <a:moveTo>
                    <a:pt x="35" y="336"/>
                  </a:moveTo>
                  <a:cubicBezTo>
                    <a:pt x="103" y="336"/>
                    <a:pt x="103" y="336"/>
                    <a:pt x="103" y="336"/>
                  </a:cubicBezTo>
                  <a:cubicBezTo>
                    <a:pt x="103" y="167"/>
                    <a:pt x="103" y="167"/>
                    <a:pt x="103" y="167"/>
                  </a:cubicBezTo>
                  <a:cubicBezTo>
                    <a:pt x="151" y="167"/>
                    <a:pt x="151" y="167"/>
                    <a:pt x="151" y="167"/>
                  </a:cubicBezTo>
                  <a:cubicBezTo>
                    <a:pt x="156" y="110"/>
                    <a:pt x="156" y="110"/>
                    <a:pt x="156" y="110"/>
                  </a:cubicBezTo>
                  <a:cubicBezTo>
                    <a:pt x="103" y="110"/>
                    <a:pt x="103" y="110"/>
                    <a:pt x="103" y="110"/>
                  </a:cubicBezTo>
                  <a:cubicBezTo>
                    <a:pt x="103" y="110"/>
                    <a:pt x="103" y="88"/>
                    <a:pt x="103" y="77"/>
                  </a:cubicBezTo>
                  <a:cubicBezTo>
                    <a:pt x="103" y="64"/>
                    <a:pt x="106" y="59"/>
                    <a:pt x="119" y="59"/>
                  </a:cubicBezTo>
                  <a:cubicBezTo>
                    <a:pt x="129" y="59"/>
                    <a:pt x="156" y="59"/>
                    <a:pt x="156" y="59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17" y="0"/>
                    <a:pt x="109" y="0"/>
                  </a:cubicBezTo>
                  <a:cubicBezTo>
                    <a:pt x="58" y="0"/>
                    <a:pt x="35" y="22"/>
                    <a:pt x="35" y="64"/>
                  </a:cubicBezTo>
                  <a:cubicBezTo>
                    <a:pt x="35" y="101"/>
                    <a:pt x="35" y="110"/>
                    <a:pt x="35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35" y="167"/>
                    <a:pt x="35" y="167"/>
                    <a:pt x="35" y="167"/>
                  </a:cubicBezTo>
                  <a:lnTo>
                    <a:pt x="35" y="33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7C673CC6-AFB2-4223-B548-F7463FAA9BDA}"/>
              </a:ext>
            </a:extLst>
          </p:cNvPr>
          <p:cNvSpPr txBox="1"/>
          <p:nvPr/>
        </p:nvSpPr>
        <p:spPr>
          <a:xfrm>
            <a:off x="7836087" y="1512843"/>
            <a:ext cx="373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788A677-6CC2-4368-BF98-8AF6E582276F}"/>
              </a:ext>
            </a:extLst>
          </p:cNvPr>
          <p:cNvSpPr/>
          <p:nvPr/>
        </p:nvSpPr>
        <p:spPr>
          <a:xfrm>
            <a:off x="7836086" y="3249642"/>
            <a:ext cx="2811189" cy="209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B57FA7-9CCE-4024-BA60-5740E303EB04}"/>
              </a:ext>
            </a:extLst>
          </p:cNvPr>
          <p:cNvSpPr txBox="1"/>
          <p:nvPr/>
        </p:nvSpPr>
        <p:spPr>
          <a:xfrm>
            <a:off x="7836086" y="2941865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94E367B-BE46-449A-9349-7FDBD780F82C}"/>
              </a:ext>
            </a:extLst>
          </p:cNvPr>
          <p:cNvGrpSpPr/>
          <p:nvPr/>
        </p:nvGrpSpPr>
        <p:grpSpPr>
          <a:xfrm>
            <a:off x="4029075" y="3160713"/>
            <a:ext cx="2908301" cy="3582987"/>
            <a:chOff x="4029075" y="3160713"/>
            <a:chExt cx="2908301" cy="3582987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3F2DCAE-4EB9-4663-B3D5-1531C62755E1}"/>
                </a:ext>
              </a:extLst>
            </p:cNvPr>
            <p:cNvGrpSpPr/>
            <p:nvPr/>
          </p:nvGrpSpPr>
          <p:grpSpPr>
            <a:xfrm>
              <a:off x="4849813" y="3534714"/>
              <a:ext cx="561975" cy="539461"/>
              <a:chOff x="1609472" y="3261044"/>
              <a:chExt cx="172027" cy="165135"/>
            </a:xfrm>
            <a:solidFill>
              <a:schemeClr val="bg1">
                <a:lumMod val="65000"/>
              </a:schemeClr>
            </a:solidFill>
          </p:grpSpPr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20ED4EE6-1F72-48C1-AFDC-905B0A966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3205" y="3316185"/>
                <a:ext cx="35324" cy="10999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Oval 27">
                <a:extLst>
                  <a:ext uri="{FF2B5EF4-FFF2-40B4-BE49-F238E27FC236}">
                    <a16:creationId xmlns:a16="http://schemas.microsoft.com/office/drawing/2014/main" id="{51D33785-D86A-407D-9214-F97750CB68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9472" y="3261044"/>
                <a:ext cx="42217" cy="40781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8">
                <a:extLst>
                  <a:ext uri="{FF2B5EF4-FFF2-40B4-BE49-F238E27FC236}">
                    <a16:creationId xmlns:a16="http://schemas.microsoft.com/office/drawing/2014/main" id="{65124E22-C38A-4B01-ADD8-3AA31E43D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1505" y="3313026"/>
                <a:ext cx="109994" cy="113153"/>
              </a:xfrm>
              <a:custGeom>
                <a:avLst/>
                <a:gdLst>
                  <a:gd name="T0" fmla="*/ 52 w 169"/>
                  <a:gd name="T1" fmla="*/ 85 h 174"/>
                  <a:gd name="T2" fmla="*/ 85 w 169"/>
                  <a:gd name="T3" fmla="*/ 47 h 174"/>
                  <a:gd name="T4" fmla="*/ 115 w 169"/>
                  <a:gd name="T5" fmla="*/ 85 h 174"/>
                  <a:gd name="T6" fmla="*/ 115 w 169"/>
                  <a:gd name="T7" fmla="*/ 174 h 174"/>
                  <a:gd name="T8" fmla="*/ 169 w 169"/>
                  <a:gd name="T9" fmla="*/ 174 h 174"/>
                  <a:gd name="T10" fmla="*/ 169 w 169"/>
                  <a:gd name="T11" fmla="*/ 67 h 174"/>
                  <a:gd name="T12" fmla="*/ 105 w 169"/>
                  <a:gd name="T13" fmla="*/ 0 h 174"/>
                  <a:gd name="T14" fmla="*/ 52 w 169"/>
                  <a:gd name="T15" fmla="*/ 28 h 174"/>
                  <a:gd name="T16" fmla="*/ 52 w 169"/>
                  <a:gd name="T17" fmla="*/ 5 h 174"/>
                  <a:gd name="T18" fmla="*/ 0 w 169"/>
                  <a:gd name="T19" fmla="*/ 5 h 174"/>
                  <a:gd name="T20" fmla="*/ 0 w 169"/>
                  <a:gd name="T21" fmla="*/ 174 h 174"/>
                  <a:gd name="T22" fmla="*/ 52 w 169"/>
                  <a:gd name="T23" fmla="*/ 174 h 174"/>
                  <a:gd name="T24" fmla="*/ 52 w 169"/>
                  <a:gd name="T25" fmla="*/ 8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" h="174">
                    <a:moveTo>
                      <a:pt x="52" y="85"/>
                    </a:moveTo>
                    <a:cubicBezTo>
                      <a:pt x="52" y="62"/>
                      <a:pt x="64" y="47"/>
                      <a:pt x="85" y="47"/>
                    </a:cubicBezTo>
                    <a:cubicBezTo>
                      <a:pt x="105" y="47"/>
                      <a:pt x="115" y="61"/>
                      <a:pt x="115" y="85"/>
                    </a:cubicBezTo>
                    <a:cubicBezTo>
                      <a:pt x="115" y="110"/>
                      <a:pt x="115" y="174"/>
                      <a:pt x="115" y="174"/>
                    </a:cubicBezTo>
                    <a:cubicBezTo>
                      <a:pt x="169" y="174"/>
                      <a:pt x="169" y="174"/>
                      <a:pt x="169" y="174"/>
                    </a:cubicBezTo>
                    <a:cubicBezTo>
                      <a:pt x="169" y="174"/>
                      <a:pt x="169" y="113"/>
                      <a:pt x="169" y="67"/>
                    </a:cubicBezTo>
                    <a:cubicBezTo>
                      <a:pt x="169" y="22"/>
                      <a:pt x="143" y="0"/>
                      <a:pt x="105" y="0"/>
                    </a:cubicBezTo>
                    <a:cubicBezTo>
                      <a:pt x="68" y="0"/>
                      <a:pt x="52" y="28"/>
                      <a:pt x="52" y="28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52" y="174"/>
                      <a:pt x="52" y="174"/>
                      <a:pt x="52" y="174"/>
                    </a:cubicBezTo>
                    <a:cubicBezTo>
                      <a:pt x="52" y="174"/>
                      <a:pt x="52" y="112"/>
                      <a:pt x="5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9D0AEF9-5236-4C0F-8371-429DEA9271BD}"/>
                </a:ext>
              </a:extLst>
            </p:cNvPr>
            <p:cNvGrpSpPr/>
            <p:nvPr/>
          </p:nvGrpSpPr>
          <p:grpSpPr>
            <a:xfrm>
              <a:off x="4029075" y="3160713"/>
              <a:ext cx="2908301" cy="3582987"/>
              <a:chOff x="4029075" y="3160713"/>
              <a:chExt cx="2908301" cy="3582987"/>
            </a:xfrm>
          </p:grpSpPr>
          <p:sp>
            <p:nvSpPr>
              <p:cNvPr id="45" name="Freeform 17">
                <a:extLst>
                  <a:ext uri="{FF2B5EF4-FFF2-40B4-BE49-F238E27FC236}">
                    <a16:creationId xmlns:a16="http://schemas.microsoft.com/office/drawing/2014/main" id="{EF64BFA7-E6E2-4098-B0A9-921ACB8D9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075" y="4614863"/>
                <a:ext cx="2908300" cy="982663"/>
              </a:xfrm>
              <a:custGeom>
                <a:avLst/>
                <a:gdLst>
                  <a:gd name="T0" fmla="*/ 1109 w 1832"/>
                  <a:gd name="T1" fmla="*/ 619 h 619"/>
                  <a:gd name="T2" fmla="*/ 0 w 1832"/>
                  <a:gd name="T3" fmla="*/ 0 h 619"/>
                  <a:gd name="T4" fmla="*/ 92 w 1832"/>
                  <a:gd name="T5" fmla="*/ 0 h 619"/>
                  <a:gd name="T6" fmla="*/ 1832 w 1832"/>
                  <a:gd name="T7" fmla="*/ 619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32" h="619">
                    <a:moveTo>
                      <a:pt x="1109" y="619"/>
                    </a:moveTo>
                    <a:lnTo>
                      <a:pt x="0" y="0"/>
                    </a:lnTo>
                    <a:lnTo>
                      <a:pt x="92" y="0"/>
                    </a:lnTo>
                    <a:lnTo>
                      <a:pt x="1832" y="619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9">
                <a:extLst>
                  <a:ext uri="{FF2B5EF4-FFF2-40B4-BE49-F238E27FC236}">
                    <a16:creationId xmlns:a16="http://schemas.microsoft.com/office/drawing/2014/main" id="{B36FB147-9A5B-4362-A9D6-CF62653832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613" y="5597525"/>
                <a:ext cx="1147763" cy="114617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2">
                <a:extLst>
                  <a:ext uri="{FF2B5EF4-FFF2-40B4-BE49-F238E27FC236}">
                    <a16:creationId xmlns:a16="http://schemas.microsoft.com/office/drawing/2014/main" id="{1EDF24F2-C3E4-4755-91D6-1855111082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29075" y="3160713"/>
                <a:ext cx="2152650" cy="1454150"/>
              </a:xfrm>
              <a:custGeom>
                <a:avLst/>
                <a:gdLst>
                  <a:gd name="T0" fmla="*/ 1356 w 1356"/>
                  <a:gd name="T1" fmla="*/ 0 h 916"/>
                  <a:gd name="T2" fmla="*/ 0 w 1356"/>
                  <a:gd name="T3" fmla="*/ 0 h 916"/>
                  <a:gd name="T4" fmla="*/ 0 w 1356"/>
                  <a:gd name="T5" fmla="*/ 831 h 916"/>
                  <a:gd name="T6" fmla="*/ 0 w 1356"/>
                  <a:gd name="T7" fmla="*/ 831 h 916"/>
                  <a:gd name="T8" fmla="*/ 0 w 1356"/>
                  <a:gd name="T9" fmla="*/ 916 h 916"/>
                  <a:gd name="T10" fmla="*/ 92 w 1356"/>
                  <a:gd name="T11" fmla="*/ 916 h 916"/>
                  <a:gd name="T12" fmla="*/ 92 w 1356"/>
                  <a:gd name="T13" fmla="*/ 831 h 916"/>
                  <a:gd name="T14" fmla="*/ 1356 w 1356"/>
                  <a:gd name="T15" fmla="*/ 831 h 916"/>
                  <a:gd name="T16" fmla="*/ 1356 w 1356"/>
                  <a:gd name="T17" fmla="*/ 0 h 916"/>
                  <a:gd name="T18" fmla="*/ 1264 w 1356"/>
                  <a:gd name="T19" fmla="*/ 739 h 916"/>
                  <a:gd name="T20" fmla="*/ 92 w 1356"/>
                  <a:gd name="T21" fmla="*/ 739 h 916"/>
                  <a:gd name="T22" fmla="*/ 92 w 1356"/>
                  <a:gd name="T23" fmla="*/ 92 h 916"/>
                  <a:gd name="T24" fmla="*/ 1264 w 1356"/>
                  <a:gd name="T25" fmla="*/ 92 h 916"/>
                  <a:gd name="T26" fmla="*/ 1264 w 1356"/>
                  <a:gd name="T27" fmla="*/ 739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56" h="916">
                    <a:moveTo>
                      <a:pt x="1356" y="0"/>
                    </a:moveTo>
                    <a:lnTo>
                      <a:pt x="0" y="0"/>
                    </a:lnTo>
                    <a:lnTo>
                      <a:pt x="0" y="831"/>
                    </a:lnTo>
                    <a:lnTo>
                      <a:pt x="0" y="831"/>
                    </a:lnTo>
                    <a:lnTo>
                      <a:pt x="0" y="916"/>
                    </a:lnTo>
                    <a:lnTo>
                      <a:pt x="92" y="916"/>
                    </a:lnTo>
                    <a:lnTo>
                      <a:pt x="92" y="831"/>
                    </a:lnTo>
                    <a:lnTo>
                      <a:pt x="1356" y="831"/>
                    </a:lnTo>
                    <a:lnTo>
                      <a:pt x="1356" y="0"/>
                    </a:lnTo>
                    <a:close/>
                    <a:moveTo>
                      <a:pt x="1264" y="739"/>
                    </a:moveTo>
                    <a:lnTo>
                      <a:pt x="92" y="739"/>
                    </a:lnTo>
                    <a:lnTo>
                      <a:pt x="92" y="92"/>
                    </a:lnTo>
                    <a:lnTo>
                      <a:pt x="1264" y="92"/>
                    </a:lnTo>
                    <a:lnTo>
                      <a:pt x="1264" y="739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797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2860AB57-58F6-4939-9071-18FEE613666C}"/>
              </a:ext>
            </a:extLst>
          </p:cNvPr>
          <p:cNvGrpSpPr/>
          <p:nvPr/>
        </p:nvGrpSpPr>
        <p:grpSpPr>
          <a:xfrm>
            <a:off x="4205121" y="2548987"/>
            <a:ext cx="1613232" cy="3699930"/>
            <a:chOff x="2751139" y="1286308"/>
            <a:chExt cx="2106797" cy="483191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2D19E44-0979-4DCD-ADB1-C594FDC55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3189" y="1286308"/>
              <a:ext cx="798200" cy="795951"/>
            </a:xfrm>
            <a:prstGeom prst="ellipse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F903585-356E-43B6-9E52-FBC7955A0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015" y="3729248"/>
              <a:ext cx="1023044" cy="2388978"/>
            </a:xfrm>
            <a:custGeom>
              <a:avLst/>
              <a:gdLst>
                <a:gd name="T0" fmla="*/ 0 w 536"/>
                <a:gd name="T1" fmla="*/ 1087 h 1254"/>
                <a:gd name="T2" fmla="*/ 212 w 536"/>
                <a:gd name="T3" fmla="*/ 1087 h 1254"/>
                <a:gd name="T4" fmla="*/ 212 w 536"/>
                <a:gd name="T5" fmla="*/ 347 h 1254"/>
                <a:gd name="T6" fmla="*/ 324 w 536"/>
                <a:gd name="T7" fmla="*/ 347 h 1254"/>
                <a:gd name="T8" fmla="*/ 324 w 536"/>
                <a:gd name="T9" fmla="*/ 1087 h 1254"/>
                <a:gd name="T10" fmla="*/ 536 w 536"/>
                <a:gd name="T11" fmla="*/ 1087 h 1254"/>
                <a:gd name="T12" fmla="*/ 536 w 536"/>
                <a:gd name="T13" fmla="*/ 0 h 1254"/>
                <a:gd name="T14" fmla="*/ 0 w 536"/>
                <a:gd name="T15" fmla="*/ 0 h 1254"/>
                <a:gd name="T16" fmla="*/ 0 w 536"/>
                <a:gd name="T17" fmla="*/ 1087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6" h="1254">
                  <a:moveTo>
                    <a:pt x="0" y="1087"/>
                  </a:moveTo>
                  <a:cubicBezTo>
                    <a:pt x="75" y="1254"/>
                    <a:pt x="146" y="1250"/>
                    <a:pt x="212" y="1087"/>
                  </a:cubicBezTo>
                  <a:cubicBezTo>
                    <a:pt x="212" y="347"/>
                    <a:pt x="212" y="347"/>
                    <a:pt x="212" y="347"/>
                  </a:cubicBezTo>
                  <a:cubicBezTo>
                    <a:pt x="324" y="347"/>
                    <a:pt x="324" y="347"/>
                    <a:pt x="324" y="347"/>
                  </a:cubicBezTo>
                  <a:cubicBezTo>
                    <a:pt x="324" y="1087"/>
                    <a:pt x="324" y="1087"/>
                    <a:pt x="324" y="1087"/>
                  </a:cubicBezTo>
                  <a:cubicBezTo>
                    <a:pt x="399" y="1254"/>
                    <a:pt x="470" y="1250"/>
                    <a:pt x="536" y="1087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8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462A33C-8973-4915-A80E-E14D24FEA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139" y="3729248"/>
              <a:ext cx="388982" cy="556492"/>
            </a:xfrm>
            <a:custGeom>
              <a:avLst/>
              <a:gdLst>
                <a:gd name="T0" fmla="*/ 0 w 204"/>
                <a:gd name="T1" fmla="*/ 147 h 292"/>
                <a:gd name="T2" fmla="*/ 204 w 204"/>
                <a:gd name="T3" fmla="*/ 147 h 292"/>
                <a:gd name="T4" fmla="*/ 204 w 204"/>
                <a:gd name="T5" fmla="*/ 0 h 292"/>
                <a:gd name="T6" fmla="*/ 0 w 204"/>
                <a:gd name="T7" fmla="*/ 0 h 292"/>
                <a:gd name="T8" fmla="*/ 0 w 204"/>
                <a:gd name="T9" fmla="*/ 147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92">
                  <a:moveTo>
                    <a:pt x="0" y="147"/>
                  </a:moveTo>
                  <a:cubicBezTo>
                    <a:pt x="70" y="292"/>
                    <a:pt x="137" y="283"/>
                    <a:pt x="204" y="147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67B42D9-7797-4FE0-8365-1500AB9E4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445" y="3729248"/>
              <a:ext cx="375491" cy="528386"/>
            </a:xfrm>
            <a:custGeom>
              <a:avLst/>
              <a:gdLst>
                <a:gd name="T0" fmla="*/ 1 w 197"/>
                <a:gd name="T1" fmla="*/ 163 h 277"/>
                <a:gd name="T2" fmla="*/ 197 w 197"/>
                <a:gd name="T3" fmla="*/ 163 h 277"/>
                <a:gd name="T4" fmla="*/ 197 w 197"/>
                <a:gd name="T5" fmla="*/ 0 h 277"/>
                <a:gd name="T6" fmla="*/ 0 w 197"/>
                <a:gd name="T7" fmla="*/ 0 h 277"/>
                <a:gd name="T8" fmla="*/ 1 w 197"/>
                <a:gd name="T9" fmla="*/ 16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277">
                  <a:moveTo>
                    <a:pt x="1" y="163"/>
                  </a:moveTo>
                  <a:cubicBezTo>
                    <a:pt x="55" y="277"/>
                    <a:pt x="129" y="274"/>
                    <a:pt x="197" y="163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" y="1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D4199EF-C283-43BF-B0FB-0BC87B34C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139" y="2219414"/>
              <a:ext cx="2106797" cy="1509834"/>
            </a:xfrm>
            <a:custGeom>
              <a:avLst/>
              <a:gdLst>
                <a:gd name="T0" fmla="*/ 900 w 1104"/>
                <a:gd name="T1" fmla="*/ 0 h 793"/>
                <a:gd name="T2" fmla="*/ 204 w 1104"/>
                <a:gd name="T3" fmla="*/ 0 h 793"/>
                <a:gd name="T4" fmla="*/ 0 w 1104"/>
                <a:gd name="T5" fmla="*/ 184 h 793"/>
                <a:gd name="T6" fmla="*/ 0 w 1104"/>
                <a:gd name="T7" fmla="*/ 793 h 793"/>
                <a:gd name="T8" fmla="*/ 204 w 1104"/>
                <a:gd name="T9" fmla="*/ 793 h 793"/>
                <a:gd name="T10" fmla="*/ 204 w 1104"/>
                <a:gd name="T11" fmla="*/ 316 h 793"/>
                <a:gd name="T12" fmla="*/ 284 w 1104"/>
                <a:gd name="T13" fmla="*/ 316 h 793"/>
                <a:gd name="T14" fmla="*/ 284 w 1104"/>
                <a:gd name="T15" fmla="*/ 793 h 793"/>
                <a:gd name="T16" fmla="*/ 820 w 1104"/>
                <a:gd name="T17" fmla="*/ 793 h 793"/>
                <a:gd name="T18" fmla="*/ 820 w 1104"/>
                <a:gd name="T19" fmla="*/ 316 h 793"/>
                <a:gd name="T20" fmla="*/ 904 w 1104"/>
                <a:gd name="T21" fmla="*/ 316 h 793"/>
                <a:gd name="T22" fmla="*/ 907 w 1104"/>
                <a:gd name="T23" fmla="*/ 793 h 793"/>
                <a:gd name="T24" fmla="*/ 1104 w 1104"/>
                <a:gd name="T25" fmla="*/ 793 h 793"/>
                <a:gd name="T26" fmla="*/ 1104 w 1104"/>
                <a:gd name="T27" fmla="*/ 220 h 793"/>
                <a:gd name="T28" fmla="*/ 900 w 1104"/>
                <a:gd name="T29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4" h="793">
                  <a:moveTo>
                    <a:pt x="900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90" y="15"/>
                    <a:pt x="30" y="84"/>
                    <a:pt x="0" y="184"/>
                  </a:cubicBezTo>
                  <a:cubicBezTo>
                    <a:pt x="0" y="793"/>
                    <a:pt x="0" y="793"/>
                    <a:pt x="0" y="793"/>
                  </a:cubicBezTo>
                  <a:cubicBezTo>
                    <a:pt x="204" y="793"/>
                    <a:pt x="204" y="793"/>
                    <a:pt x="204" y="793"/>
                  </a:cubicBezTo>
                  <a:cubicBezTo>
                    <a:pt x="204" y="316"/>
                    <a:pt x="204" y="316"/>
                    <a:pt x="20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793"/>
                    <a:pt x="284" y="793"/>
                    <a:pt x="284" y="793"/>
                  </a:cubicBezTo>
                  <a:cubicBezTo>
                    <a:pt x="820" y="793"/>
                    <a:pt x="820" y="793"/>
                    <a:pt x="820" y="793"/>
                  </a:cubicBezTo>
                  <a:cubicBezTo>
                    <a:pt x="820" y="316"/>
                    <a:pt x="820" y="316"/>
                    <a:pt x="820" y="316"/>
                  </a:cubicBezTo>
                  <a:cubicBezTo>
                    <a:pt x="904" y="316"/>
                    <a:pt x="904" y="316"/>
                    <a:pt x="904" y="316"/>
                  </a:cubicBezTo>
                  <a:cubicBezTo>
                    <a:pt x="907" y="793"/>
                    <a:pt x="907" y="793"/>
                    <a:pt x="907" y="793"/>
                  </a:cubicBezTo>
                  <a:cubicBezTo>
                    <a:pt x="1104" y="793"/>
                    <a:pt x="1104" y="793"/>
                    <a:pt x="1104" y="793"/>
                  </a:cubicBezTo>
                  <a:cubicBezTo>
                    <a:pt x="1104" y="220"/>
                    <a:pt x="1104" y="220"/>
                    <a:pt x="1104" y="220"/>
                  </a:cubicBezTo>
                  <a:cubicBezTo>
                    <a:pt x="1092" y="107"/>
                    <a:pt x="1024" y="33"/>
                    <a:pt x="900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E2D1CB4-C569-433F-9D50-FD81370EAEF3}"/>
              </a:ext>
            </a:extLst>
          </p:cNvPr>
          <p:cNvGrpSpPr/>
          <p:nvPr/>
        </p:nvGrpSpPr>
        <p:grpSpPr>
          <a:xfrm>
            <a:off x="6334432" y="2579979"/>
            <a:ext cx="2182252" cy="3679266"/>
            <a:chOff x="6207006" y="1286308"/>
            <a:chExt cx="2849909" cy="480493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30DC84A-6E1E-4D4C-A253-31C689F6F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056" y="1286308"/>
              <a:ext cx="798200" cy="795951"/>
            </a:xfrm>
            <a:prstGeom prst="ellipse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CD862C7-A1FF-4F34-A249-384C31761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7006" y="2815253"/>
              <a:ext cx="754354" cy="1190554"/>
            </a:xfrm>
            <a:custGeom>
              <a:avLst/>
              <a:gdLst>
                <a:gd name="T0" fmla="*/ 166 w 395"/>
                <a:gd name="T1" fmla="*/ 0 h 625"/>
                <a:gd name="T2" fmla="*/ 0 w 395"/>
                <a:gd name="T3" fmla="*/ 490 h 625"/>
                <a:gd name="T4" fmla="*/ 216 w 395"/>
                <a:gd name="T5" fmla="*/ 564 h 625"/>
                <a:gd name="T6" fmla="*/ 395 w 395"/>
                <a:gd name="T7" fmla="*/ 0 h 625"/>
                <a:gd name="T8" fmla="*/ 166 w 395"/>
                <a:gd name="T9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625">
                  <a:moveTo>
                    <a:pt x="166" y="0"/>
                  </a:moveTo>
                  <a:cubicBezTo>
                    <a:pt x="0" y="490"/>
                    <a:pt x="0" y="490"/>
                    <a:pt x="0" y="490"/>
                  </a:cubicBezTo>
                  <a:cubicBezTo>
                    <a:pt x="32" y="614"/>
                    <a:pt x="110" y="625"/>
                    <a:pt x="216" y="564"/>
                  </a:cubicBezTo>
                  <a:cubicBezTo>
                    <a:pt x="395" y="0"/>
                    <a:pt x="395" y="0"/>
                    <a:pt x="395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063ADB9-4F2A-450E-8BA2-B4222500B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801" y="2815253"/>
              <a:ext cx="1920176" cy="3275990"/>
            </a:xfrm>
            <a:custGeom>
              <a:avLst/>
              <a:gdLst>
                <a:gd name="T0" fmla="*/ 221 w 1006"/>
                <a:gd name="T1" fmla="*/ 0 h 1720"/>
                <a:gd name="T2" fmla="*/ 0 w 1006"/>
                <a:gd name="T3" fmla="*/ 932 h 1720"/>
                <a:gd name="T4" fmla="*/ 230 w 1006"/>
                <a:gd name="T5" fmla="*/ 932 h 1720"/>
                <a:gd name="T6" fmla="*/ 235 w 1006"/>
                <a:gd name="T7" fmla="*/ 1586 h 1720"/>
                <a:gd name="T8" fmla="*/ 448 w 1006"/>
                <a:gd name="T9" fmla="*/ 1586 h 1720"/>
                <a:gd name="T10" fmla="*/ 443 w 1006"/>
                <a:gd name="T11" fmla="*/ 935 h 1720"/>
                <a:gd name="T12" fmla="*/ 552 w 1006"/>
                <a:gd name="T13" fmla="*/ 935 h 1720"/>
                <a:gd name="T14" fmla="*/ 552 w 1006"/>
                <a:gd name="T15" fmla="*/ 1586 h 1720"/>
                <a:gd name="T16" fmla="*/ 771 w 1006"/>
                <a:gd name="T17" fmla="*/ 1586 h 1720"/>
                <a:gd name="T18" fmla="*/ 771 w 1006"/>
                <a:gd name="T19" fmla="*/ 924 h 1720"/>
                <a:gd name="T20" fmla="*/ 1006 w 1006"/>
                <a:gd name="T21" fmla="*/ 924 h 1720"/>
                <a:gd name="T22" fmla="*/ 778 w 1006"/>
                <a:gd name="T23" fmla="*/ 0 h 1720"/>
                <a:gd name="T24" fmla="*/ 221 w 1006"/>
                <a:gd name="T25" fmla="*/ 0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6" h="1720">
                  <a:moveTo>
                    <a:pt x="221" y="0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230" y="932"/>
                    <a:pt x="230" y="932"/>
                    <a:pt x="230" y="932"/>
                  </a:cubicBezTo>
                  <a:cubicBezTo>
                    <a:pt x="235" y="1586"/>
                    <a:pt x="235" y="1586"/>
                    <a:pt x="235" y="1586"/>
                  </a:cubicBezTo>
                  <a:cubicBezTo>
                    <a:pt x="289" y="1704"/>
                    <a:pt x="359" y="1716"/>
                    <a:pt x="448" y="1586"/>
                  </a:cubicBezTo>
                  <a:cubicBezTo>
                    <a:pt x="443" y="935"/>
                    <a:pt x="443" y="935"/>
                    <a:pt x="443" y="935"/>
                  </a:cubicBezTo>
                  <a:cubicBezTo>
                    <a:pt x="552" y="935"/>
                    <a:pt x="552" y="935"/>
                    <a:pt x="552" y="935"/>
                  </a:cubicBezTo>
                  <a:cubicBezTo>
                    <a:pt x="552" y="1586"/>
                    <a:pt x="552" y="1586"/>
                    <a:pt x="552" y="1586"/>
                  </a:cubicBezTo>
                  <a:cubicBezTo>
                    <a:pt x="624" y="1700"/>
                    <a:pt x="697" y="1720"/>
                    <a:pt x="771" y="1586"/>
                  </a:cubicBezTo>
                  <a:cubicBezTo>
                    <a:pt x="771" y="924"/>
                    <a:pt x="771" y="924"/>
                    <a:pt x="771" y="924"/>
                  </a:cubicBezTo>
                  <a:cubicBezTo>
                    <a:pt x="1006" y="924"/>
                    <a:pt x="1006" y="924"/>
                    <a:pt x="1006" y="924"/>
                  </a:cubicBezTo>
                  <a:cubicBezTo>
                    <a:pt x="778" y="0"/>
                    <a:pt x="778" y="0"/>
                    <a:pt x="778" y="0"/>
                  </a:cubicBezTo>
                  <a:lnTo>
                    <a:pt x="2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E58B206-9C08-4342-959E-F2950FB6D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9306" y="2815253"/>
              <a:ext cx="747609" cy="1196175"/>
            </a:xfrm>
            <a:custGeom>
              <a:avLst/>
              <a:gdLst>
                <a:gd name="T0" fmla="*/ 216 w 392"/>
                <a:gd name="T1" fmla="*/ 0 h 628"/>
                <a:gd name="T2" fmla="*/ 0 w 392"/>
                <a:gd name="T3" fmla="*/ 0 h 628"/>
                <a:gd name="T4" fmla="*/ 189 w 392"/>
                <a:gd name="T5" fmla="*/ 564 h 628"/>
                <a:gd name="T6" fmla="*/ 392 w 392"/>
                <a:gd name="T7" fmla="*/ 495 h 628"/>
                <a:gd name="T8" fmla="*/ 216 w 392"/>
                <a:gd name="T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628">
                  <a:moveTo>
                    <a:pt x="2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89" y="564"/>
                    <a:pt x="189" y="564"/>
                    <a:pt x="189" y="564"/>
                  </a:cubicBezTo>
                  <a:cubicBezTo>
                    <a:pt x="285" y="628"/>
                    <a:pt x="350" y="598"/>
                    <a:pt x="392" y="495"/>
                  </a:cubicBezTo>
                  <a:lnTo>
                    <a:pt x="21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2536FDA-7E72-43E7-916B-CB2A89EA2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037" y="2219414"/>
              <a:ext cx="2196735" cy="595839"/>
            </a:xfrm>
            <a:custGeom>
              <a:avLst/>
              <a:gdLst>
                <a:gd name="T0" fmla="*/ 1098 w 1151"/>
                <a:gd name="T1" fmla="*/ 163 h 313"/>
                <a:gd name="T2" fmla="*/ 962 w 1151"/>
                <a:gd name="T3" fmla="*/ 0 h 313"/>
                <a:gd name="T4" fmla="*/ 218 w 1151"/>
                <a:gd name="T5" fmla="*/ 0 h 313"/>
                <a:gd name="T6" fmla="*/ 47 w 1151"/>
                <a:gd name="T7" fmla="*/ 176 h 313"/>
                <a:gd name="T8" fmla="*/ 0 w 1151"/>
                <a:gd name="T9" fmla="*/ 313 h 313"/>
                <a:gd name="T10" fmla="*/ 229 w 1151"/>
                <a:gd name="T11" fmla="*/ 313 h 313"/>
                <a:gd name="T12" fmla="*/ 244 w 1151"/>
                <a:gd name="T13" fmla="*/ 264 h 313"/>
                <a:gd name="T14" fmla="*/ 316 w 1151"/>
                <a:gd name="T15" fmla="*/ 264 h 313"/>
                <a:gd name="T16" fmla="*/ 305 w 1151"/>
                <a:gd name="T17" fmla="*/ 313 h 313"/>
                <a:gd name="T18" fmla="*/ 862 w 1151"/>
                <a:gd name="T19" fmla="*/ 313 h 313"/>
                <a:gd name="T20" fmla="*/ 850 w 1151"/>
                <a:gd name="T21" fmla="*/ 261 h 313"/>
                <a:gd name="T22" fmla="*/ 916 w 1151"/>
                <a:gd name="T23" fmla="*/ 259 h 313"/>
                <a:gd name="T24" fmla="*/ 935 w 1151"/>
                <a:gd name="T25" fmla="*/ 313 h 313"/>
                <a:gd name="T26" fmla="*/ 1151 w 1151"/>
                <a:gd name="T27" fmla="*/ 313 h 313"/>
                <a:gd name="T28" fmla="*/ 1098 w 1151"/>
                <a:gd name="T29" fmla="*/ 16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51" h="313">
                  <a:moveTo>
                    <a:pt x="1098" y="163"/>
                  </a:moveTo>
                  <a:cubicBezTo>
                    <a:pt x="1079" y="95"/>
                    <a:pt x="1028" y="45"/>
                    <a:pt x="962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129" y="32"/>
                    <a:pt x="74" y="92"/>
                    <a:pt x="47" y="176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229" y="313"/>
                    <a:pt x="229" y="313"/>
                    <a:pt x="229" y="313"/>
                  </a:cubicBezTo>
                  <a:cubicBezTo>
                    <a:pt x="244" y="264"/>
                    <a:pt x="244" y="264"/>
                    <a:pt x="244" y="264"/>
                  </a:cubicBezTo>
                  <a:cubicBezTo>
                    <a:pt x="316" y="264"/>
                    <a:pt x="316" y="264"/>
                    <a:pt x="316" y="264"/>
                  </a:cubicBezTo>
                  <a:cubicBezTo>
                    <a:pt x="305" y="313"/>
                    <a:pt x="305" y="313"/>
                    <a:pt x="305" y="313"/>
                  </a:cubicBezTo>
                  <a:cubicBezTo>
                    <a:pt x="862" y="313"/>
                    <a:pt x="862" y="313"/>
                    <a:pt x="862" y="313"/>
                  </a:cubicBezTo>
                  <a:cubicBezTo>
                    <a:pt x="850" y="261"/>
                    <a:pt x="850" y="261"/>
                    <a:pt x="850" y="261"/>
                  </a:cubicBezTo>
                  <a:cubicBezTo>
                    <a:pt x="916" y="259"/>
                    <a:pt x="916" y="259"/>
                    <a:pt x="916" y="259"/>
                  </a:cubicBezTo>
                  <a:cubicBezTo>
                    <a:pt x="935" y="313"/>
                    <a:pt x="935" y="313"/>
                    <a:pt x="935" y="313"/>
                  </a:cubicBezTo>
                  <a:cubicBezTo>
                    <a:pt x="1151" y="313"/>
                    <a:pt x="1151" y="313"/>
                    <a:pt x="1151" y="313"/>
                  </a:cubicBezTo>
                  <a:lnTo>
                    <a:pt x="1098" y="163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E1B2C98-E32E-4793-A4E7-A7ED0834CFEE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46AF95-FE2D-4FC5-A85B-C0AC6C2ECE3E}"/>
              </a:ext>
            </a:extLst>
          </p:cNvPr>
          <p:cNvSpPr txBox="1"/>
          <p:nvPr/>
        </p:nvSpPr>
        <p:spPr>
          <a:xfrm>
            <a:off x="8728150" y="2760775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F46EF3-4816-4323-B5D4-0473B403F17A}"/>
              </a:ext>
            </a:extLst>
          </p:cNvPr>
          <p:cNvSpPr/>
          <p:nvPr/>
        </p:nvSpPr>
        <p:spPr>
          <a:xfrm>
            <a:off x="8727068" y="3068552"/>
            <a:ext cx="1837326" cy="69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54E498-8571-4135-8BAA-38C285B5B8AC}"/>
              </a:ext>
            </a:extLst>
          </p:cNvPr>
          <p:cNvSpPr txBox="1"/>
          <p:nvPr/>
        </p:nvSpPr>
        <p:spPr>
          <a:xfrm>
            <a:off x="2024235" y="4668830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375255-2FD4-4C4E-B6FE-AF3FFE972135}"/>
              </a:ext>
            </a:extLst>
          </p:cNvPr>
          <p:cNvSpPr/>
          <p:nvPr/>
        </p:nvSpPr>
        <p:spPr>
          <a:xfrm>
            <a:off x="1828294" y="4976607"/>
            <a:ext cx="1837326" cy="69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1C9FED7-8D12-4D06-AA16-74700E2CE14D}"/>
              </a:ext>
            </a:extLst>
          </p:cNvPr>
          <p:cNvSpPr/>
          <p:nvPr/>
        </p:nvSpPr>
        <p:spPr>
          <a:xfrm>
            <a:off x="1460500" y="2381024"/>
            <a:ext cx="2122657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F3E8AB-130D-4AC8-961B-B2EB7189AFD1}"/>
              </a:ext>
            </a:extLst>
          </p:cNvPr>
          <p:cNvSpPr/>
          <p:nvPr/>
        </p:nvSpPr>
        <p:spPr>
          <a:xfrm>
            <a:off x="8712059" y="4180684"/>
            <a:ext cx="2122657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551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C4672B9-3B8C-44E8-A2ED-EDB5C6F476DC}"/>
              </a:ext>
            </a:extLst>
          </p:cNvPr>
          <p:cNvSpPr txBox="1"/>
          <p:nvPr/>
        </p:nvSpPr>
        <p:spPr>
          <a:xfrm>
            <a:off x="3568818" y="2481591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7434A6-E1E4-47F6-BA7B-8BB04E2C64C3}"/>
              </a:ext>
            </a:extLst>
          </p:cNvPr>
          <p:cNvSpPr txBox="1"/>
          <p:nvPr/>
        </p:nvSpPr>
        <p:spPr>
          <a:xfrm>
            <a:off x="3924113" y="3257262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91A784-AFF3-4AD6-8022-DA886C8301A1}"/>
              </a:ext>
            </a:extLst>
          </p:cNvPr>
          <p:cNvSpPr txBox="1"/>
          <p:nvPr/>
        </p:nvSpPr>
        <p:spPr>
          <a:xfrm>
            <a:off x="4342348" y="4087936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1F4BE40-7258-48EC-BAE4-355968622CFA}"/>
              </a:ext>
            </a:extLst>
          </p:cNvPr>
          <p:cNvSpPr txBox="1"/>
          <p:nvPr/>
        </p:nvSpPr>
        <p:spPr>
          <a:xfrm>
            <a:off x="4744805" y="4879968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C024EF-AD9D-4A8C-B568-BA3679B686EE}"/>
              </a:ext>
            </a:extLst>
          </p:cNvPr>
          <p:cNvSpPr txBox="1"/>
          <p:nvPr/>
        </p:nvSpPr>
        <p:spPr>
          <a:xfrm>
            <a:off x="5122064" y="5701185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1743661-8FD9-4A18-B9CB-EC7B4FDEF102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E125D8-16BB-408F-BF77-2424F9EC44C1}"/>
              </a:ext>
            </a:extLst>
          </p:cNvPr>
          <p:cNvGrpSpPr/>
          <p:nvPr/>
        </p:nvGrpSpPr>
        <p:grpSpPr>
          <a:xfrm>
            <a:off x="613559" y="2202298"/>
            <a:ext cx="4470173" cy="3998478"/>
            <a:chOff x="613559" y="2202298"/>
            <a:chExt cx="4470173" cy="399847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D3589D2-CAFF-4B0B-A488-4B2D7B5C3E2D}"/>
                </a:ext>
              </a:extLst>
            </p:cNvPr>
            <p:cNvGrpSpPr/>
            <p:nvPr/>
          </p:nvGrpSpPr>
          <p:grpSpPr>
            <a:xfrm>
              <a:off x="613559" y="2202298"/>
              <a:ext cx="4470173" cy="3998478"/>
              <a:chOff x="6350" y="3175"/>
              <a:chExt cx="6815138" cy="609600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847A9FAE-4058-4971-858F-3CA649881B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50" y="5046663"/>
                <a:ext cx="5684838" cy="1052513"/>
              </a:xfrm>
              <a:custGeom>
                <a:avLst/>
                <a:gdLst>
                  <a:gd name="T0" fmla="*/ 1790 w 3581"/>
                  <a:gd name="T1" fmla="*/ 663 h 663"/>
                  <a:gd name="T2" fmla="*/ 1790 w 3581"/>
                  <a:gd name="T3" fmla="*/ 663 h 663"/>
                  <a:gd name="T4" fmla="*/ 0 w 3581"/>
                  <a:gd name="T5" fmla="*/ 639 h 663"/>
                  <a:gd name="T6" fmla="*/ 293 w 3581"/>
                  <a:gd name="T7" fmla="*/ 0 h 663"/>
                  <a:gd name="T8" fmla="*/ 3287 w 3581"/>
                  <a:gd name="T9" fmla="*/ 0 h 663"/>
                  <a:gd name="T10" fmla="*/ 3581 w 3581"/>
                  <a:gd name="T11" fmla="*/ 639 h 663"/>
                  <a:gd name="T12" fmla="*/ 1790 w 3581"/>
                  <a:gd name="T13" fmla="*/ 663 h 663"/>
                  <a:gd name="T14" fmla="*/ 166 w 3581"/>
                  <a:gd name="T15" fmla="*/ 533 h 663"/>
                  <a:gd name="T16" fmla="*/ 1790 w 3581"/>
                  <a:gd name="T17" fmla="*/ 555 h 663"/>
                  <a:gd name="T18" fmla="*/ 3414 w 3581"/>
                  <a:gd name="T19" fmla="*/ 533 h 663"/>
                  <a:gd name="T20" fmla="*/ 3218 w 3581"/>
                  <a:gd name="T21" fmla="*/ 108 h 663"/>
                  <a:gd name="T22" fmla="*/ 362 w 3581"/>
                  <a:gd name="T23" fmla="*/ 108 h 663"/>
                  <a:gd name="T24" fmla="*/ 166 w 3581"/>
                  <a:gd name="T25" fmla="*/ 533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81" h="663">
                    <a:moveTo>
                      <a:pt x="1790" y="663"/>
                    </a:moveTo>
                    <a:lnTo>
                      <a:pt x="1790" y="663"/>
                    </a:lnTo>
                    <a:lnTo>
                      <a:pt x="0" y="639"/>
                    </a:lnTo>
                    <a:lnTo>
                      <a:pt x="293" y="0"/>
                    </a:lnTo>
                    <a:lnTo>
                      <a:pt x="3287" y="0"/>
                    </a:lnTo>
                    <a:lnTo>
                      <a:pt x="3581" y="639"/>
                    </a:lnTo>
                    <a:lnTo>
                      <a:pt x="1790" y="663"/>
                    </a:lnTo>
                    <a:close/>
                    <a:moveTo>
                      <a:pt x="166" y="533"/>
                    </a:moveTo>
                    <a:lnTo>
                      <a:pt x="1790" y="555"/>
                    </a:lnTo>
                    <a:lnTo>
                      <a:pt x="3414" y="533"/>
                    </a:lnTo>
                    <a:lnTo>
                      <a:pt x="3218" y="108"/>
                    </a:lnTo>
                    <a:lnTo>
                      <a:pt x="362" y="108"/>
                    </a:lnTo>
                    <a:lnTo>
                      <a:pt x="166" y="53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216F96D5-565B-4FC5-88B8-57A72E49D8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4588" y="2613025"/>
                <a:ext cx="3406775" cy="960438"/>
              </a:xfrm>
              <a:custGeom>
                <a:avLst/>
                <a:gdLst>
                  <a:gd name="T0" fmla="*/ 2146 w 2146"/>
                  <a:gd name="T1" fmla="*/ 605 h 605"/>
                  <a:gd name="T2" fmla="*/ 0 w 2146"/>
                  <a:gd name="T3" fmla="*/ 605 h 605"/>
                  <a:gd name="T4" fmla="*/ 172 w 2146"/>
                  <a:gd name="T5" fmla="*/ 232 h 605"/>
                  <a:gd name="T6" fmla="*/ 283 w 2146"/>
                  <a:gd name="T7" fmla="*/ 0 h 605"/>
                  <a:gd name="T8" fmla="*/ 1863 w 2146"/>
                  <a:gd name="T9" fmla="*/ 0 h 605"/>
                  <a:gd name="T10" fmla="*/ 1976 w 2146"/>
                  <a:gd name="T11" fmla="*/ 232 h 605"/>
                  <a:gd name="T12" fmla="*/ 2146 w 2146"/>
                  <a:gd name="T13" fmla="*/ 605 h 605"/>
                  <a:gd name="T14" fmla="*/ 169 w 2146"/>
                  <a:gd name="T15" fmla="*/ 498 h 605"/>
                  <a:gd name="T16" fmla="*/ 1978 w 2146"/>
                  <a:gd name="T17" fmla="*/ 498 h 605"/>
                  <a:gd name="T18" fmla="*/ 1878 w 2146"/>
                  <a:gd name="T19" fmla="*/ 277 h 605"/>
                  <a:gd name="T20" fmla="*/ 1796 w 2146"/>
                  <a:gd name="T21" fmla="*/ 108 h 605"/>
                  <a:gd name="T22" fmla="*/ 351 w 2146"/>
                  <a:gd name="T23" fmla="*/ 108 h 605"/>
                  <a:gd name="T24" fmla="*/ 270 w 2146"/>
                  <a:gd name="T25" fmla="*/ 277 h 605"/>
                  <a:gd name="T26" fmla="*/ 169 w 2146"/>
                  <a:gd name="T27" fmla="*/ 498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46" h="605">
                    <a:moveTo>
                      <a:pt x="2146" y="605"/>
                    </a:moveTo>
                    <a:lnTo>
                      <a:pt x="0" y="605"/>
                    </a:lnTo>
                    <a:lnTo>
                      <a:pt x="172" y="232"/>
                    </a:lnTo>
                    <a:lnTo>
                      <a:pt x="283" y="0"/>
                    </a:lnTo>
                    <a:lnTo>
                      <a:pt x="1863" y="0"/>
                    </a:lnTo>
                    <a:lnTo>
                      <a:pt x="1976" y="232"/>
                    </a:lnTo>
                    <a:lnTo>
                      <a:pt x="2146" y="605"/>
                    </a:lnTo>
                    <a:close/>
                    <a:moveTo>
                      <a:pt x="169" y="498"/>
                    </a:moveTo>
                    <a:lnTo>
                      <a:pt x="1978" y="498"/>
                    </a:lnTo>
                    <a:lnTo>
                      <a:pt x="1878" y="277"/>
                    </a:lnTo>
                    <a:lnTo>
                      <a:pt x="1796" y="108"/>
                    </a:lnTo>
                    <a:lnTo>
                      <a:pt x="351" y="108"/>
                    </a:lnTo>
                    <a:lnTo>
                      <a:pt x="270" y="277"/>
                    </a:lnTo>
                    <a:lnTo>
                      <a:pt x="169" y="49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995D8961-D4C1-4958-B365-7C3A49BC43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8963" y="3830638"/>
                <a:ext cx="4521200" cy="960438"/>
              </a:xfrm>
              <a:custGeom>
                <a:avLst/>
                <a:gdLst>
                  <a:gd name="T0" fmla="*/ 2848 w 2848"/>
                  <a:gd name="T1" fmla="*/ 605 h 605"/>
                  <a:gd name="T2" fmla="*/ 0 w 2848"/>
                  <a:gd name="T3" fmla="*/ 605 h 605"/>
                  <a:gd name="T4" fmla="*/ 278 w 2848"/>
                  <a:gd name="T5" fmla="*/ 0 h 605"/>
                  <a:gd name="T6" fmla="*/ 2570 w 2848"/>
                  <a:gd name="T7" fmla="*/ 0 h 605"/>
                  <a:gd name="T8" fmla="*/ 2848 w 2848"/>
                  <a:gd name="T9" fmla="*/ 605 h 605"/>
                  <a:gd name="T10" fmla="*/ 168 w 2848"/>
                  <a:gd name="T11" fmla="*/ 497 h 605"/>
                  <a:gd name="T12" fmla="*/ 2680 w 2848"/>
                  <a:gd name="T13" fmla="*/ 497 h 605"/>
                  <a:gd name="T14" fmla="*/ 2501 w 2848"/>
                  <a:gd name="T15" fmla="*/ 107 h 605"/>
                  <a:gd name="T16" fmla="*/ 347 w 2848"/>
                  <a:gd name="T17" fmla="*/ 107 h 605"/>
                  <a:gd name="T18" fmla="*/ 168 w 2848"/>
                  <a:gd name="T19" fmla="*/ 497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48" h="605">
                    <a:moveTo>
                      <a:pt x="2848" y="605"/>
                    </a:moveTo>
                    <a:lnTo>
                      <a:pt x="0" y="605"/>
                    </a:lnTo>
                    <a:lnTo>
                      <a:pt x="278" y="0"/>
                    </a:lnTo>
                    <a:lnTo>
                      <a:pt x="2570" y="0"/>
                    </a:lnTo>
                    <a:lnTo>
                      <a:pt x="2848" y="605"/>
                    </a:lnTo>
                    <a:close/>
                    <a:moveTo>
                      <a:pt x="168" y="497"/>
                    </a:moveTo>
                    <a:lnTo>
                      <a:pt x="2680" y="497"/>
                    </a:lnTo>
                    <a:lnTo>
                      <a:pt x="2501" y="107"/>
                    </a:lnTo>
                    <a:lnTo>
                      <a:pt x="347" y="107"/>
                    </a:lnTo>
                    <a:lnTo>
                      <a:pt x="168" y="49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8">
                <a:extLst>
                  <a:ext uri="{FF2B5EF4-FFF2-40B4-BE49-F238E27FC236}">
                    <a16:creationId xmlns:a16="http://schemas.microsoft.com/office/drawing/2014/main" id="{DF2EEE8A-9B85-4851-AEF2-2478A1EC42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01875" y="3175"/>
                <a:ext cx="1092200" cy="1136650"/>
              </a:xfrm>
              <a:custGeom>
                <a:avLst/>
                <a:gdLst>
                  <a:gd name="T0" fmla="*/ 688 w 688"/>
                  <a:gd name="T1" fmla="*/ 716 h 716"/>
                  <a:gd name="T2" fmla="*/ 0 w 688"/>
                  <a:gd name="T3" fmla="*/ 716 h 716"/>
                  <a:gd name="T4" fmla="*/ 344 w 688"/>
                  <a:gd name="T5" fmla="*/ 0 h 716"/>
                  <a:gd name="T6" fmla="*/ 688 w 688"/>
                  <a:gd name="T7" fmla="*/ 716 h 716"/>
                  <a:gd name="T8" fmla="*/ 172 w 688"/>
                  <a:gd name="T9" fmla="*/ 608 h 716"/>
                  <a:gd name="T10" fmla="*/ 518 w 688"/>
                  <a:gd name="T11" fmla="*/ 608 h 716"/>
                  <a:gd name="T12" fmla="*/ 344 w 688"/>
                  <a:gd name="T13" fmla="*/ 249 h 716"/>
                  <a:gd name="T14" fmla="*/ 172 w 688"/>
                  <a:gd name="T15" fmla="*/ 608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88" h="716">
                    <a:moveTo>
                      <a:pt x="688" y="716"/>
                    </a:moveTo>
                    <a:lnTo>
                      <a:pt x="0" y="716"/>
                    </a:lnTo>
                    <a:lnTo>
                      <a:pt x="344" y="0"/>
                    </a:lnTo>
                    <a:lnTo>
                      <a:pt x="688" y="716"/>
                    </a:lnTo>
                    <a:close/>
                    <a:moveTo>
                      <a:pt x="172" y="608"/>
                    </a:moveTo>
                    <a:lnTo>
                      <a:pt x="518" y="608"/>
                    </a:lnTo>
                    <a:lnTo>
                      <a:pt x="344" y="249"/>
                    </a:lnTo>
                    <a:lnTo>
                      <a:pt x="172" y="60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1283477E-32DD-40AA-BF9B-BB216285896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17675" y="1395413"/>
                <a:ext cx="2262188" cy="962025"/>
              </a:xfrm>
              <a:custGeom>
                <a:avLst/>
                <a:gdLst>
                  <a:gd name="T0" fmla="*/ 1425 w 1425"/>
                  <a:gd name="T1" fmla="*/ 606 h 606"/>
                  <a:gd name="T2" fmla="*/ 0 w 1425"/>
                  <a:gd name="T3" fmla="*/ 606 h 606"/>
                  <a:gd name="T4" fmla="*/ 291 w 1425"/>
                  <a:gd name="T5" fmla="*/ 0 h 606"/>
                  <a:gd name="T6" fmla="*/ 1133 w 1425"/>
                  <a:gd name="T7" fmla="*/ 0 h 606"/>
                  <a:gd name="T8" fmla="*/ 1425 w 1425"/>
                  <a:gd name="T9" fmla="*/ 606 h 606"/>
                  <a:gd name="T10" fmla="*/ 171 w 1425"/>
                  <a:gd name="T11" fmla="*/ 498 h 606"/>
                  <a:gd name="T12" fmla="*/ 1254 w 1425"/>
                  <a:gd name="T13" fmla="*/ 498 h 606"/>
                  <a:gd name="T14" fmla="*/ 1066 w 1425"/>
                  <a:gd name="T15" fmla="*/ 108 h 606"/>
                  <a:gd name="T16" fmla="*/ 358 w 1425"/>
                  <a:gd name="T17" fmla="*/ 108 h 606"/>
                  <a:gd name="T18" fmla="*/ 171 w 1425"/>
                  <a:gd name="T19" fmla="*/ 498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25" h="606">
                    <a:moveTo>
                      <a:pt x="1425" y="606"/>
                    </a:moveTo>
                    <a:lnTo>
                      <a:pt x="0" y="606"/>
                    </a:lnTo>
                    <a:lnTo>
                      <a:pt x="291" y="0"/>
                    </a:lnTo>
                    <a:lnTo>
                      <a:pt x="1133" y="0"/>
                    </a:lnTo>
                    <a:lnTo>
                      <a:pt x="1425" y="606"/>
                    </a:lnTo>
                    <a:close/>
                    <a:moveTo>
                      <a:pt x="171" y="498"/>
                    </a:moveTo>
                    <a:lnTo>
                      <a:pt x="1254" y="498"/>
                    </a:lnTo>
                    <a:lnTo>
                      <a:pt x="1066" y="108"/>
                    </a:lnTo>
                    <a:lnTo>
                      <a:pt x="358" y="108"/>
                    </a:lnTo>
                    <a:lnTo>
                      <a:pt x="171" y="49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71476AAE-C034-490F-A6A0-B34A9C456D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200" y="684213"/>
                <a:ext cx="1395413" cy="0"/>
              </a:xfrm>
              <a:custGeom>
                <a:avLst/>
                <a:gdLst>
                  <a:gd name="T0" fmla="*/ 0 w 879"/>
                  <a:gd name="T1" fmla="*/ 879 w 879"/>
                  <a:gd name="T2" fmla="*/ 0 w 87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79">
                    <a:moveTo>
                      <a:pt x="0" y="0"/>
                    </a:moveTo>
                    <a:lnTo>
                      <a:pt x="8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11">
                <a:extLst>
                  <a:ext uri="{FF2B5EF4-FFF2-40B4-BE49-F238E27FC236}">
                    <a16:creationId xmlns:a16="http://schemas.microsoft.com/office/drawing/2014/main" id="{8217ADC7-6561-4065-89CA-63C4FA0C95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4200" y="684213"/>
                <a:ext cx="13954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6314AB72-161A-48AB-AC75-33633A0FA8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4200" y="684213"/>
                <a:ext cx="1314450" cy="0"/>
              </a:xfrm>
              <a:prstGeom prst="line">
                <a:avLst/>
              </a:prstGeom>
              <a:noFill/>
              <a:ln w="74613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Oval 13">
                <a:extLst>
                  <a:ext uri="{FF2B5EF4-FFF2-40B4-BE49-F238E27FC236}">
                    <a16:creationId xmlns:a16="http://schemas.microsoft.com/office/drawing/2014/main" id="{5FE574CE-2F32-4E6A-959D-0BEA81F29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1338" y="598488"/>
                <a:ext cx="168275" cy="1682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155E9F2D-E5B7-4359-9175-6E5006D1D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8400" y="1876425"/>
                <a:ext cx="1397000" cy="0"/>
              </a:xfrm>
              <a:custGeom>
                <a:avLst/>
                <a:gdLst>
                  <a:gd name="T0" fmla="*/ 0 w 880"/>
                  <a:gd name="T1" fmla="*/ 880 w 880"/>
                  <a:gd name="T2" fmla="*/ 0 w 88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80">
                    <a:moveTo>
                      <a:pt x="0" y="0"/>
                    </a:moveTo>
                    <a:lnTo>
                      <a:pt x="88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46405E1F-0423-4B7B-8C1D-04696D44DE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8400" y="1876425"/>
                <a:ext cx="139700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16">
                <a:extLst>
                  <a:ext uri="{FF2B5EF4-FFF2-40B4-BE49-F238E27FC236}">
                    <a16:creationId xmlns:a16="http://schemas.microsoft.com/office/drawing/2014/main" id="{1E66D74F-809E-4ED1-8BDB-E3D737506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08400" y="1876425"/>
                <a:ext cx="1316038" cy="0"/>
              </a:xfrm>
              <a:prstGeom prst="line">
                <a:avLst/>
              </a:prstGeom>
              <a:noFill/>
              <a:ln w="74613" cap="flat">
                <a:solidFill>
                  <a:schemeClr val="accent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Oval 17">
                <a:extLst>
                  <a:ext uri="{FF2B5EF4-FFF2-40B4-BE49-F238E27FC236}">
                    <a16:creationId xmlns:a16="http://schemas.microsoft.com/office/drawing/2014/main" id="{8C92281A-8292-487D-938A-962B562E1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950" y="1790700"/>
                <a:ext cx="171450" cy="168275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CBA57CA9-A089-447C-8C01-EAACF73D0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4663" y="3094038"/>
                <a:ext cx="1395413" cy="0"/>
              </a:xfrm>
              <a:custGeom>
                <a:avLst/>
                <a:gdLst>
                  <a:gd name="T0" fmla="*/ 0 w 879"/>
                  <a:gd name="T1" fmla="*/ 879 w 879"/>
                  <a:gd name="T2" fmla="*/ 0 w 87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79">
                    <a:moveTo>
                      <a:pt x="0" y="0"/>
                    </a:moveTo>
                    <a:lnTo>
                      <a:pt x="8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9">
                <a:extLst>
                  <a:ext uri="{FF2B5EF4-FFF2-40B4-BE49-F238E27FC236}">
                    <a16:creationId xmlns:a16="http://schemas.microsoft.com/office/drawing/2014/main" id="{5CA35418-D8A6-4A17-92CC-5F2A2398E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84663" y="3094038"/>
                <a:ext cx="13954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20">
                <a:extLst>
                  <a:ext uri="{FF2B5EF4-FFF2-40B4-BE49-F238E27FC236}">
                    <a16:creationId xmlns:a16="http://schemas.microsoft.com/office/drawing/2014/main" id="{37A7CB45-075C-46D6-B5E9-5E8DCB443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84663" y="3094038"/>
                <a:ext cx="1314450" cy="0"/>
              </a:xfrm>
              <a:prstGeom prst="line">
                <a:avLst/>
              </a:prstGeom>
              <a:noFill/>
              <a:ln w="74613" cap="flat">
                <a:solidFill>
                  <a:schemeClr val="accent4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21">
                <a:extLst>
                  <a:ext uri="{FF2B5EF4-FFF2-40B4-BE49-F238E27FC236}">
                    <a16:creationId xmlns:a16="http://schemas.microsoft.com/office/drawing/2014/main" id="{B6C12F23-2BF7-4541-B409-9767FAB5A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1800" y="3008313"/>
                <a:ext cx="168275" cy="168275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B279874C-1878-4C42-80E8-00761534A1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463" y="4310063"/>
                <a:ext cx="1395413" cy="0"/>
              </a:xfrm>
              <a:custGeom>
                <a:avLst/>
                <a:gdLst>
                  <a:gd name="T0" fmla="*/ 0 w 879"/>
                  <a:gd name="T1" fmla="*/ 879 w 879"/>
                  <a:gd name="T2" fmla="*/ 0 w 87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79">
                    <a:moveTo>
                      <a:pt x="0" y="0"/>
                    </a:moveTo>
                    <a:lnTo>
                      <a:pt x="8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9431A9CF-AF8E-4A75-BE4A-E13D6FE54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3463" y="4310063"/>
                <a:ext cx="13954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DA2E621A-ABD4-4CFB-9485-38E1EDBECA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3463" y="4310063"/>
                <a:ext cx="1314450" cy="0"/>
              </a:xfrm>
              <a:prstGeom prst="line">
                <a:avLst/>
              </a:prstGeom>
              <a:solidFill>
                <a:schemeClr val="accent2"/>
              </a:solidFill>
              <a:ln w="74613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Oval 25">
                <a:extLst>
                  <a:ext uri="{FF2B5EF4-FFF2-40B4-BE49-F238E27FC236}">
                    <a16:creationId xmlns:a16="http://schemas.microsoft.com/office/drawing/2014/main" id="{8C5AFA1A-AE07-4CEB-83BA-D93A2C9A0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0600" y="4224338"/>
                <a:ext cx="168275" cy="168275"/>
              </a:xfrm>
              <a:prstGeom prst="ellipse">
                <a:avLst/>
              </a:prstGeom>
              <a:solidFill>
                <a:srgbClr val="FAE6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D16B339E-DF2E-48C1-A4A5-BAAF73F6C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6075" y="5572125"/>
                <a:ext cx="1395413" cy="0"/>
              </a:xfrm>
              <a:custGeom>
                <a:avLst/>
                <a:gdLst>
                  <a:gd name="T0" fmla="*/ 0 w 879"/>
                  <a:gd name="T1" fmla="*/ 879 w 879"/>
                  <a:gd name="T2" fmla="*/ 0 w 87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79">
                    <a:moveTo>
                      <a:pt x="0" y="0"/>
                    </a:moveTo>
                    <a:lnTo>
                      <a:pt x="8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986AF9DB-ED73-4F69-86A1-6C77FF291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26075" y="5572125"/>
                <a:ext cx="13954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5D1716E9-FDD7-49DE-921D-ECA9A5B0C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26075" y="5572125"/>
                <a:ext cx="1314450" cy="0"/>
              </a:xfrm>
              <a:prstGeom prst="line">
                <a:avLst/>
              </a:prstGeom>
              <a:noFill/>
              <a:ln w="74613" cap="flat">
                <a:solidFill>
                  <a:schemeClr val="accent3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Oval 29">
                <a:extLst>
                  <a:ext uri="{FF2B5EF4-FFF2-40B4-BE49-F238E27FC236}">
                    <a16:creationId xmlns:a16="http://schemas.microsoft.com/office/drawing/2014/main" id="{AC7F6CF7-B432-430D-A539-F3131918C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3213" y="5487988"/>
                <a:ext cx="168275" cy="16827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EC489FA-F2BF-4BC0-AE64-DF8DB4997A55}"/>
                </a:ext>
              </a:extLst>
            </p:cNvPr>
            <p:cNvSpPr txBox="1"/>
            <p:nvPr/>
          </p:nvSpPr>
          <p:spPr>
            <a:xfrm>
              <a:off x="2291367" y="2599213"/>
              <a:ext cx="3672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01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13A10F4-6666-4DFC-95F7-DEC82F28C534}"/>
                </a:ext>
              </a:extLst>
            </p:cNvPr>
            <p:cNvSpPr txBox="1"/>
            <p:nvPr/>
          </p:nvSpPr>
          <p:spPr>
            <a:xfrm>
              <a:off x="2114351" y="3259438"/>
              <a:ext cx="7212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02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9CF07FF0-BCD8-49E5-B5B0-8230D6DB4213}"/>
                </a:ext>
              </a:extLst>
            </p:cNvPr>
            <p:cNvSpPr txBox="1"/>
            <p:nvPr/>
          </p:nvSpPr>
          <p:spPr>
            <a:xfrm>
              <a:off x="2114351" y="4032516"/>
              <a:ext cx="7212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03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E10A87C-DA2B-461E-A446-062E89713238}"/>
                </a:ext>
              </a:extLst>
            </p:cNvPr>
            <p:cNvSpPr txBox="1"/>
            <p:nvPr/>
          </p:nvSpPr>
          <p:spPr>
            <a:xfrm>
              <a:off x="2114351" y="4798458"/>
              <a:ext cx="7212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04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7A19264E-F258-4099-B7DD-DB83A4CD31B2}"/>
                </a:ext>
              </a:extLst>
            </p:cNvPr>
            <p:cNvSpPr txBox="1"/>
            <p:nvPr/>
          </p:nvSpPr>
          <p:spPr>
            <a:xfrm>
              <a:off x="1726399" y="5568820"/>
              <a:ext cx="13958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05</a:t>
              </a: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7EBBC85-7002-4726-AAAF-8F6BBE7669D9}"/>
              </a:ext>
            </a:extLst>
          </p:cNvPr>
          <p:cNvSpPr/>
          <p:nvPr/>
        </p:nvSpPr>
        <p:spPr>
          <a:xfrm>
            <a:off x="6915625" y="3050030"/>
            <a:ext cx="3732459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43679EB-1363-459E-B512-CE3AB131AB0C}"/>
              </a:ext>
            </a:extLst>
          </p:cNvPr>
          <p:cNvSpPr/>
          <p:nvPr/>
        </p:nvSpPr>
        <p:spPr>
          <a:xfrm>
            <a:off x="6915625" y="4879968"/>
            <a:ext cx="3257075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industry’s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</a:t>
            </a:r>
            <a:endParaRPr lang="en-US" sz="110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ECE4F99-838F-493D-BD97-BE6E1E6F36A8}"/>
              </a:ext>
            </a:extLst>
          </p:cNvPr>
          <p:cNvSpPr txBox="1"/>
          <p:nvPr/>
        </p:nvSpPr>
        <p:spPr>
          <a:xfrm>
            <a:off x="6902777" y="2716428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869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36" grpId="0"/>
      <p:bldP spid="37" grpId="0"/>
      <p:bldP spid="38" grpId="0"/>
      <p:bldP spid="119" grpId="0"/>
      <p:bldP spid="120" grpId="0"/>
      <p:bldP spid="1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71720C5C-DBCD-4B86-AFA6-63A849BCAC41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6FE341-DC56-42B9-8098-46C7CD62F4B4}"/>
              </a:ext>
            </a:extLst>
          </p:cNvPr>
          <p:cNvSpPr/>
          <p:nvPr/>
        </p:nvSpPr>
        <p:spPr>
          <a:xfrm>
            <a:off x="6902777" y="3152923"/>
            <a:ext cx="3732459" cy="159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841171-3F07-4DE7-9588-69BA9B5C76A8}"/>
              </a:ext>
            </a:extLst>
          </p:cNvPr>
          <p:cNvSpPr/>
          <p:nvPr/>
        </p:nvSpPr>
        <p:spPr>
          <a:xfrm>
            <a:off x="6902777" y="5325885"/>
            <a:ext cx="3257075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industry’s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</a:t>
            </a:r>
            <a:endParaRPr lang="en-US" sz="110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A7C0F3-80E6-4158-B654-CE61A7094301}"/>
              </a:ext>
            </a:extLst>
          </p:cNvPr>
          <p:cNvSpPr txBox="1"/>
          <p:nvPr/>
        </p:nvSpPr>
        <p:spPr>
          <a:xfrm>
            <a:off x="6902777" y="2819321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647F6F-BC16-4FBB-94CD-D3D173EFAA69}"/>
              </a:ext>
            </a:extLst>
          </p:cNvPr>
          <p:cNvGrpSpPr/>
          <p:nvPr/>
        </p:nvGrpSpPr>
        <p:grpSpPr>
          <a:xfrm>
            <a:off x="-6576" y="2178838"/>
            <a:ext cx="6507162" cy="856205"/>
            <a:chOff x="-6576" y="2178838"/>
            <a:chExt cx="6507162" cy="85620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E7C17A4-0431-4A35-A648-7E86D8AE0169}"/>
                </a:ext>
              </a:extLst>
            </p:cNvPr>
            <p:cNvGrpSpPr/>
            <p:nvPr/>
          </p:nvGrpSpPr>
          <p:grpSpPr>
            <a:xfrm>
              <a:off x="-6576" y="2178838"/>
              <a:ext cx="6507162" cy="856205"/>
              <a:chOff x="7938" y="1588"/>
              <a:chExt cx="7118350" cy="936624"/>
            </a:xfrm>
          </p:grpSpPr>
          <p:sp>
            <p:nvSpPr>
              <p:cNvPr id="17" name="Rectangle 17">
                <a:extLst>
                  <a:ext uri="{FF2B5EF4-FFF2-40B4-BE49-F238E27FC236}">
                    <a16:creationId xmlns:a16="http://schemas.microsoft.com/office/drawing/2014/main" id="{C82A8805-FC0A-4E6C-93FB-C3C3A68A4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8" y="373063"/>
                <a:ext cx="1614488" cy="55086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18">
                <a:extLst>
                  <a:ext uri="{FF2B5EF4-FFF2-40B4-BE49-F238E27FC236}">
                    <a16:creationId xmlns:a16="http://schemas.microsoft.com/office/drawing/2014/main" id="{FEF965DC-5C3E-47F7-9E29-00B7F503C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313" y="1588"/>
                <a:ext cx="6022975" cy="55403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0585FEE7-B8D5-472F-8B61-37C495A37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313" y="555625"/>
                <a:ext cx="519113" cy="382587"/>
              </a:xfrm>
              <a:custGeom>
                <a:avLst/>
                <a:gdLst>
                  <a:gd name="T0" fmla="*/ 327 w 327"/>
                  <a:gd name="T1" fmla="*/ 241 h 241"/>
                  <a:gd name="T2" fmla="*/ 163 w 327"/>
                  <a:gd name="T3" fmla="*/ 120 h 241"/>
                  <a:gd name="T4" fmla="*/ 0 w 327"/>
                  <a:gd name="T5" fmla="*/ 0 h 241"/>
                  <a:gd name="T6" fmla="*/ 327 w 327"/>
                  <a:gd name="T7" fmla="*/ 0 h 241"/>
                  <a:gd name="T8" fmla="*/ 327 w 327"/>
                  <a:gd name="T9" fmla="*/ 0 h 241"/>
                  <a:gd name="T10" fmla="*/ 327 w 327"/>
                  <a:gd name="T11" fmla="*/ 120 h 241"/>
                  <a:gd name="T12" fmla="*/ 327 w 327"/>
                  <a:gd name="T13" fmla="*/ 24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41">
                    <a:moveTo>
                      <a:pt x="327" y="241"/>
                    </a:moveTo>
                    <a:lnTo>
                      <a:pt x="163" y="120"/>
                    </a:lnTo>
                    <a:lnTo>
                      <a:pt x="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27" y="120"/>
                    </a:lnTo>
                    <a:lnTo>
                      <a:pt x="327" y="241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163726-9922-4668-B5B6-894EDD49EF7B}"/>
                </a:ext>
              </a:extLst>
            </p:cNvPr>
            <p:cNvSpPr txBox="1"/>
            <p:nvPr/>
          </p:nvSpPr>
          <p:spPr>
            <a:xfrm>
              <a:off x="2897969" y="2272151"/>
              <a:ext cx="31581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EDE862A-6C08-4120-B8D0-17DD7C1A043A}"/>
              </a:ext>
            </a:extLst>
          </p:cNvPr>
          <p:cNvGrpSpPr/>
          <p:nvPr/>
        </p:nvGrpSpPr>
        <p:grpSpPr>
          <a:xfrm>
            <a:off x="-6576" y="3127098"/>
            <a:ext cx="5563885" cy="856206"/>
            <a:chOff x="-6576" y="3127098"/>
            <a:chExt cx="5563885" cy="85620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61FD282-C658-4B0C-B0FE-C53CA60A9BDD}"/>
                </a:ext>
              </a:extLst>
            </p:cNvPr>
            <p:cNvGrpSpPr/>
            <p:nvPr/>
          </p:nvGrpSpPr>
          <p:grpSpPr>
            <a:xfrm>
              <a:off x="-6576" y="3127098"/>
              <a:ext cx="5563885" cy="856206"/>
              <a:chOff x="7938" y="1273175"/>
              <a:chExt cx="6086475" cy="936625"/>
            </a:xfrm>
          </p:grpSpPr>
          <p:sp>
            <p:nvSpPr>
              <p:cNvPr id="14" name="Rectangle 14">
                <a:extLst>
                  <a:ext uri="{FF2B5EF4-FFF2-40B4-BE49-F238E27FC236}">
                    <a16:creationId xmlns:a16="http://schemas.microsoft.com/office/drawing/2014/main" id="{B426E85A-8318-480C-8953-BB9568677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8" y="1644650"/>
                <a:ext cx="1614488" cy="55086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15">
                <a:extLst>
                  <a:ext uri="{FF2B5EF4-FFF2-40B4-BE49-F238E27FC236}">
                    <a16:creationId xmlns:a16="http://schemas.microsoft.com/office/drawing/2014/main" id="{8E449B0E-95BF-49B5-B29D-6DAE1F99C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313" y="1273175"/>
                <a:ext cx="4991100" cy="55245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1630AE47-4B36-4EE2-8B89-066897A95D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313" y="1825625"/>
                <a:ext cx="519113" cy="384175"/>
              </a:xfrm>
              <a:custGeom>
                <a:avLst/>
                <a:gdLst>
                  <a:gd name="T0" fmla="*/ 327 w 327"/>
                  <a:gd name="T1" fmla="*/ 242 h 242"/>
                  <a:gd name="T2" fmla="*/ 163 w 327"/>
                  <a:gd name="T3" fmla="*/ 120 h 242"/>
                  <a:gd name="T4" fmla="*/ 0 w 327"/>
                  <a:gd name="T5" fmla="*/ 0 h 242"/>
                  <a:gd name="T6" fmla="*/ 327 w 327"/>
                  <a:gd name="T7" fmla="*/ 0 h 242"/>
                  <a:gd name="T8" fmla="*/ 327 w 327"/>
                  <a:gd name="T9" fmla="*/ 0 h 242"/>
                  <a:gd name="T10" fmla="*/ 327 w 327"/>
                  <a:gd name="T11" fmla="*/ 120 h 242"/>
                  <a:gd name="T12" fmla="*/ 327 w 327"/>
                  <a:gd name="T13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42">
                    <a:moveTo>
                      <a:pt x="327" y="242"/>
                    </a:moveTo>
                    <a:lnTo>
                      <a:pt x="163" y="120"/>
                    </a:lnTo>
                    <a:lnTo>
                      <a:pt x="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27" y="120"/>
                    </a:lnTo>
                    <a:lnTo>
                      <a:pt x="327" y="242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9A6ED9A-A2F6-46AA-B294-761EB626B013}"/>
                </a:ext>
              </a:extLst>
            </p:cNvPr>
            <p:cNvSpPr txBox="1"/>
            <p:nvPr/>
          </p:nvSpPr>
          <p:spPr>
            <a:xfrm>
              <a:off x="2061380" y="3225717"/>
              <a:ext cx="31581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B68D23F-2C56-42AF-AFA3-4B11449219CF}"/>
              </a:ext>
            </a:extLst>
          </p:cNvPr>
          <p:cNvGrpSpPr/>
          <p:nvPr/>
        </p:nvGrpSpPr>
        <p:grpSpPr>
          <a:xfrm>
            <a:off x="-6576" y="4073762"/>
            <a:ext cx="4722191" cy="856205"/>
            <a:chOff x="-6576" y="4073762"/>
            <a:chExt cx="4722191" cy="85620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3033BEE-EE1D-454E-A5D6-D47DB680DED2}"/>
                </a:ext>
              </a:extLst>
            </p:cNvPr>
            <p:cNvGrpSpPr/>
            <p:nvPr/>
          </p:nvGrpSpPr>
          <p:grpSpPr>
            <a:xfrm>
              <a:off x="-6576" y="4073762"/>
              <a:ext cx="4722191" cy="856205"/>
              <a:chOff x="7938" y="2544763"/>
              <a:chExt cx="5165725" cy="936625"/>
            </a:xfrm>
          </p:grpSpPr>
          <p:sp>
            <p:nvSpPr>
              <p:cNvPr id="11" name="Rectangle 11">
                <a:extLst>
                  <a:ext uri="{FF2B5EF4-FFF2-40B4-BE49-F238E27FC236}">
                    <a16:creationId xmlns:a16="http://schemas.microsoft.com/office/drawing/2014/main" id="{B58D53FB-539D-4995-9440-6C8544A71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8" y="2916238"/>
                <a:ext cx="1614488" cy="550862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3E7656FD-4BD1-49E2-9E49-CE9E292C5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313" y="2544763"/>
                <a:ext cx="4070350" cy="55245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A7B3A012-5493-45E7-8490-E8A6102BA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313" y="3097213"/>
                <a:ext cx="519113" cy="384175"/>
              </a:xfrm>
              <a:custGeom>
                <a:avLst/>
                <a:gdLst>
                  <a:gd name="T0" fmla="*/ 327 w 327"/>
                  <a:gd name="T1" fmla="*/ 242 h 242"/>
                  <a:gd name="T2" fmla="*/ 163 w 327"/>
                  <a:gd name="T3" fmla="*/ 120 h 242"/>
                  <a:gd name="T4" fmla="*/ 0 w 327"/>
                  <a:gd name="T5" fmla="*/ 0 h 242"/>
                  <a:gd name="T6" fmla="*/ 327 w 327"/>
                  <a:gd name="T7" fmla="*/ 0 h 242"/>
                  <a:gd name="T8" fmla="*/ 327 w 327"/>
                  <a:gd name="T9" fmla="*/ 0 h 242"/>
                  <a:gd name="T10" fmla="*/ 327 w 327"/>
                  <a:gd name="T11" fmla="*/ 120 h 242"/>
                  <a:gd name="T12" fmla="*/ 327 w 327"/>
                  <a:gd name="T13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42">
                    <a:moveTo>
                      <a:pt x="327" y="242"/>
                    </a:moveTo>
                    <a:lnTo>
                      <a:pt x="163" y="120"/>
                    </a:lnTo>
                    <a:lnTo>
                      <a:pt x="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27" y="120"/>
                    </a:lnTo>
                    <a:lnTo>
                      <a:pt x="327" y="242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5FE8F30-E038-44B8-B04B-D46CBD091FD5}"/>
                </a:ext>
              </a:extLst>
            </p:cNvPr>
            <p:cNvSpPr txBox="1"/>
            <p:nvPr/>
          </p:nvSpPr>
          <p:spPr>
            <a:xfrm>
              <a:off x="1235700" y="4172381"/>
              <a:ext cx="31581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22EF62E-138D-434C-8CCE-FD4459A8B36D}"/>
              </a:ext>
            </a:extLst>
          </p:cNvPr>
          <p:cNvGrpSpPr/>
          <p:nvPr/>
        </p:nvGrpSpPr>
        <p:grpSpPr>
          <a:xfrm>
            <a:off x="-6576" y="5021224"/>
            <a:ext cx="4648498" cy="856205"/>
            <a:chOff x="-6576" y="5021224"/>
            <a:chExt cx="4648498" cy="85620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D3E7401-257F-4B9C-9AB8-8CE5C5517620}"/>
                </a:ext>
              </a:extLst>
            </p:cNvPr>
            <p:cNvGrpSpPr/>
            <p:nvPr/>
          </p:nvGrpSpPr>
          <p:grpSpPr>
            <a:xfrm>
              <a:off x="-6576" y="5021224"/>
              <a:ext cx="3881949" cy="856205"/>
              <a:chOff x="7938" y="3816350"/>
              <a:chExt cx="4246563" cy="936625"/>
            </a:xfrm>
          </p:grpSpPr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37B2C630-8FCA-429A-89FE-B63616B1D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8" y="4187825"/>
                <a:ext cx="1614488" cy="5508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9">
                <a:extLst>
                  <a:ext uri="{FF2B5EF4-FFF2-40B4-BE49-F238E27FC236}">
                    <a16:creationId xmlns:a16="http://schemas.microsoft.com/office/drawing/2014/main" id="{54AEFD45-1D00-443B-A25F-0AE98F303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313" y="3816350"/>
                <a:ext cx="3151188" cy="550862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05D1A4A6-F857-4001-A398-F38D56053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313" y="4367213"/>
                <a:ext cx="519113" cy="385762"/>
              </a:xfrm>
              <a:custGeom>
                <a:avLst/>
                <a:gdLst>
                  <a:gd name="T0" fmla="*/ 327 w 327"/>
                  <a:gd name="T1" fmla="*/ 243 h 243"/>
                  <a:gd name="T2" fmla="*/ 163 w 327"/>
                  <a:gd name="T3" fmla="*/ 121 h 243"/>
                  <a:gd name="T4" fmla="*/ 0 w 327"/>
                  <a:gd name="T5" fmla="*/ 0 h 243"/>
                  <a:gd name="T6" fmla="*/ 327 w 327"/>
                  <a:gd name="T7" fmla="*/ 0 h 243"/>
                  <a:gd name="T8" fmla="*/ 327 w 327"/>
                  <a:gd name="T9" fmla="*/ 0 h 243"/>
                  <a:gd name="T10" fmla="*/ 327 w 327"/>
                  <a:gd name="T11" fmla="*/ 121 h 243"/>
                  <a:gd name="T12" fmla="*/ 327 w 327"/>
                  <a:gd name="T13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43">
                    <a:moveTo>
                      <a:pt x="327" y="243"/>
                    </a:moveTo>
                    <a:lnTo>
                      <a:pt x="163" y="121"/>
                    </a:lnTo>
                    <a:lnTo>
                      <a:pt x="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27" y="121"/>
                    </a:lnTo>
                    <a:lnTo>
                      <a:pt x="327" y="2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A16B978-B1A2-4AD0-BCF4-2592665E4FB3}"/>
                </a:ext>
              </a:extLst>
            </p:cNvPr>
            <p:cNvSpPr txBox="1"/>
            <p:nvPr/>
          </p:nvSpPr>
          <p:spPr>
            <a:xfrm>
              <a:off x="1483804" y="5124335"/>
              <a:ext cx="31581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99DB5A2-A12F-4616-95F6-CBE6BECD6D07}"/>
              </a:ext>
            </a:extLst>
          </p:cNvPr>
          <p:cNvGrpSpPr/>
          <p:nvPr/>
        </p:nvGrpSpPr>
        <p:grpSpPr>
          <a:xfrm>
            <a:off x="-6576" y="6019393"/>
            <a:ext cx="4400394" cy="857657"/>
            <a:chOff x="-6576" y="6019393"/>
            <a:chExt cx="4400394" cy="85765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14344C4-27C0-4087-A56B-9077DC11DB19}"/>
                </a:ext>
              </a:extLst>
            </p:cNvPr>
            <p:cNvGrpSpPr/>
            <p:nvPr/>
          </p:nvGrpSpPr>
          <p:grpSpPr>
            <a:xfrm>
              <a:off x="-6576" y="6019393"/>
              <a:ext cx="3105559" cy="857657"/>
              <a:chOff x="7938" y="5086350"/>
              <a:chExt cx="3397250" cy="938213"/>
            </a:xfrm>
          </p:grpSpPr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232F5D0E-B67E-49E3-8E6C-7439D82F8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8" y="5459413"/>
                <a:ext cx="1614488" cy="550862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450B5BF7-5E5D-4FA2-BE46-D951BBC4D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3313" y="5086350"/>
                <a:ext cx="2301875" cy="550862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4F72E1F3-5185-4DAC-86B5-A7556A61E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313" y="5637213"/>
                <a:ext cx="519113" cy="387350"/>
              </a:xfrm>
              <a:custGeom>
                <a:avLst/>
                <a:gdLst>
                  <a:gd name="T0" fmla="*/ 327 w 327"/>
                  <a:gd name="T1" fmla="*/ 244 h 244"/>
                  <a:gd name="T2" fmla="*/ 163 w 327"/>
                  <a:gd name="T3" fmla="*/ 122 h 244"/>
                  <a:gd name="T4" fmla="*/ 0 w 327"/>
                  <a:gd name="T5" fmla="*/ 0 h 244"/>
                  <a:gd name="T6" fmla="*/ 327 w 327"/>
                  <a:gd name="T7" fmla="*/ 0 h 244"/>
                  <a:gd name="T8" fmla="*/ 327 w 327"/>
                  <a:gd name="T9" fmla="*/ 0 h 244"/>
                  <a:gd name="T10" fmla="*/ 327 w 327"/>
                  <a:gd name="T11" fmla="*/ 122 h 244"/>
                  <a:gd name="T12" fmla="*/ 327 w 327"/>
                  <a:gd name="T13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7" h="244">
                    <a:moveTo>
                      <a:pt x="327" y="244"/>
                    </a:moveTo>
                    <a:lnTo>
                      <a:pt x="163" y="122"/>
                    </a:lnTo>
                    <a:lnTo>
                      <a:pt x="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27" y="122"/>
                    </a:lnTo>
                    <a:lnTo>
                      <a:pt x="327" y="244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E5FEE2A-72CE-493F-9A9A-F1101C566A28}"/>
                </a:ext>
              </a:extLst>
            </p:cNvPr>
            <p:cNvSpPr txBox="1"/>
            <p:nvPr/>
          </p:nvSpPr>
          <p:spPr>
            <a:xfrm>
              <a:off x="1235700" y="6099392"/>
              <a:ext cx="31581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901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B2A03822-B866-4D1E-92B8-582A0340C4FC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D5D16CA-65AE-4662-B25B-D7B420C709A7}"/>
              </a:ext>
            </a:extLst>
          </p:cNvPr>
          <p:cNvGrpSpPr/>
          <p:nvPr/>
        </p:nvGrpSpPr>
        <p:grpSpPr>
          <a:xfrm>
            <a:off x="645910" y="2673927"/>
            <a:ext cx="5450090" cy="3355439"/>
            <a:chOff x="1491003" y="3429000"/>
            <a:chExt cx="4426189" cy="272505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095FF4C2-6D2B-4F94-812C-D8239ADA5BE4}"/>
                </a:ext>
              </a:extLst>
            </p:cNvPr>
            <p:cNvGrpSpPr/>
            <p:nvPr/>
          </p:nvGrpSpPr>
          <p:grpSpPr>
            <a:xfrm>
              <a:off x="4175479" y="3435475"/>
              <a:ext cx="836793" cy="2715094"/>
              <a:chOff x="4730946" y="3435475"/>
              <a:chExt cx="836793" cy="2715094"/>
            </a:xfrm>
          </p:grpSpPr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8BAD5939-6367-414F-AA94-84004F540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0946" y="3435475"/>
                <a:ext cx="836793" cy="1814546"/>
              </a:xfrm>
              <a:prstGeom prst="rect">
                <a:avLst/>
              </a:prstGeom>
              <a:solidFill>
                <a:srgbClr val="A5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20FF39C2-1583-4502-9A7C-AEAE7A93A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0946" y="5250021"/>
                <a:ext cx="836793" cy="900548"/>
              </a:xfrm>
              <a:prstGeom prst="rect">
                <a:avLst/>
              </a:prstGeom>
              <a:solidFill>
                <a:srgbClr val="E0E0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36264518-50DA-41DD-80E9-500D2B8ED8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0946" y="4429519"/>
                <a:ext cx="836793" cy="820504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6">
                <a:extLst>
                  <a:ext uri="{FF2B5EF4-FFF2-40B4-BE49-F238E27FC236}">
                    <a16:creationId xmlns:a16="http://schemas.microsoft.com/office/drawing/2014/main" id="{828386A6-9955-4553-BB33-EFB016873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9008" y="4733459"/>
                <a:ext cx="54568" cy="72573"/>
              </a:xfrm>
              <a:custGeom>
                <a:avLst/>
                <a:gdLst>
                  <a:gd name="T0" fmla="*/ 505 w 891"/>
                  <a:gd name="T1" fmla="*/ 4 h 1186"/>
                  <a:gd name="T2" fmla="*/ 575 w 891"/>
                  <a:gd name="T3" fmla="*/ 20 h 1186"/>
                  <a:gd name="T4" fmla="*/ 634 w 891"/>
                  <a:gd name="T5" fmla="*/ 47 h 1186"/>
                  <a:gd name="T6" fmla="*/ 682 w 891"/>
                  <a:gd name="T7" fmla="*/ 81 h 1186"/>
                  <a:gd name="T8" fmla="*/ 714 w 891"/>
                  <a:gd name="T9" fmla="*/ 112 h 1186"/>
                  <a:gd name="T10" fmla="*/ 733 w 891"/>
                  <a:gd name="T11" fmla="*/ 135 h 1186"/>
                  <a:gd name="T12" fmla="*/ 739 w 891"/>
                  <a:gd name="T13" fmla="*/ 145 h 1186"/>
                  <a:gd name="T14" fmla="*/ 744 w 891"/>
                  <a:gd name="T15" fmla="*/ 145 h 1186"/>
                  <a:gd name="T16" fmla="*/ 757 w 891"/>
                  <a:gd name="T17" fmla="*/ 150 h 1186"/>
                  <a:gd name="T18" fmla="*/ 777 w 891"/>
                  <a:gd name="T19" fmla="*/ 159 h 1186"/>
                  <a:gd name="T20" fmla="*/ 801 w 891"/>
                  <a:gd name="T21" fmla="*/ 176 h 1186"/>
                  <a:gd name="T22" fmla="*/ 824 w 891"/>
                  <a:gd name="T23" fmla="*/ 203 h 1186"/>
                  <a:gd name="T24" fmla="*/ 844 w 891"/>
                  <a:gd name="T25" fmla="*/ 243 h 1186"/>
                  <a:gd name="T26" fmla="*/ 859 w 891"/>
                  <a:gd name="T27" fmla="*/ 296 h 1186"/>
                  <a:gd name="T28" fmla="*/ 865 w 891"/>
                  <a:gd name="T29" fmla="*/ 367 h 1186"/>
                  <a:gd name="T30" fmla="*/ 861 w 891"/>
                  <a:gd name="T31" fmla="*/ 457 h 1186"/>
                  <a:gd name="T32" fmla="*/ 848 w 891"/>
                  <a:gd name="T33" fmla="*/ 537 h 1186"/>
                  <a:gd name="T34" fmla="*/ 848 w 891"/>
                  <a:gd name="T35" fmla="*/ 566 h 1186"/>
                  <a:gd name="T36" fmla="*/ 866 w 891"/>
                  <a:gd name="T37" fmla="*/ 570 h 1186"/>
                  <a:gd name="T38" fmla="*/ 881 w 891"/>
                  <a:gd name="T39" fmla="*/ 585 h 1186"/>
                  <a:gd name="T40" fmla="*/ 890 w 891"/>
                  <a:gd name="T41" fmla="*/ 612 h 1186"/>
                  <a:gd name="T42" fmla="*/ 888 w 891"/>
                  <a:gd name="T43" fmla="*/ 655 h 1186"/>
                  <a:gd name="T44" fmla="*/ 875 w 891"/>
                  <a:gd name="T45" fmla="*/ 719 h 1186"/>
                  <a:gd name="T46" fmla="*/ 851 w 891"/>
                  <a:gd name="T47" fmla="*/ 789 h 1186"/>
                  <a:gd name="T48" fmla="*/ 829 w 891"/>
                  <a:gd name="T49" fmla="*/ 828 h 1186"/>
                  <a:gd name="T50" fmla="*/ 811 w 891"/>
                  <a:gd name="T51" fmla="*/ 846 h 1186"/>
                  <a:gd name="T52" fmla="*/ 793 w 891"/>
                  <a:gd name="T53" fmla="*/ 885 h 1186"/>
                  <a:gd name="T54" fmla="*/ 765 w 891"/>
                  <a:gd name="T55" fmla="*/ 960 h 1186"/>
                  <a:gd name="T56" fmla="*/ 719 w 891"/>
                  <a:gd name="T57" fmla="*/ 1034 h 1186"/>
                  <a:gd name="T58" fmla="*/ 658 w 891"/>
                  <a:gd name="T59" fmla="*/ 1100 h 1186"/>
                  <a:gd name="T60" fmla="*/ 583 w 891"/>
                  <a:gd name="T61" fmla="*/ 1152 h 1186"/>
                  <a:gd name="T62" fmla="*/ 502 w 891"/>
                  <a:gd name="T63" fmla="*/ 1181 h 1186"/>
                  <a:gd name="T64" fmla="*/ 426 w 891"/>
                  <a:gd name="T65" fmla="*/ 1186 h 1186"/>
                  <a:gd name="T66" fmla="*/ 349 w 891"/>
                  <a:gd name="T67" fmla="*/ 1170 h 1186"/>
                  <a:gd name="T68" fmla="*/ 266 w 891"/>
                  <a:gd name="T69" fmla="*/ 1128 h 1186"/>
                  <a:gd name="T70" fmla="*/ 198 w 891"/>
                  <a:gd name="T71" fmla="*/ 1069 h 1186"/>
                  <a:gd name="T72" fmla="*/ 145 w 891"/>
                  <a:gd name="T73" fmla="*/ 998 h 1186"/>
                  <a:gd name="T74" fmla="*/ 109 w 891"/>
                  <a:gd name="T75" fmla="*/ 923 h 1186"/>
                  <a:gd name="T76" fmla="*/ 89 w 891"/>
                  <a:gd name="T77" fmla="*/ 848 h 1186"/>
                  <a:gd name="T78" fmla="*/ 71 w 891"/>
                  <a:gd name="T79" fmla="*/ 840 h 1186"/>
                  <a:gd name="T80" fmla="*/ 50 w 891"/>
                  <a:gd name="T81" fmla="*/ 811 h 1186"/>
                  <a:gd name="T82" fmla="*/ 27 w 891"/>
                  <a:gd name="T83" fmla="*/ 758 h 1186"/>
                  <a:gd name="T84" fmla="*/ 8 w 891"/>
                  <a:gd name="T85" fmla="*/ 685 h 1186"/>
                  <a:gd name="T86" fmla="*/ 0 w 891"/>
                  <a:gd name="T87" fmla="*/ 632 h 1186"/>
                  <a:gd name="T88" fmla="*/ 4 w 891"/>
                  <a:gd name="T89" fmla="*/ 597 h 1186"/>
                  <a:gd name="T90" fmla="*/ 16 w 891"/>
                  <a:gd name="T91" fmla="*/ 576 h 1186"/>
                  <a:gd name="T92" fmla="*/ 34 w 891"/>
                  <a:gd name="T93" fmla="*/ 567 h 1186"/>
                  <a:gd name="T94" fmla="*/ 53 w 891"/>
                  <a:gd name="T95" fmla="*/ 566 h 1186"/>
                  <a:gd name="T96" fmla="*/ 37 w 891"/>
                  <a:gd name="T97" fmla="*/ 510 h 1186"/>
                  <a:gd name="T98" fmla="*/ 27 w 891"/>
                  <a:gd name="T99" fmla="*/ 417 h 1186"/>
                  <a:gd name="T100" fmla="*/ 37 w 891"/>
                  <a:gd name="T101" fmla="*/ 331 h 1186"/>
                  <a:gd name="T102" fmla="*/ 68 w 891"/>
                  <a:gd name="T103" fmla="*/ 247 h 1186"/>
                  <a:gd name="T104" fmla="*/ 115 w 891"/>
                  <a:gd name="T105" fmla="*/ 177 h 1186"/>
                  <a:gd name="T106" fmla="*/ 172 w 891"/>
                  <a:gd name="T107" fmla="*/ 118 h 1186"/>
                  <a:gd name="T108" fmla="*/ 239 w 891"/>
                  <a:gd name="T109" fmla="*/ 67 h 1186"/>
                  <a:gd name="T110" fmla="*/ 300 w 891"/>
                  <a:gd name="T111" fmla="*/ 32 h 1186"/>
                  <a:gd name="T112" fmla="*/ 374 w 891"/>
                  <a:gd name="T113" fmla="*/ 8 h 1186"/>
                  <a:gd name="T114" fmla="*/ 463 w 891"/>
                  <a:gd name="T115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91" h="1186">
                    <a:moveTo>
                      <a:pt x="463" y="0"/>
                    </a:moveTo>
                    <a:lnTo>
                      <a:pt x="505" y="4"/>
                    </a:lnTo>
                    <a:lnTo>
                      <a:pt x="542" y="10"/>
                    </a:lnTo>
                    <a:lnTo>
                      <a:pt x="575" y="20"/>
                    </a:lnTo>
                    <a:lnTo>
                      <a:pt x="606" y="32"/>
                    </a:lnTo>
                    <a:lnTo>
                      <a:pt x="634" y="47"/>
                    </a:lnTo>
                    <a:lnTo>
                      <a:pt x="660" y="63"/>
                    </a:lnTo>
                    <a:lnTo>
                      <a:pt x="682" y="81"/>
                    </a:lnTo>
                    <a:lnTo>
                      <a:pt x="700" y="97"/>
                    </a:lnTo>
                    <a:lnTo>
                      <a:pt x="714" y="112"/>
                    </a:lnTo>
                    <a:lnTo>
                      <a:pt x="725" y="125"/>
                    </a:lnTo>
                    <a:lnTo>
                      <a:pt x="733" y="135"/>
                    </a:lnTo>
                    <a:lnTo>
                      <a:pt x="738" y="143"/>
                    </a:lnTo>
                    <a:lnTo>
                      <a:pt x="739" y="145"/>
                    </a:lnTo>
                    <a:lnTo>
                      <a:pt x="740" y="145"/>
                    </a:lnTo>
                    <a:lnTo>
                      <a:pt x="744" y="145"/>
                    </a:lnTo>
                    <a:lnTo>
                      <a:pt x="750" y="148"/>
                    </a:lnTo>
                    <a:lnTo>
                      <a:pt x="757" y="150"/>
                    </a:lnTo>
                    <a:lnTo>
                      <a:pt x="767" y="154"/>
                    </a:lnTo>
                    <a:lnTo>
                      <a:pt x="777" y="159"/>
                    </a:lnTo>
                    <a:lnTo>
                      <a:pt x="788" y="166"/>
                    </a:lnTo>
                    <a:lnTo>
                      <a:pt x="801" y="176"/>
                    </a:lnTo>
                    <a:lnTo>
                      <a:pt x="812" y="188"/>
                    </a:lnTo>
                    <a:lnTo>
                      <a:pt x="824" y="203"/>
                    </a:lnTo>
                    <a:lnTo>
                      <a:pt x="834" y="221"/>
                    </a:lnTo>
                    <a:lnTo>
                      <a:pt x="844" y="243"/>
                    </a:lnTo>
                    <a:lnTo>
                      <a:pt x="853" y="268"/>
                    </a:lnTo>
                    <a:lnTo>
                      <a:pt x="859" y="296"/>
                    </a:lnTo>
                    <a:lnTo>
                      <a:pt x="864" y="330"/>
                    </a:lnTo>
                    <a:lnTo>
                      <a:pt x="865" y="367"/>
                    </a:lnTo>
                    <a:lnTo>
                      <a:pt x="865" y="410"/>
                    </a:lnTo>
                    <a:lnTo>
                      <a:pt x="861" y="457"/>
                    </a:lnTo>
                    <a:lnTo>
                      <a:pt x="854" y="510"/>
                    </a:lnTo>
                    <a:lnTo>
                      <a:pt x="848" y="537"/>
                    </a:lnTo>
                    <a:lnTo>
                      <a:pt x="839" y="566"/>
                    </a:lnTo>
                    <a:lnTo>
                      <a:pt x="848" y="566"/>
                    </a:lnTo>
                    <a:lnTo>
                      <a:pt x="858" y="567"/>
                    </a:lnTo>
                    <a:lnTo>
                      <a:pt x="866" y="570"/>
                    </a:lnTo>
                    <a:lnTo>
                      <a:pt x="875" y="576"/>
                    </a:lnTo>
                    <a:lnTo>
                      <a:pt x="881" y="585"/>
                    </a:lnTo>
                    <a:lnTo>
                      <a:pt x="886" y="597"/>
                    </a:lnTo>
                    <a:lnTo>
                      <a:pt x="890" y="612"/>
                    </a:lnTo>
                    <a:lnTo>
                      <a:pt x="891" y="632"/>
                    </a:lnTo>
                    <a:lnTo>
                      <a:pt x="888" y="655"/>
                    </a:lnTo>
                    <a:lnTo>
                      <a:pt x="884" y="685"/>
                    </a:lnTo>
                    <a:lnTo>
                      <a:pt x="875" y="719"/>
                    </a:lnTo>
                    <a:lnTo>
                      <a:pt x="864" y="758"/>
                    </a:lnTo>
                    <a:lnTo>
                      <a:pt x="851" y="789"/>
                    </a:lnTo>
                    <a:lnTo>
                      <a:pt x="840" y="811"/>
                    </a:lnTo>
                    <a:lnTo>
                      <a:pt x="829" y="828"/>
                    </a:lnTo>
                    <a:lnTo>
                      <a:pt x="819" y="840"/>
                    </a:lnTo>
                    <a:lnTo>
                      <a:pt x="811" y="846"/>
                    </a:lnTo>
                    <a:lnTo>
                      <a:pt x="801" y="848"/>
                    </a:lnTo>
                    <a:lnTo>
                      <a:pt x="793" y="885"/>
                    </a:lnTo>
                    <a:lnTo>
                      <a:pt x="781" y="923"/>
                    </a:lnTo>
                    <a:lnTo>
                      <a:pt x="765" y="960"/>
                    </a:lnTo>
                    <a:lnTo>
                      <a:pt x="744" y="998"/>
                    </a:lnTo>
                    <a:lnTo>
                      <a:pt x="719" y="1034"/>
                    </a:lnTo>
                    <a:lnTo>
                      <a:pt x="690" y="1069"/>
                    </a:lnTo>
                    <a:lnTo>
                      <a:pt x="658" y="1100"/>
                    </a:lnTo>
                    <a:lnTo>
                      <a:pt x="622" y="1128"/>
                    </a:lnTo>
                    <a:lnTo>
                      <a:pt x="583" y="1152"/>
                    </a:lnTo>
                    <a:lnTo>
                      <a:pt x="541" y="1170"/>
                    </a:lnTo>
                    <a:lnTo>
                      <a:pt x="502" y="1181"/>
                    </a:lnTo>
                    <a:lnTo>
                      <a:pt x="464" y="1186"/>
                    </a:lnTo>
                    <a:lnTo>
                      <a:pt x="426" y="1186"/>
                    </a:lnTo>
                    <a:lnTo>
                      <a:pt x="387" y="1181"/>
                    </a:lnTo>
                    <a:lnTo>
                      <a:pt x="349" y="1170"/>
                    </a:lnTo>
                    <a:lnTo>
                      <a:pt x="306" y="1152"/>
                    </a:lnTo>
                    <a:lnTo>
                      <a:pt x="266" y="1128"/>
                    </a:lnTo>
                    <a:lnTo>
                      <a:pt x="230" y="1100"/>
                    </a:lnTo>
                    <a:lnTo>
                      <a:pt x="198" y="1069"/>
                    </a:lnTo>
                    <a:lnTo>
                      <a:pt x="170" y="1034"/>
                    </a:lnTo>
                    <a:lnTo>
                      <a:pt x="145" y="998"/>
                    </a:lnTo>
                    <a:lnTo>
                      <a:pt x="125" y="960"/>
                    </a:lnTo>
                    <a:lnTo>
                      <a:pt x="109" y="923"/>
                    </a:lnTo>
                    <a:lnTo>
                      <a:pt x="97" y="885"/>
                    </a:lnTo>
                    <a:lnTo>
                      <a:pt x="89" y="848"/>
                    </a:lnTo>
                    <a:lnTo>
                      <a:pt x="81" y="846"/>
                    </a:lnTo>
                    <a:lnTo>
                      <a:pt x="71" y="840"/>
                    </a:lnTo>
                    <a:lnTo>
                      <a:pt x="61" y="828"/>
                    </a:lnTo>
                    <a:lnTo>
                      <a:pt x="50" y="811"/>
                    </a:lnTo>
                    <a:lnTo>
                      <a:pt x="40" y="788"/>
                    </a:lnTo>
                    <a:lnTo>
                      <a:pt x="27" y="758"/>
                    </a:lnTo>
                    <a:lnTo>
                      <a:pt x="16" y="719"/>
                    </a:lnTo>
                    <a:lnTo>
                      <a:pt x="8" y="685"/>
                    </a:lnTo>
                    <a:lnTo>
                      <a:pt x="3" y="655"/>
                    </a:lnTo>
                    <a:lnTo>
                      <a:pt x="0" y="632"/>
                    </a:lnTo>
                    <a:lnTo>
                      <a:pt x="1" y="612"/>
                    </a:lnTo>
                    <a:lnTo>
                      <a:pt x="4" y="597"/>
                    </a:lnTo>
                    <a:lnTo>
                      <a:pt x="10" y="585"/>
                    </a:lnTo>
                    <a:lnTo>
                      <a:pt x="16" y="576"/>
                    </a:lnTo>
                    <a:lnTo>
                      <a:pt x="25" y="570"/>
                    </a:lnTo>
                    <a:lnTo>
                      <a:pt x="34" y="567"/>
                    </a:lnTo>
                    <a:lnTo>
                      <a:pt x="43" y="566"/>
                    </a:lnTo>
                    <a:lnTo>
                      <a:pt x="53" y="566"/>
                    </a:lnTo>
                    <a:lnTo>
                      <a:pt x="43" y="537"/>
                    </a:lnTo>
                    <a:lnTo>
                      <a:pt x="37" y="510"/>
                    </a:lnTo>
                    <a:lnTo>
                      <a:pt x="30" y="463"/>
                    </a:lnTo>
                    <a:lnTo>
                      <a:pt x="27" y="417"/>
                    </a:lnTo>
                    <a:lnTo>
                      <a:pt x="29" y="374"/>
                    </a:lnTo>
                    <a:lnTo>
                      <a:pt x="37" y="331"/>
                    </a:lnTo>
                    <a:lnTo>
                      <a:pt x="51" y="287"/>
                    </a:lnTo>
                    <a:lnTo>
                      <a:pt x="68" y="247"/>
                    </a:lnTo>
                    <a:lnTo>
                      <a:pt x="90" y="211"/>
                    </a:lnTo>
                    <a:lnTo>
                      <a:pt x="115" y="177"/>
                    </a:lnTo>
                    <a:lnTo>
                      <a:pt x="142" y="148"/>
                    </a:lnTo>
                    <a:lnTo>
                      <a:pt x="172" y="118"/>
                    </a:lnTo>
                    <a:lnTo>
                      <a:pt x="204" y="91"/>
                    </a:lnTo>
                    <a:lnTo>
                      <a:pt x="239" y="67"/>
                    </a:lnTo>
                    <a:lnTo>
                      <a:pt x="267" y="48"/>
                    </a:lnTo>
                    <a:lnTo>
                      <a:pt x="300" y="32"/>
                    </a:lnTo>
                    <a:lnTo>
                      <a:pt x="333" y="19"/>
                    </a:lnTo>
                    <a:lnTo>
                      <a:pt x="374" y="8"/>
                    </a:lnTo>
                    <a:lnTo>
                      <a:pt x="418" y="3"/>
                    </a:lnTo>
                    <a:lnTo>
                      <a:pt x="46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0" name="Freeform 17">
                <a:extLst>
                  <a:ext uri="{FF2B5EF4-FFF2-40B4-BE49-F238E27FC236}">
                    <a16:creationId xmlns:a16="http://schemas.microsoft.com/office/drawing/2014/main" id="{22ADFCBC-2A99-4542-9CC8-BB79E3E395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2391" y="4733459"/>
                <a:ext cx="54568" cy="72573"/>
              </a:xfrm>
              <a:custGeom>
                <a:avLst/>
                <a:gdLst>
                  <a:gd name="T0" fmla="*/ 505 w 891"/>
                  <a:gd name="T1" fmla="*/ 4 h 1186"/>
                  <a:gd name="T2" fmla="*/ 576 w 891"/>
                  <a:gd name="T3" fmla="*/ 20 h 1186"/>
                  <a:gd name="T4" fmla="*/ 633 w 891"/>
                  <a:gd name="T5" fmla="*/ 47 h 1186"/>
                  <a:gd name="T6" fmla="*/ 683 w 891"/>
                  <a:gd name="T7" fmla="*/ 81 h 1186"/>
                  <a:gd name="T8" fmla="*/ 715 w 891"/>
                  <a:gd name="T9" fmla="*/ 112 h 1186"/>
                  <a:gd name="T10" fmla="*/ 733 w 891"/>
                  <a:gd name="T11" fmla="*/ 135 h 1186"/>
                  <a:gd name="T12" fmla="*/ 738 w 891"/>
                  <a:gd name="T13" fmla="*/ 145 h 1186"/>
                  <a:gd name="T14" fmla="*/ 745 w 891"/>
                  <a:gd name="T15" fmla="*/ 145 h 1186"/>
                  <a:gd name="T16" fmla="*/ 758 w 891"/>
                  <a:gd name="T17" fmla="*/ 150 h 1186"/>
                  <a:gd name="T18" fmla="*/ 778 w 891"/>
                  <a:gd name="T19" fmla="*/ 159 h 1186"/>
                  <a:gd name="T20" fmla="*/ 800 w 891"/>
                  <a:gd name="T21" fmla="*/ 176 h 1186"/>
                  <a:gd name="T22" fmla="*/ 824 w 891"/>
                  <a:gd name="T23" fmla="*/ 203 h 1186"/>
                  <a:gd name="T24" fmla="*/ 844 w 891"/>
                  <a:gd name="T25" fmla="*/ 243 h 1186"/>
                  <a:gd name="T26" fmla="*/ 858 w 891"/>
                  <a:gd name="T27" fmla="*/ 296 h 1186"/>
                  <a:gd name="T28" fmla="*/ 866 w 891"/>
                  <a:gd name="T29" fmla="*/ 367 h 1186"/>
                  <a:gd name="T30" fmla="*/ 861 w 891"/>
                  <a:gd name="T31" fmla="*/ 457 h 1186"/>
                  <a:gd name="T32" fmla="*/ 847 w 891"/>
                  <a:gd name="T33" fmla="*/ 537 h 1186"/>
                  <a:gd name="T34" fmla="*/ 849 w 891"/>
                  <a:gd name="T35" fmla="*/ 566 h 1186"/>
                  <a:gd name="T36" fmla="*/ 866 w 891"/>
                  <a:gd name="T37" fmla="*/ 570 h 1186"/>
                  <a:gd name="T38" fmla="*/ 882 w 891"/>
                  <a:gd name="T39" fmla="*/ 585 h 1186"/>
                  <a:gd name="T40" fmla="*/ 889 w 891"/>
                  <a:gd name="T41" fmla="*/ 612 h 1186"/>
                  <a:gd name="T42" fmla="*/ 889 w 891"/>
                  <a:gd name="T43" fmla="*/ 655 h 1186"/>
                  <a:gd name="T44" fmla="*/ 876 w 891"/>
                  <a:gd name="T45" fmla="*/ 719 h 1186"/>
                  <a:gd name="T46" fmla="*/ 852 w 891"/>
                  <a:gd name="T47" fmla="*/ 789 h 1186"/>
                  <a:gd name="T48" fmla="*/ 830 w 891"/>
                  <a:gd name="T49" fmla="*/ 828 h 1186"/>
                  <a:gd name="T50" fmla="*/ 810 w 891"/>
                  <a:gd name="T51" fmla="*/ 846 h 1186"/>
                  <a:gd name="T52" fmla="*/ 793 w 891"/>
                  <a:gd name="T53" fmla="*/ 885 h 1186"/>
                  <a:gd name="T54" fmla="*/ 764 w 891"/>
                  <a:gd name="T55" fmla="*/ 960 h 1186"/>
                  <a:gd name="T56" fmla="*/ 720 w 891"/>
                  <a:gd name="T57" fmla="*/ 1034 h 1186"/>
                  <a:gd name="T58" fmla="*/ 658 w 891"/>
                  <a:gd name="T59" fmla="*/ 1100 h 1186"/>
                  <a:gd name="T60" fmla="*/ 582 w 891"/>
                  <a:gd name="T61" fmla="*/ 1152 h 1186"/>
                  <a:gd name="T62" fmla="*/ 503 w 891"/>
                  <a:gd name="T63" fmla="*/ 1181 h 1186"/>
                  <a:gd name="T64" fmla="*/ 425 w 891"/>
                  <a:gd name="T65" fmla="*/ 1186 h 1186"/>
                  <a:gd name="T66" fmla="*/ 350 w 891"/>
                  <a:gd name="T67" fmla="*/ 1170 h 1186"/>
                  <a:gd name="T68" fmla="*/ 266 w 891"/>
                  <a:gd name="T69" fmla="*/ 1128 h 1186"/>
                  <a:gd name="T70" fmla="*/ 198 w 891"/>
                  <a:gd name="T71" fmla="*/ 1069 h 1186"/>
                  <a:gd name="T72" fmla="*/ 146 w 891"/>
                  <a:gd name="T73" fmla="*/ 998 h 1186"/>
                  <a:gd name="T74" fmla="*/ 109 w 891"/>
                  <a:gd name="T75" fmla="*/ 923 h 1186"/>
                  <a:gd name="T76" fmla="*/ 90 w 891"/>
                  <a:gd name="T77" fmla="*/ 848 h 1186"/>
                  <a:gd name="T78" fmla="*/ 72 w 891"/>
                  <a:gd name="T79" fmla="*/ 840 h 1186"/>
                  <a:gd name="T80" fmla="*/ 50 w 891"/>
                  <a:gd name="T81" fmla="*/ 811 h 1186"/>
                  <a:gd name="T82" fmla="*/ 28 w 891"/>
                  <a:gd name="T83" fmla="*/ 758 h 1186"/>
                  <a:gd name="T84" fmla="*/ 7 w 891"/>
                  <a:gd name="T85" fmla="*/ 685 h 1186"/>
                  <a:gd name="T86" fmla="*/ 0 w 891"/>
                  <a:gd name="T87" fmla="*/ 632 h 1186"/>
                  <a:gd name="T88" fmla="*/ 5 w 891"/>
                  <a:gd name="T89" fmla="*/ 597 h 1186"/>
                  <a:gd name="T90" fmla="*/ 17 w 891"/>
                  <a:gd name="T91" fmla="*/ 576 h 1186"/>
                  <a:gd name="T92" fmla="*/ 34 w 891"/>
                  <a:gd name="T93" fmla="*/ 567 h 1186"/>
                  <a:gd name="T94" fmla="*/ 53 w 891"/>
                  <a:gd name="T95" fmla="*/ 566 h 1186"/>
                  <a:gd name="T96" fmla="*/ 38 w 891"/>
                  <a:gd name="T97" fmla="*/ 510 h 1186"/>
                  <a:gd name="T98" fmla="*/ 27 w 891"/>
                  <a:gd name="T99" fmla="*/ 417 h 1186"/>
                  <a:gd name="T100" fmla="*/ 37 w 891"/>
                  <a:gd name="T101" fmla="*/ 331 h 1186"/>
                  <a:gd name="T102" fmla="*/ 69 w 891"/>
                  <a:gd name="T103" fmla="*/ 247 h 1186"/>
                  <a:gd name="T104" fmla="*/ 115 w 891"/>
                  <a:gd name="T105" fmla="*/ 177 h 1186"/>
                  <a:gd name="T106" fmla="*/ 172 w 891"/>
                  <a:gd name="T107" fmla="*/ 118 h 1186"/>
                  <a:gd name="T108" fmla="*/ 239 w 891"/>
                  <a:gd name="T109" fmla="*/ 67 h 1186"/>
                  <a:gd name="T110" fmla="*/ 299 w 891"/>
                  <a:gd name="T111" fmla="*/ 32 h 1186"/>
                  <a:gd name="T112" fmla="*/ 375 w 891"/>
                  <a:gd name="T113" fmla="*/ 8 h 1186"/>
                  <a:gd name="T114" fmla="*/ 464 w 891"/>
                  <a:gd name="T115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91" h="1186">
                    <a:moveTo>
                      <a:pt x="464" y="0"/>
                    </a:moveTo>
                    <a:lnTo>
                      <a:pt x="505" y="4"/>
                    </a:lnTo>
                    <a:lnTo>
                      <a:pt x="542" y="10"/>
                    </a:lnTo>
                    <a:lnTo>
                      <a:pt x="576" y="20"/>
                    </a:lnTo>
                    <a:lnTo>
                      <a:pt x="607" y="32"/>
                    </a:lnTo>
                    <a:lnTo>
                      <a:pt x="633" y="47"/>
                    </a:lnTo>
                    <a:lnTo>
                      <a:pt x="660" y="63"/>
                    </a:lnTo>
                    <a:lnTo>
                      <a:pt x="683" y="81"/>
                    </a:lnTo>
                    <a:lnTo>
                      <a:pt x="700" y="97"/>
                    </a:lnTo>
                    <a:lnTo>
                      <a:pt x="715" y="112"/>
                    </a:lnTo>
                    <a:lnTo>
                      <a:pt x="726" y="125"/>
                    </a:lnTo>
                    <a:lnTo>
                      <a:pt x="733" y="135"/>
                    </a:lnTo>
                    <a:lnTo>
                      <a:pt x="737" y="143"/>
                    </a:lnTo>
                    <a:lnTo>
                      <a:pt x="738" y="145"/>
                    </a:lnTo>
                    <a:lnTo>
                      <a:pt x="740" y="145"/>
                    </a:lnTo>
                    <a:lnTo>
                      <a:pt x="745" y="145"/>
                    </a:lnTo>
                    <a:lnTo>
                      <a:pt x="750" y="148"/>
                    </a:lnTo>
                    <a:lnTo>
                      <a:pt x="758" y="150"/>
                    </a:lnTo>
                    <a:lnTo>
                      <a:pt x="767" y="154"/>
                    </a:lnTo>
                    <a:lnTo>
                      <a:pt x="778" y="159"/>
                    </a:lnTo>
                    <a:lnTo>
                      <a:pt x="789" y="166"/>
                    </a:lnTo>
                    <a:lnTo>
                      <a:pt x="800" y="176"/>
                    </a:lnTo>
                    <a:lnTo>
                      <a:pt x="813" y="188"/>
                    </a:lnTo>
                    <a:lnTo>
                      <a:pt x="824" y="203"/>
                    </a:lnTo>
                    <a:lnTo>
                      <a:pt x="835" y="221"/>
                    </a:lnTo>
                    <a:lnTo>
                      <a:pt x="844" y="243"/>
                    </a:lnTo>
                    <a:lnTo>
                      <a:pt x="852" y="268"/>
                    </a:lnTo>
                    <a:lnTo>
                      <a:pt x="858" y="296"/>
                    </a:lnTo>
                    <a:lnTo>
                      <a:pt x="863" y="330"/>
                    </a:lnTo>
                    <a:lnTo>
                      <a:pt x="866" y="367"/>
                    </a:lnTo>
                    <a:lnTo>
                      <a:pt x="865" y="410"/>
                    </a:lnTo>
                    <a:lnTo>
                      <a:pt x="861" y="457"/>
                    </a:lnTo>
                    <a:lnTo>
                      <a:pt x="853" y="510"/>
                    </a:lnTo>
                    <a:lnTo>
                      <a:pt x="847" y="537"/>
                    </a:lnTo>
                    <a:lnTo>
                      <a:pt x="839" y="566"/>
                    </a:lnTo>
                    <a:lnTo>
                      <a:pt x="849" y="566"/>
                    </a:lnTo>
                    <a:lnTo>
                      <a:pt x="857" y="567"/>
                    </a:lnTo>
                    <a:lnTo>
                      <a:pt x="866" y="570"/>
                    </a:lnTo>
                    <a:lnTo>
                      <a:pt x="874" y="576"/>
                    </a:lnTo>
                    <a:lnTo>
                      <a:pt x="882" y="585"/>
                    </a:lnTo>
                    <a:lnTo>
                      <a:pt x="887" y="597"/>
                    </a:lnTo>
                    <a:lnTo>
                      <a:pt x="889" y="612"/>
                    </a:lnTo>
                    <a:lnTo>
                      <a:pt x="891" y="632"/>
                    </a:lnTo>
                    <a:lnTo>
                      <a:pt x="889" y="655"/>
                    </a:lnTo>
                    <a:lnTo>
                      <a:pt x="884" y="685"/>
                    </a:lnTo>
                    <a:lnTo>
                      <a:pt x="876" y="719"/>
                    </a:lnTo>
                    <a:lnTo>
                      <a:pt x="863" y="758"/>
                    </a:lnTo>
                    <a:lnTo>
                      <a:pt x="852" y="789"/>
                    </a:lnTo>
                    <a:lnTo>
                      <a:pt x="841" y="811"/>
                    </a:lnTo>
                    <a:lnTo>
                      <a:pt x="830" y="828"/>
                    </a:lnTo>
                    <a:lnTo>
                      <a:pt x="820" y="840"/>
                    </a:lnTo>
                    <a:lnTo>
                      <a:pt x="810" y="846"/>
                    </a:lnTo>
                    <a:lnTo>
                      <a:pt x="801" y="848"/>
                    </a:lnTo>
                    <a:lnTo>
                      <a:pt x="793" y="885"/>
                    </a:lnTo>
                    <a:lnTo>
                      <a:pt x="782" y="923"/>
                    </a:lnTo>
                    <a:lnTo>
                      <a:pt x="764" y="960"/>
                    </a:lnTo>
                    <a:lnTo>
                      <a:pt x="743" y="998"/>
                    </a:lnTo>
                    <a:lnTo>
                      <a:pt x="720" y="1034"/>
                    </a:lnTo>
                    <a:lnTo>
                      <a:pt x="690" y="1069"/>
                    </a:lnTo>
                    <a:lnTo>
                      <a:pt x="658" y="1100"/>
                    </a:lnTo>
                    <a:lnTo>
                      <a:pt x="622" y="1128"/>
                    </a:lnTo>
                    <a:lnTo>
                      <a:pt x="582" y="1152"/>
                    </a:lnTo>
                    <a:lnTo>
                      <a:pt x="540" y="1170"/>
                    </a:lnTo>
                    <a:lnTo>
                      <a:pt x="503" y="1181"/>
                    </a:lnTo>
                    <a:lnTo>
                      <a:pt x="465" y="1186"/>
                    </a:lnTo>
                    <a:lnTo>
                      <a:pt x="425" y="1186"/>
                    </a:lnTo>
                    <a:lnTo>
                      <a:pt x="387" y="1181"/>
                    </a:lnTo>
                    <a:lnTo>
                      <a:pt x="350" y="1170"/>
                    </a:lnTo>
                    <a:lnTo>
                      <a:pt x="307" y="1152"/>
                    </a:lnTo>
                    <a:lnTo>
                      <a:pt x="266" y="1128"/>
                    </a:lnTo>
                    <a:lnTo>
                      <a:pt x="230" y="1100"/>
                    </a:lnTo>
                    <a:lnTo>
                      <a:pt x="198" y="1069"/>
                    </a:lnTo>
                    <a:lnTo>
                      <a:pt x="170" y="1034"/>
                    </a:lnTo>
                    <a:lnTo>
                      <a:pt x="146" y="998"/>
                    </a:lnTo>
                    <a:lnTo>
                      <a:pt x="125" y="960"/>
                    </a:lnTo>
                    <a:lnTo>
                      <a:pt x="109" y="923"/>
                    </a:lnTo>
                    <a:lnTo>
                      <a:pt x="97" y="885"/>
                    </a:lnTo>
                    <a:lnTo>
                      <a:pt x="90" y="848"/>
                    </a:lnTo>
                    <a:lnTo>
                      <a:pt x="81" y="846"/>
                    </a:lnTo>
                    <a:lnTo>
                      <a:pt x="72" y="840"/>
                    </a:lnTo>
                    <a:lnTo>
                      <a:pt x="62" y="828"/>
                    </a:lnTo>
                    <a:lnTo>
                      <a:pt x="50" y="811"/>
                    </a:lnTo>
                    <a:lnTo>
                      <a:pt x="39" y="788"/>
                    </a:lnTo>
                    <a:lnTo>
                      <a:pt x="28" y="758"/>
                    </a:lnTo>
                    <a:lnTo>
                      <a:pt x="16" y="719"/>
                    </a:lnTo>
                    <a:lnTo>
                      <a:pt x="7" y="685"/>
                    </a:lnTo>
                    <a:lnTo>
                      <a:pt x="2" y="655"/>
                    </a:lnTo>
                    <a:lnTo>
                      <a:pt x="0" y="632"/>
                    </a:lnTo>
                    <a:lnTo>
                      <a:pt x="1" y="612"/>
                    </a:lnTo>
                    <a:lnTo>
                      <a:pt x="5" y="597"/>
                    </a:lnTo>
                    <a:lnTo>
                      <a:pt x="10" y="585"/>
                    </a:lnTo>
                    <a:lnTo>
                      <a:pt x="17" y="576"/>
                    </a:lnTo>
                    <a:lnTo>
                      <a:pt x="24" y="570"/>
                    </a:lnTo>
                    <a:lnTo>
                      <a:pt x="34" y="567"/>
                    </a:lnTo>
                    <a:lnTo>
                      <a:pt x="43" y="566"/>
                    </a:lnTo>
                    <a:lnTo>
                      <a:pt x="53" y="566"/>
                    </a:lnTo>
                    <a:lnTo>
                      <a:pt x="44" y="537"/>
                    </a:lnTo>
                    <a:lnTo>
                      <a:pt x="38" y="510"/>
                    </a:lnTo>
                    <a:lnTo>
                      <a:pt x="31" y="463"/>
                    </a:lnTo>
                    <a:lnTo>
                      <a:pt x="27" y="417"/>
                    </a:lnTo>
                    <a:lnTo>
                      <a:pt x="29" y="374"/>
                    </a:lnTo>
                    <a:lnTo>
                      <a:pt x="37" y="331"/>
                    </a:lnTo>
                    <a:lnTo>
                      <a:pt x="50" y="287"/>
                    </a:lnTo>
                    <a:lnTo>
                      <a:pt x="69" y="247"/>
                    </a:lnTo>
                    <a:lnTo>
                      <a:pt x="90" y="211"/>
                    </a:lnTo>
                    <a:lnTo>
                      <a:pt x="115" y="177"/>
                    </a:lnTo>
                    <a:lnTo>
                      <a:pt x="142" y="148"/>
                    </a:lnTo>
                    <a:lnTo>
                      <a:pt x="172" y="118"/>
                    </a:lnTo>
                    <a:lnTo>
                      <a:pt x="205" y="91"/>
                    </a:lnTo>
                    <a:lnTo>
                      <a:pt x="239" y="67"/>
                    </a:lnTo>
                    <a:lnTo>
                      <a:pt x="268" y="48"/>
                    </a:lnTo>
                    <a:lnTo>
                      <a:pt x="299" y="32"/>
                    </a:lnTo>
                    <a:lnTo>
                      <a:pt x="333" y="19"/>
                    </a:lnTo>
                    <a:lnTo>
                      <a:pt x="375" y="8"/>
                    </a:lnTo>
                    <a:lnTo>
                      <a:pt x="419" y="3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1" name="Freeform 18">
                <a:extLst>
                  <a:ext uri="{FF2B5EF4-FFF2-40B4-BE49-F238E27FC236}">
                    <a16:creationId xmlns:a16="http://schemas.microsoft.com/office/drawing/2014/main" id="{99800CCE-838D-4BAA-AE18-A001FD586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3311" y="4743932"/>
                <a:ext cx="59896" cy="79923"/>
              </a:xfrm>
              <a:custGeom>
                <a:avLst/>
                <a:gdLst>
                  <a:gd name="T0" fmla="*/ 554 w 978"/>
                  <a:gd name="T1" fmla="*/ 4 h 1303"/>
                  <a:gd name="T2" fmla="*/ 632 w 978"/>
                  <a:gd name="T3" fmla="*/ 23 h 1303"/>
                  <a:gd name="T4" fmla="*/ 695 w 978"/>
                  <a:gd name="T5" fmla="*/ 52 h 1303"/>
                  <a:gd name="T6" fmla="*/ 749 w 978"/>
                  <a:gd name="T7" fmla="*/ 88 h 1303"/>
                  <a:gd name="T8" fmla="*/ 784 w 978"/>
                  <a:gd name="T9" fmla="*/ 123 h 1303"/>
                  <a:gd name="T10" fmla="*/ 804 w 978"/>
                  <a:gd name="T11" fmla="*/ 149 h 1303"/>
                  <a:gd name="T12" fmla="*/ 810 w 978"/>
                  <a:gd name="T13" fmla="*/ 159 h 1303"/>
                  <a:gd name="T14" fmla="*/ 815 w 978"/>
                  <a:gd name="T15" fmla="*/ 160 h 1303"/>
                  <a:gd name="T16" fmla="*/ 830 w 978"/>
                  <a:gd name="T17" fmla="*/ 164 h 1303"/>
                  <a:gd name="T18" fmla="*/ 850 w 978"/>
                  <a:gd name="T19" fmla="*/ 172 h 1303"/>
                  <a:gd name="T20" fmla="*/ 874 w 978"/>
                  <a:gd name="T21" fmla="*/ 188 h 1303"/>
                  <a:gd name="T22" fmla="*/ 897 w 978"/>
                  <a:gd name="T23" fmla="*/ 214 h 1303"/>
                  <a:gd name="T24" fmla="*/ 919 w 978"/>
                  <a:gd name="T25" fmla="*/ 252 h 1303"/>
                  <a:gd name="T26" fmla="*/ 938 w 978"/>
                  <a:gd name="T27" fmla="*/ 302 h 1303"/>
                  <a:gd name="T28" fmla="*/ 948 w 978"/>
                  <a:gd name="T29" fmla="*/ 369 h 1303"/>
                  <a:gd name="T30" fmla="*/ 948 w 978"/>
                  <a:gd name="T31" fmla="*/ 455 h 1303"/>
                  <a:gd name="T32" fmla="*/ 937 w 978"/>
                  <a:gd name="T33" fmla="*/ 560 h 1303"/>
                  <a:gd name="T34" fmla="*/ 919 w 978"/>
                  <a:gd name="T35" fmla="*/ 622 h 1303"/>
                  <a:gd name="T36" fmla="*/ 939 w 978"/>
                  <a:gd name="T37" fmla="*/ 623 h 1303"/>
                  <a:gd name="T38" fmla="*/ 956 w 978"/>
                  <a:gd name="T39" fmla="*/ 630 h 1303"/>
                  <a:gd name="T40" fmla="*/ 970 w 978"/>
                  <a:gd name="T41" fmla="*/ 649 h 1303"/>
                  <a:gd name="T42" fmla="*/ 978 w 978"/>
                  <a:gd name="T43" fmla="*/ 679 h 1303"/>
                  <a:gd name="T44" fmla="*/ 975 w 978"/>
                  <a:gd name="T45" fmla="*/ 726 h 1303"/>
                  <a:gd name="T46" fmla="*/ 960 w 978"/>
                  <a:gd name="T47" fmla="*/ 790 h 1303"/>
                  <a:gd name="T48" fmla="*/ 934 w 978"/>
                  <a:gd name="T49" fmla="*/ 866 h 1303"/>
                  <a:gd name="T50" fmla="*/ 911 w 978"/>
                  <a:gd name="T51" fmla="*/ 909 h 1303"/>
                  <a:gd name="T52" fmla="*/ 888 w 978"/>
                  <a:gd name="T53" fmla="*/ 929 h 1303"/>
                  <a:gd name="T54" fmla="*/ 871 w 978"/>
                  <a:gd name="T55" fmla="*/ 967 h 1303"/>
                  <a:gd name="T56" fmla="*/ 844 w 978"/>
                  <a:gd name="T57" fmla="*/ 1043 h 1303"/>
                  <a:gd name="T58" fmla="*/ 802 w 978"/>
                  <a:gd name="T59" fmla="*/ 1117 h 1303"/>
                  <a:gd name="T60" fmla="*/ 746 w 978"/>
                  <a:gd name="T61" fmla="*/ 1185 h 1303"/>
                  <a:gd name="T62" fmla="*/ 676 w 978"/>
                  <a:gd name="T63" fmla="*/ 1243 h 1303"/>
                  <a:gd name="T64" fmla="*/ 593 w 978"/>
                  <a:gd name="T65" fmla="*/ 1284 h 1303"/>
                  <a:gd name="T66" fmla="*/ 510 w 978"/>
                  <a:gd name="T67" fmla="*/ 1303 h 1303"/>
                  <a:gd name="T68" fmla="*/ 424 w 978"/>
                  <a:gd name="T69" fmla="*/ 1296 h 1303"/>
                  <a:gd name="T70" fmla="*/ 340 w 978"/>
                  <a:gd name="T71" fmla="*/ 1267 h 1303"/>
                  <a:gd name="T72" fmla="*/ 264 w 978"/>
                  <a:gd name="T73" fmla="*/ 1216 h 1303"/>
                  <a:gd name="T74" fmla="*/ 201 w 978"/>
                  <a:gd name="T75" fmla="*/ 1153 h 1303"/>
                  <a:gd name="T76" fmla="*/ 152 w 978"/>
                  <a:gd name="T77" fmla="*/ 1081 h 1303"/>
                  <a:gd name="T78" fmla="*/ 118 w 978"/>
                  <a:gd name="T79" fmla="*/ 1006 h 1303"/>
                  <a:gd name="T80" fmla="*/ 99 w 978"/>
                  <a:gd name="T81" fmla="*/ 931 h 1303"/>
                  <a:gd name="T82" fmla="*/ 82 w 978"/>
                  <a:gd name="T83" fmla="*/ 924 h 1303"/>
                  <a:gd name="T84" fmla="*/ 62 w 978"/>
                  <a:gd name="T85" fmla="*/ 902 h 1303"/>
                  <a:gd name="T86" fmla="*/ 40 w 978"/>
                  <a:gd name="T87" fmla="*/ 857 h 1303"/>
                  <a:gd name="T88" fmla="*/ 17 w 978"/>
                  <a:gd name="T89" fmla="*/ 789 h 1303"/>
                  <a:gd name="T90" fmla="*/ 3 w 978"/>
                  <a:gd name="T91" fmla="*/ 725 h 1303"/>
                  <a:gd name="T92" fmla="*/ 0 w 978"/>
                  <a:gd name="T93" fmla="*/ 677 h 1303"/>
                  <a:gd name="T94" fmla="*/ 7 w 978"/>
                  <a:gd name="T95" fmla="*/ 648 h 1303"/>
                  <a:gd name="T96" fmla="*/ 21 w 978"/>
                  <a:gd name="T97" fmla="*/ 629 h 1303"/>
                  <a:gd name="T98" fmla="*/ 38 w 978"/>
                  <a:gd name="T99" fmla="*/ 622 h 1303"/>
                  <a:gd name="T100" fmla="*/ 58 w 978"/>
                  <a:gd name="T101" fmla="*/ 621 h 1303"/>
                  <a:gd name="T102" fmla="*/ 41 w 978"/>
                  <a:gd name="T103" fmla="*/ 559 h 1303"/>
                  <a:gd name="T104" fmla="*/ 30 w 978"/>
                  <a:gd name="T105" fmla="*/ 457 h 1303"/>
                  <a:gd name="T106" fmla="*/ 41 w 978"/>
                  <a:gd name="T107" fmla="*/ 362 h 1303"/>
                  <a:gd name="T108" fmla="*/ 68 w 978"/>
                  <a:gd name="T109" fmla="*/ 284 h 1303"/>
                  <a:gd name="T110" fmla="*/ 108 w 978"/>
                  <a:gd name="T111" fmla="*/ 217 h 1303"/>
                  <a:gd name="T112" fmla="*/ 156 w 978"/>
                  <a:gd name="T113" fmla="*/ 160 h 1303"/>
                  <a:gd name="T114" fmla="*/ 225 w 978"/>
                  <a:gd name="T115" fmla="*/ 99 h 1303"/>
                  <a:gd name="T116" fmla="*/ 295 w 978"/>
                  <a:gd name="T117" fmla="*/ 52 h 1303"/>
                  <a:gd name="T118" fmla="*/ 365 w 978"/>
                  <a:gd name="T119" fmla="*/ 20 h 1303"/>
                  <a:gd name="T120" fmla="*/ 427 w 978"/>
                  <a:gd name="T121" fmla="*/ 5 h 1303"/>
                  <a:gd name="T122" fmla="*/ 509 w 978"/>
                  <a:gd name="T123" fmla="*/ 0 h 1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78" h="1303">
                    <a:moveTo>
                      <a:pt x="509" y="0"/>
                    </a:moveTo>
                    <a:lnTo>
                      <a:pt x="554" y="4"/>
                    </a:lnTo>
                    <a:lnTo>
                      <a:pt x="595" y="11"/>
                    </a:lnTo>
                    <a:lnTo>
                      <a:pt x="632" y="23"/>
                    </a:lnTo>
                    <a:lnTo>
                      <a:pt x="666" y="36"/>
                    </a:lnTo>
                    <a:lnTo>
                      <a:pt x="695" y="52"/>
                    </a:lnTo>
                    <a:lnTo>
                      <a:pt x="724" y="70"/>
                    </a:lnTo>
                    <a:lnTo>
                      <a:pt x="749" y="88"/>
                    </a:lnTo>
                    <a:lnTo>
                      <a:pt x="768" y="106"/>
                    </a:lnTo>
                    <a:lnTo>
                      <a:pt x="784" y="123"/>
                    </a:lnTo>
                    <a:lnTo>
                      <a:pt x="796" y="136"/>
                    </a:lnTo>
                    <a:lnTo>
                      <a:pt x="804" y="149"/>
                    </a:lnTo>
                    <a:lnTo>
                      <a:pt x="809" y="156"/>
                    </a:lnTo>
                    <a:lnTo>
                      <a:pt x="810" y="159"/>
                    </a:lnTo>
                    <a:lnTo>
                      <a:pt x="812" y="159"/>
                    </a:lnTo>
                    <a:lnTo>
                      <a:pt x="815" y="160"/>
                    </a:lnTo>
                    <a:lnTo>
                      <a:pt x="822" y="161"/>
                    </a:lnTo>
                    <a:lnTo>
                      <a:pt x="830" y="164"/>
                    </a:lnTo>
                    <a:lnTo>
                      <a:pt x="839" y="167"/>
                    </a:lnTo>
                    <a:lnTo>
                      <a:pt x="850" y="172"/>
                    </a:lnTo>
                    <a:lnTo>
                      <a:pt x="861" y="180"/>
                    </a:lnTo>
                    <a:lnTo>
                      <a:pt x="874" y="188"/>
                    </a:lnTo>
                    <a:lnTo>
                      <a:pt x="886" y="200"/>
                    </a:lnTo>
                    <a:lnTo>
                      <a:pt x="897" y="214"/>
                    </a:lnTo>
                    <a:lnTo>
                      <a:pt x="909" y="232"/>
                    </a:lnTo>
                    <a:lnTo>
                      <a:pt x="919" y="252"/>
                    </a:lnTo>
                    <a:lnTo>
                      <a:pt x="929" y="275"/>
                    </a:lnTo>
                    <a:lnTo>
                      <a:pt x="938" y="302"/>
                    </a:lnTo>
                    <a:lnTo>
                      <a:pt x="944" y="333"/>
                    </a:lnTo>
                    <a:lnTo>
                      <a:pt x="948" y="369"/>
                    </a:lnTo>
                    <a:lnTo>
                      <a:pt x="949" y="410"/>
                    </a:lnTo>
                    <a:lnTo>
                      <a:pt x="948" y="455"/>
                    </a:lnTo>
                    <a:lnTo>
                      <a:pt x="944" y="504"/>
                    </a:lnTo>
                    <a:lnTo>
                      <a:pt x="937" y="560"/>
                    </a:lnTo>
                    <a:lnTo>
                      <a:pt x="929" y="591"/>
                    </a:lnTo>
                    <a:lnTo>
                      <a:pt x="919" y="622"/>
                    </a:lnTo>
                    <a:lnTo>
                      <a:pt x="929" y="622"/>
                    </a:lnTo>
                    <a:lnTo>
                      <a:pt x="939" y="623"/>
                    </a:lnTo>
                    <a:lnTo>
                      <a:pt x="948" y="625"/>
                    </a:lnTo>
                    <a:lnTo>
                      <a:pt x="956" y="630"/>
                    </a:lnTo>
                    <a:lnTo>
                      <a:pt x="964" y="638"/>
                    </a:lnTo>
                    <a:lnTo>
                      <a:pt x="970" y="649"/>
                    </a:lnTo>
                    <a:lnTo>
                      <a:pt x="975" y="663"/>
                    </a:lnTo>
                    <a:lnTo>
                      <a:pt x="978" y="679"/>
                    </a:lnTo>
                    <a:lnTo>
                      <a:pt x="978" y="700"/>
                    </a:lnTo>
                    <a:lnTo>
                      <a:pt x="975" y="726"/>
                    </a:lnTo>
                    <a:lnTo>
                      <a:pt x="969" y="755"/>
                    </a:lnTo>
                    <a:lnTo>
                      <a:pt x="960" y="790"/>
                    </a:lnTo>
                    <a:lnTo>
                      <a:pt x="948" y="832"/>
                    </a:lnTo>
                    <a:lnTo>
                      <a:pt x="934" y="866"/>
                    </a:lnTo>
                    <a:lnTo>
                      <a:pt x="922" y="890"/>
                    </a:lnTo>
                    <a:lnTo>
                      <a:pt x="911" y="909"/>
                    </a:lnTo>
                    <a:lnTo>
                      <a:pt x="900" y="921"/>
                    </a:lnTo>
                    <a:lnTo>
                      <a:pt x="888" y="929"/>
                    </a:lnTo>
                    <a:lnTo>
                      <a:pt x="879" y="931"/>
                    </a:lnTo>
                    <a:lnTo>
                      <a:pt x="871" y="967"/>
                    </a:lnTo>
                    <a:lnTo>
                      <a:pt x="860" y="1004"/>
                    </a:lnTo>
                    <a:lnTo>
                      <a:pt x="844" y="1043"/>
                    </a:lnTo>
                    <a:lnTo>
                      <a:pt x="825" y="1080"/>
                    </a:lnTo>
                    <a:lnTo>
                      <a:pt x="802" y="1117"/>
                    </a:lnTo>
                    <a:lnTo>
                      <a:pt x="776" y="1152"/>
                    </a:lnTo>
                    <a:lnTo>
                      <a:pt x="746" y="1185"/>
                    </a:lnTo>
                    <a:lnTo>
                      <a:pt x="713" y="1216"/>
                    </a:lnTo>
                    <a:lnTo>
                      <a:pt x="676" y="1243"/>
                    </a:lnTo>
                    <a:lnTo>
                      <a:pt x="636" y="1266"/>
                    </a:lnTo>
                    <a:lnTo>
                      <a:pt x="593" y="1284"/>
                    </a:lnTo>
                    <a:lnTo>
                      <a:pt x="552" y="1296"/>
                    </a:lnTo>
                    <a:lnTo>
                      <a:pt x="510" y="1303"/>
                    </a:lnTo>
                    <a:lnTo>
                      <a:pt x="468" y="1303"/>
                    </a:lnTo>
                    <a:lnTo>
                      <a:pt x="424" y="1296"/>
                    </a:lnTo>
                    <a:lnTo>
                      <a:pt x="384" y="1285"/>
                    </a:lnTo>
                    <a:lnTo>
                      <a:pt x="340" y="1267"/>
                    </a:lnTo>
                    <a:lnTo>
                      <a:pt x="301" y="1243"/>
                    </a:lnTo>
                    <a:lnTo>
                      <a:pt x="264" y="1216"/>
                    </a:lnTo>
                    <a:lnTo>
                      <a:pt x="230" y="1186"/>
                    </a:lnTo>
                    <a:lnTo>
                      <a:pt x="201" y="1153"/>
                    </a:lnTo>
                    <a:lnTo>
                      <a:pt x="175" y="1117"/>
                    </a:lnTo>
                    <a:lnTo>
                      <a:pt x="152" y="1081"/>
                    </a:lnTo>
                    <a:lnTo>
                      <a:pt x="132" y="1043"/>
                    </a:lnTo>
                    <a:lnTo>
                      <a:pt x="118" y="1006"/>
                    </a:lnTo>
                    <a:lnTo>
                      <a:pt x="106" y="968"/>
                    </a:lnTo>
                    <a:lnTo>
                      <a:pt x="99" y="931"/>
                    </a:lnTo>
                    <a:lnTo>
                      <a:pt x="90" y="930"/>
                    </a:lnTo>
                    <a:lnTo>
                      <a:pt x="82" y="924"/>
                    </a:lnTo>
                    <a:lnTo>
                      <a:pt x="72" y="915"/>
                    </a:lnTo>
                    <a:lnTo>
                      <a:pt x="62" y="902"/>
                    </a:lnTo>
                    <a:lnTo>
                      <a:pt x="51" y="882"/>
                    </a:lnTo>
                    <a:lnTo>
                      <a:pt x="40" y="857"/>
                    </a:lnTo>
                    <a:lnTo>
                      <a:pt x="29" y="827"/>
                    </a:lnTo>
                    <a:lnTo>
                      <a:pt x="17" y="789"/>
                    </a:lnTo>
                    <a:lnTo>
                      <a:pt x="9" y="754"/>
                    </a:lnTo>
                    <a:lnTo>
                      <a:pt x="3" y="725"/>
                    </a:lnTo>
                    <a:lnTo>
                      <a:pt x="0" y="699"/>
                    </a:lnTo>
                    <a:lnTo>
                      <a:pt x="0" y="677"/>
                    </a:lnTo>
                    <a:lnTo>
                      <a:pt x="3" y="661"/>
                    </a:lnTo>
                    <a:lnTo>
                      <a:pt x="7" y="648"/>
                    </a:lnTo>
                    <a:lnTo>
                      <a:pt x="14" y="637"/>
                    </a:lnTo>
                    <a:lnTo>
                      <a:pt x="21" y="629"/>
                    </a:lnTo>
                    <a:lnTo>
                      <a:pt x="30" y="624"/>
                    </a:lnTo>
                    <a:lnTo>
                      <a:pt x="38" y="622"/>
                    </a:lnTo>
                    <a:lnTo>
                      <a:pt x="48" y="621"/>
                    </a:lnTo>
                    <a:lnTo>
                      <a:pt x="58" y="621"/>
                    </a:lnTo>
                    <a:lnTo>
                      <a:pt x="48" y="590"/>
                    </a:lnTo>
                    <a:lnTo>
                      <a:pt x="41" y="559"/>
                    </a:lnTo>
                    <a:lnTo>
                      <a:pt x="33" y="508"/>
                    </a:lnTo>
                    <a:lnTo>
                      <a:pt x="30" y="457"/>
                    </a:lnTo>
                    <a:lnTo>
                      <a:pt x="32" y="409"/>
                    </a:lnTo>
                    <a:lnTo>
                      <a:pt x="41" y="362"/>
                    </a:lnTo>
                    <a:lnTo>
                      <a:pt x="52" y="322"/>
                    </a:lnTo>
                    <a:lnTo>
                      <a:pt x="68" y="284"/>
                    </a:lnTo>
                    <a:lnTo>
                      <a:pt x="87" y="249"/>
                    </a:lnTo>
                    <a:lnTo>
                      <a:pt x="108" y="217"/>
                    </a:lnTo>
                    <a:lnTo>
                      <a:pt x="131" y="187"/>
                    </a:lnTo>
                    <a:lnTo>
                      <a:pt x="156" y="160"/>
                    </a:lnTo>
                    <a:lnTo>
                      <a:pt x="189" y="128"/>
                    </a:lnTo>
                    <a:lnTo>
                      <a:pt x="225" y="99"/>
                    </a:lnTo>
                    <a:lnTo>
                      <a:pt x="262" y="73"/>
                    </a:lnTo>
                    <a:lnTo>
                      <a:pt x="295" y="52"/>
                    </a:lnTo>
                    <a:lnTo>
                      <a:pt x="329" y="34"/>
                    </a:lnTo>
                    <a:lnTo>
                      <a:pt x="365" y="20"/>
                    </a:lnTo>
                    <a:lnTo>
                      <a:pt x="396" y="11"/>
                    </a:lnTo>
                    <a:lnTo>
                      <a:pt x="427" y="5"/>
                    </a:lnTo>
                    <a:lnTo>
                      <a:pt x="459" y="2"/>
                    </a:lnTo>
                    <a:lnTo>
                      <a:pt x="50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2" name="Freeform 19">
                <a:extLst>
                  <a:ext uri="{FF2B5EF4-FFF2-40B4-BE49-F238E27FC236}">
                    <a16:creationId xmlns:a16="http://schemas.microsoft.com/office/drawing/2014/main" id="{D26FEFE4-F01F-4356-9C1D-63F558C10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0267" y="4803093"/>
                <a:ext cx="98112" cy="52914"/>
              </a:xfrm>
              <a:custGeom>
                <a:avLst/>
                <a:gdLst>
                  <a:gd name="T0" fmla="*/ 620 w 1602"/>
                  <a:gd name="T1" fmla="*/ 505 h 863"/>
                  <a:gd name="T2" fmla="*/ 713 w 1602"/>
                  <a:gd name="T3" fmla="*/ 370 h 863"/>
                  <a:gd name="T4" fmla="*/ 658 w 1602"/>
                  <a:gd name="T5" fmla="*/ 277 h 863"/>
                  <a:gd name="T6" fmla="*/ 643 w 1602"/>
                  <a:gd name="T7" fmla="*/ 211 h 863"/>
                  <a:gd name="T8" fmla="*/ 657 w 1602"/>
                  <a:gd name="T9" fmla="*/ 169 h 863"/>
                  <a:gd name="T10" fmla="*/ 688 w 1602"/>
                  <a:gd name="T11" fmla="*/ 145 h 863"/>
                  <a:gd name="T12" fmla="*/ 723 w 1602"/>
                  <a:gd name="T13" fmla="*/ 133 h 863"/>
                  <a:gd name="T14" fmla="*/ 750 w 1602"/>
                  <a:gd name="T15" fmla="*/ 130 h 863"/>
                  <a:gd name="T16" fmla="*/ 762 w 1602"/>
                  <a:gd name="T17" fmla="*/ 130 h 863"/>
                  <a:gd name="T18" fmla="*/ 786 w 1602"/>
                  <a:gd name="T19" fmla="*/ 132 h 863"/>
                  <a:gd name="T20" fmla="*/ 819 w 1602"/>
                  <a:gd name="T21" fmla="*/ 140 h 863"/>
                  <a:gd name="T22" fmla="*/ 853 w 1602"/>
                  <a:gd name="T23" fmla="*/ 159 h 863"/>
                  <a:gd name="T24" fmla="*/ 872 w 1602"/>
                  <a:gd name="T25" fmla="*/ 195 h 863"/>
                  <a:gd name="T26" fmla="*/ 869 w 1602"/>
                  <a:gd name="T27" fmla="*/ 252 h 863"/>
                  <a:gd name="T28" fmla="*/ 829 w 1602"/>
                  <a:gd name="T29" fmla="*/ 335 h 863"/>
                  <a:gd name="T30" fmla="*/ 898 w 1602"/>
                  <a:gd name="T31" fmla="*/ 504 h 863"/>
                  <a:gd name="T32" fmla="*/ 1058 w 1602"/>
                  <a:gd name="T33" fmla="*/ 0 h 863"/>
                  <a:gd name="T34" fmla="*/ 1080 w 1602"/>
                  <a:gd name="T35" fmla="*/ 15 h 863"/>
                  <a:gd name="T36" fmla="*/ 1142 w 1602"/>
                  <a:gd name="T37" fmla="*/ 52 h 863"/>
                  <a:gd name="T38" fmla="*/ 1235 w 1602"/>
                  <a:gd name="T39" fmla="*/ 100 h 863"/>
                  <a:gd name="T40" fmla="*/ 1352 w 1602"/>
                  <a:gd name="T41" fmla="*/ 148 h 863"/>
                  <a:gd name="T42" fmla="*/ 1472 w 1602"/>
                  <a:gd name="T43" fmla="*/ 185 h 863"/>
                  <a:gd name="T44" fmla="*/ 1542 w 1602"/>
                  <a:gd name="T45" fmla="*/ 239 h 863"/>
                  <a:gd name="T46" fmla="*/ 1581 w 1602"/>
                  <a:gd name="T47" fmla="*/ 312 h 863"/>
                  <a:gd name="T48" fmla="*/ 1599 w 1602"/>
                  <a:gd name="T49" fmla="*/ 392 h 863"/>
                  <a:gd name="T50" fmla="*/ 1602 w 1602"/>
                  <a:gd name="T51" fmla="*/ 466 h 863"/>
                  <a:gd name="T52" fmla="*/ 1600 w 1602"/>
                  <a:gd name="T53" fmla="*/ 504 h 863"/>
                  <a:gd name="T54" fmla="*/ 1595 w 1602"/>
                  <a:gd name="T55" fmla="*/ 568 h 863"/>
                  <a:gd name="T56" fmla="*/ 1586 w 1602"/>
                  <a:gd name="T57" fmla="*/ 642 h 863"/>
                  <a:gd name="T58" fmla="*/ 1571 w 1602"/>
                  <a:gd name="T59" fmla="*/ 669 h 863"/>
                  <a:gd name="T60" fmla="*/ 1514 w 1602"/>
                  <a:gd name="T61" fmla="*/ 700 h 863"/>
                  <a:gd name="T62" fmla="*/ 1409 w 1602"/>
                  <a:gd name="T63" fmla="*/ 746 h 863"/>
                  <a:gd name="T64" fmla="*/ 1261 w 1602"/>
                  <a:gd name="T65" fmla="*/ 796 h 863"/>
                  <a:gd name="T66" fmla="*/ 1071 w 1602"/>
                  <a:gd name="T67" fmla="*/ 838 h 863"/>
                  <a:gd name="T68" fmla="*/ 844 w 1602"/>
                  <a:gd name="T69" fmla="*/ 861 h 863"/>
                  <a:gd name="T70" fmla="*/ 600 w 1602"/>
                  <a:gd name="T71" fmla="*/ 856 h 863"/>
                  <a:gd name="T72" fmla="*/ 603 w 1602"/>
                  <a:gd name="T73" fmla="*/ 825 h 863"/>
                  <a:gd name="T74" fmla="*/ 594 w 1602"/>
                  <a:gd name="T75" fmla="*/ 656 h 863"/>
                  <a:gd name="T76" fmla="*/ 546 w 1602"/>
                  <a:gd name="T77" fmla="*/ 520 h 863"/>
                  <a:gd name="T78" fmla="*/ 460 w 1602"/>
                  <a:gd name="T79" fmla="*/ 419 h 863"/>
                  <a:gd name="T80" fmla="*/ 340 w 1602"/>
                  <a:gd name="T81" fmla="*/ 362 h 863"/>
                  <a:gd name="T82" fmla="*/ 184 w 1602"/>
                  <a:gd name="T83" fmla="*/ 309 h 863"/>
                  <a:gd name="T84" fmla="*/ 59 w 1602"/>
                  <a:gd name="T85" fmla="*/ 249 h 863"/>
                  <a:gd name="T86" fmla="*/ 22 w 1602"/>
                  <a:gd name="T87" fmla="*/ 198 h 863"/>
                  <a:gd name="T88" fmla="*/ 123 w 1602"/>
                  <a:gd name="T89" fmla="*/ 162 h 863"/>
                  <a:gd name="T90" fmla="*/ 246 w 1602"/>
                  <a:gd name="T91" fmla="*/ 116 h 863"/>
                  <a:gd name="T92" fmla="*/ 349 w 1602"/>
                  <a:gd name="T93" fmla="*/ 68 h 863"/>
                  <a:gd name="T94" fmla="*/ 422 w 1602"/>
                  <a:gd name="T95" fmla="*/ 26 h 863"/>
                  <a:gd name="T96" fmla="*/ 458 w 1602"/>
                  <a:gd name="T97" fmla="*/ 2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02" h="863">
                    <a:moveTo>
                      <a:pt x="460" y="0"/>
                    </a:moveTo>
                    <a:lnTo>
                      <a:pt x="595" y="424"/>
                    </a:lnTo>
                    <a:lnTo>
                      <a:pt x="620" y="505"/>
                    </a:lnTo>
                    <a:lnTo>
                      <a:pt x="620" y="504"/>
                    </a:lnTo>
                    <a:lnTo>
                      <a:pt x="642" y="572"/>
                    </a:lnTo>
                    <a:lnTo>
                      <a:pt x="713" y="370"/>
                    </a:lnTo>
                    <a:lnTo>
                      <a:pt x="689" y="335"/>
                    </a:lnTo>
                    <a:lnTo>
                      <a:pt x="671" y="304"/>
                    </a:lnTo>
                    <a:lnTo>
                      <a:pt x="658" y="277"/>
                    </a:lnTo>
                    <a:lnTo>
                      <a:pt x="650" y="252"/>
                    </a:lnTo>
                    <a:lnTo>
                      <a:pt x="645" y="230"/>
                    </a:lnTo>
                    <a:lnTo>
                      <a:pt x="643" y="211"/>
                    </a:lnTo>
                    <a:lnTo>
                      <a:pt x="646" y="195"/>
                    </a:lnTo>
                    <a:lnTo>
                      <a:pt x="650" y="180"/>
                    </a:lnTo>
                    <a:lnTo>
                      <a:pt x="657" y="169"/>
                    </a:lnTo>
                    <a:lnTo>
                      <a:pt x="666" y="159"/>
                    </a:lnTo>
                    <a:lnTo>
                      <a:pt x="677" y="151"/>
                    </a:lnTo>
                    <a:lnTo>
                      <a:pt x="688" y="145"/>
                    </a:lnTo>
                    <a:lnTo>
                      <a:pt x="699" y="140"/>
                    </a:lnTo>
                    <a:lnTo>
                      <a:pt x="711" y="136"/>
                    </a:lnTo>
                    <a:lnTo>
                      <a:pt x="723" y="133"/>
                    </a:lnTo>
                    <a:lnTo>
                      <a:pt x="732" y="132"/>
                    </a:lnTo>
                    <a:lnTo>
                      <a:pt x="742" y="131"/>
                    </a:lnTo>
                    <a:lnTo>
                      <a:pt x="750" y="130"/>
                    </a:lnTo>
                    <a:lnTo>
                      <a:pt x="756" y="130"/>
                    </a:lnTo>
                    <a:lnTo>
                      <a:pt x="758" y="130"/>
                    </a:lnTo>
                    <a:lnTo>
                      <a:pt x="762" y="130"/>
                    </a:lnTo>
                    <a:lnTo>
                      <a:pt x="768" y="130"/>
                    </a:lnTo>
                    <a:lnTo>
                      <a:pt x="776" y="131"/>
                    </a:lnTo>
                    <a:lnTo>
                      <a:pt x="786" y="132"/>
                    </a:lnTo>
                    <a:lnTo>
                      <a:pt x="796" y="133"/>
                    </a:lnTo>
                    <a:lnTo>
                      <a:pt x="807" y="136"/>
                    </a:lnTo>
                    <a:lnTo>
                      <a:pt x="819" y="140"/>
                    </a:lnTo>
                    <a:lnTo>
                      <a:pt x="830" y="145"/>
                    </a:lnTo>
                    <a:lnTo>
                      <a:pt x="841" y="151"/>
                    </a:lnTo>
                    <a:lnTo>
                      <a:pt x="853" y="159"/>
                    </a:lnTo>
                    <a:lnTo>
                      <a:pt x="861" y="169"/>
                    </a:lnTo>
                    <a:lnTo>
                      <a:pt x="867" y="180"/>
                    </a:lnTo>
                    <a:lnTo>
                      <a:pt x="872" y="195"/>
                    </a:lnTo>
                    <a:lnTo>
                      <a:pt x="875" y="211"/>
                    </a:lnTo>
                    <a:lnTo>
                      <a:pt x="874" y="230"/>
                    </a:lnTo>
                    <a:lnTo>
                      <a:pt x="869" y="252"/>
                    </a:lnTo>
                    <a:lnTo>
                      <a:pt x="860" y="277"/>
                    </a:lnTo>
                    <a:lnTo>
                      <a:pt x="848" y="304"/>
                    </a:lnTo>
                    <a:lnTo>
                      <a:pt x="829" y="335"/>
                    </a:lnTo>
                    <a:lnTo>
                      <a:pt x="805" y="370"/>
                    </a:lnTo>
                    <a:lnTo>
                      <a:pt x="876" y="572"/>
                    </a:lnTo>
                    <a:lnTo>
                      <a:pt x="898" y="504"/>
                    </a:lnTo>
                    <a:lnTo>
                      <a:pt x="898" y="505"/>
                    </a:lnTo>
                    <a:lnTo>
                      <a:pt x="923" y="424"/>
                    </a:lnTo>
                    <a:lnTo>
                      <a:pt x="1058" y="0"/>
                    </a:lnTo>
                    <a:lnTo>
                      <a:pt x="1060" y="2"/>
                    </a:lnTo>
                    <a:lnTo>
                      <a:pt x="1068" y="7"/>
                    </a:lnTo>
                    <a:lnTo>
                      <a:pt x="1080" y="15"/>
                    </a:lnTo>
                    <a:lnTo>
                      <a:pt x="1096" y="26"/>
                    </a:lnTo>
                    <a:lnTo>
                      <a:pt x="1117" y="38"/>
                    </a:lnTo>
                    <a:lnTo>
                      <a:pt x="1142" y="52"/>
                    </a:lnTo>
                    <a:lnTo>
                      <a:pt x="1169" y="68"/>
                    </a:lnTo>
                    <a:lnTo>
                      <a:pt x="1201" y="84"/>
                    </a:lnTo>
                    <a:lnTo>
                      <a:pt x="1235" y="100"/>
                    </a:lnTo>
                    <a:lnTo>
                      <a:pt x="1272" y="116"/>
                    </a:lnTo>
                    <a:lnTo>
                      <a:pt x="1312" y="133"/>
                    </a:lnTo>
                    <a:lnTo>
                      <a:pt x="1352" y="148"/>
                    </a:lnTo>
                    <a:lnTo>
                      <a:pt x="1396" y="162"/>
                    </a:lnTo>
                    <a:lnTo>
                      <a:pt x="1440" y="175"/>
                    </a:lnTo>
                    <a:lnTo>
                      <a:pt x="1472" y="185"/>
                    </a:lnTo>
                    <a:lnTo>
                      <a:pt x="1500" y="200"/>
                    </a:lnTo>
                    <a:lnTo>
                      <a:pt x="1523" y="218"/>
                    </a:lnTo>
                    <a:lnTo>
                      <a:pt x="1542" y="239"/>
                    </a:lnTo>
                    <a:lnTo>
                      <a:pt x="1558" y="262"/>
                    </a:lnTo>
                    <a:lnTo>
                      <a:pt x="1571" y="286"/>
                    </a:lnTo>
                    <a:lnTo>
                      <a:pt x="1581" y="312"/>
                    </a:lnTo>
                    <a:lnTo>
                      <a:pt x="1590" y="339"/>
                    </a:lnTo>
                    <a:lnTo>
                      <a:pt x="1595" y="366"/>
                    </a:lnTo>
                    <a:lnTo>
                      <a:pt x="1599" y="392"/>
                    </a:lnTo>
                    <a:lnTo>
                      <a:pt x="1601" y="418"/>
                    </a:lnTo>
                    <a:lnTo>
                      <a:pt x="1602" y="443"/>
                    </a:lnTo>
                    <a:lnTo>
                      <a:pt x="1602" y="466"/>
                    </a:lnTo>
                    <a:lnTo>
                      <a:pt x="1601" y="487"/>
                    </a:lnTo>
                    <a:lnTo>
                      <a:pt x="1601" y="491"/>
                    </a:lnTo>
                    <a:lnTo>
                      <a:pt x="1600" y="504"/>
                    </a:lnTo>
                    <a:lnTo>
                      <a:pt x="1599" y="521"/>
                    </a:lnTo>
                    <a:lnTo>
                      <a:pt x="1597" y="543"/>
                    </a:lnTo>
                    <a:lnTo>
                      <a:pt x="1595" y="568"/>
                    </a:lnTo>
                    <a:lnTo>
                      <a:pt x="1592" y="594"/>
                    </a:lnTo>
                    <a:lnTo>
                      <a:pt x="1589" y="619"/>
                    </a:lnTo>
                    <a:lnTo>
                      <a:pt x="1586" y="642"/>
                    </a:lnTo>
                    <a:lnTo>
                      <a:pt x="1584" y="663"/>
                    </a:lnTo>
                    <a:lnTo>
                      <a:pt x="1580" y="664"/>
                    </a:lnTo>
                    <a:lnTo>
                      <a:pt x="1571" y="669"/>
                    </a:lnTo>
                    <a:lnTo>
                      <a:pt x="1558" y="678"/>
                    </a:lnTo>
                    <a:lnTo>
                      <a:pt x="1539" y="688"/>
                    </a:lnTo>
                    <a:lnTo>
                      <a:pt x="1514" y="700"/>
                    </a:lnTo>
                    <a:lnTo>
                      <a:pt x="1485" y="715"/>
                    </a:lnTo>
                    <a:lnTo>
                      <a:pt x="1449" y="730"/>
                    </a:lnTo>
                    <a:lnTo>
                      <a:pt x="1409" y="746"/>
                    </a:lnTo>
                    <a:lnTo>
                      <a:pt x="1365" y="762"/>
                    </a:lnTo>
                    <a:lnTo>
                      <a:pt x="1315" y="780"/>
                    </a:lnTo>
                    <a:lnTo>
                      <a:pt x="1261" y="796"/>
                    </a:lnTo>
                    <a:lnTo>
                      <a:pt x="1203" y="811"/>
                    </a:lnTo>
                    <a:lnTo>
                      <a:pt x="1140" y="825"/>
                    </a:lnTo>
                    <a:lnTo>
                      <a:pt x="1071" y="838"/>
                    </a:lnTo>
                    <a:lnTo>
                      <a:pt x="1000" y="848"/>
                    </a:lnTo>
                    <a:lnTo>
                      <a:pt x="924" y="856"/>
                    </a:lnTo>
                    <a:lnTo>
                      <a:pt x="844" y="861"/>
                    </a:lnTo>
                    <a:lnTo>
                      <a:pt x="760" y="863"/>
                    </a:lnTo>
                    <a:lnTo>
                      <a:pt x="678" y="861"/>
                    </a:lnTo>
                    <a:lnTo>
                      <a:pt x="600" y="856"/>
                    </a:lnTo>
                    <a:lnTo>
                      <a:pt x="601" y="842"/>
                    </a:lnTo>
                    <a:lnTo>
                      <a:pt x="603" y="832"/>
                    </a:lnTo>
                    <a:lnTo>
                      <a:pt x="603" y="825"/>
                    </a:lnTo>
                    <a:lnTo>
                      <a:pt x="604" y="766"/>
                    </a:lnTo>
                    <a:lnTo>
                      <a:pt x="601" y="709"/>
                    </a:lnTo>
                    <a:lnTo>
                      <a:pt x="594" y="656"/>
                    </a:lnTo>
                    <a:lnTo>
                      <a:pt x="583" y="606"/>
                    </a:lnTo>
                    <a:lnTo>
                      <a:pt x="567" y="561"/>
                    </a:lnTo>
                    <a:lnTo>
                      <a:pt x="546" y="520"/>
                    </a:lnTo>
                    <a:lnTo>
                      <a:pt x="522" y="481"/>
                    </a:lnTo>
                    <a:lnTo>
                      <a:pt x="494" y="448"/>
                    </a:lnTo>
                    <a:lnTo>
                      <a:pt x="460" y="419"/>
                    </a:lnTo>
                    <a:lnTo>
                      <a:pt x="424" y="395"/>
                    </a:lnTo>
                    <a:lnTo>
                      <a:pt x="385" y="376"/>
                    </a:lnTo>
                    <a:lnTo>
                      <a:pt x="340" y="362"/>
                    </a:lnTo>
                    <a:lnTo>
                      <a:pt x="286" y="346"/>
                    </a:lnTo>
                    <a:lnTo>
                      <a:pt x="234" y="328"/>
                    </a:lnTo>
                    <a:lnTo>
                      <a:pt x="184" y="309"/>
                    </a:lnTo>
                    <a:lnTo>
                      <a:pt x="139" y="288"/>
                    </a:lnTo>
                    <a:lnTo>
                      <a:pt x="97" y="268"/>
                    </a:lnTo>
                    <a:lnTo>
                      <a:pt x="59" y="249"/>
                    </a:lnTo>
                    <a:lnTo>
                      <a:pt x="27" y="230"/>
                    </a:lnTo>
                    <a:lnTo>
                      <a:pt x="0" y="214"/>
                    </a:lnTo>
                    <a:lnTo>
                      <a:pt x="22" y="198"/>
                    </a:lnTo>
                    <a:lnTo>
                      <a:pt x="48" y="185"/>
                    </a:lnTo>
                    <a:lnTo>
                      <a:pt x="78" y="175"/>
                    </a:lnTo>
                    <a:lnTo>
                      <a:pt x="123" y="162"/>
                    </a:lnTo>
                    <a:lnTo>
                      <a:pt x="166" y="148"/>
                    </a:lnTo>
                    <a:lnTo>
                      <a:pt x="207" y="133"/>
                    </a:lnTo>
                    <a:lnTo>
                      <a:pt x="246" y="116"/>
                    </a:lnTo>
                    <a:lnTo>
                      <a:pt x="283" y="100"/>
                    </a:lnTo>
                    <a:lnTo>
                      <a:pt x="317" y="84"/>
                    </a:lnTo>
                    <a:lnTo>
                      <a:pt x="349" y="68"/>
                    </a:lnTo>
                    <a:lnTo>
                      <a:pt x="376" y="52"/>
                    </a:lnTo>
                    <a:lnTo>
                      <a:pt x="401" y="38"/>
                    </a:lnTo>
                    <a:lnTo>
                      <a:pt x="422" y="26"/>
                    </a:lnTo>
                    <a:lnTo>
                      <a:pt x="438" y="15"/>
                    </a:lnTo>
                    <a:lnTo>
                      <a:pt x="450" y="7"/>
                    </a:lnTo>
                    <a:lnTo>
                      <a:pt x="458" y="2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3" name="Freeform 20">
                <a:extLst>
                  <a:ext uri="{FF2B5EF4-FFF2-40B4-BE49-F238E27FC236}">
                    <a16:creationId xmlns:a16="http://schemas.microsoft.com/office/drawing/2014/main" id="{2C2CC75D-2BA0-4B3C-A404-277D5BE1EE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15962" y="4869419"/>
                <a:ext cx="74778" cy="74962"/>
              </a:xfrm>
              <a:custGeom>
                <a:avLst/>
                <a:gdLst>
                  <a:gd name="T0" fmla="*/ 544 w 1223"/>
                  <a:gd name="T1" fmla="*/ 322 h 1222"/>
                  <a:gd name="T2" fmla="*/ 429 w 1223"/>
                  <a:gd name="T3" fmla="*/ 377 h 1222"/>
                  <a:gd name="T4" fmla="*/ 350 w 1223"/>
                  <a:gd name="T5" fmla="*/ 471 h 1222"/>
                  <a:gd name="T6" fmla="*/ 315 w 1223"/>
                  <a:gd name="T7" fmla="*/ 589 h 1222"/>
                  <a:gd name="T8" fmla="*/ 335 w 1223"/>
                  <a:gd name="T9" fmla="*/ 718 h 1222"/>
                  <a:gd name="T10" fmla="*/ 405 w 1223"/>
                  <a:gd name="T11" fmla="*/ 822 h 1222"/>
                  <a:gd name="T12" fmla="*/ 509 w 1223"/>
                  <a:gd name="T13" fmla="*/ 888 h 1222"/>
                  <a:gd name="T14" fmla="*/ 633 w 1223"/>
                  <a:gd name="T15" fmla="*/ 904 h 1222"/>
                  <a:gd name="T16" fmla="*/ 757 w 1223"/>
                  <a:gd name="T17" fmla="*/ 867 h 1222"/>
                  <a:gd name="T18" fmla="*/ 850 w 1223"/>
                  <a:gd name="T19" fmla="*/ 784 h 1222"/>
                  <a:gd name="T20" fmla="*/ 899 w 1223"/>
                  <a:gd name="T21" fmla="*/ 671 h 1222"/>
                  <a:gd name="T22" fmla="*/ 898 w 1223"/>
                  <a:gd name="T23" fmla="*/ 544 h 1222"/>
                  <a:gd name="T24" fmla="*/ 843 w 1223"/>
                  <a:gd name="T25" fmla="*/ 429 h 1222"/>
                  <a:gd name="T26" fmla="*/ 749 w 1223"/>
                  <a:gd name="T27" fmla="*/ 349 h 1222"/>
                  <a:gd name="T28" fmla="*/ 631 w 1223"/>
                  <a:gd name="T29" fmla="*/ 315 h 1222"/>
                  <a:gd name="T30" fmla="*/ 683 w 1223"/>
                  <a:gd name="T31" fmla="*/ 3 h 1222"/>
                  <a:gd name="T32" fmla="*/ 711 w 1223"/>
                  <a:gd name="T33" fmla="*/ 36 h 1222"/>
                  <a:gd name="T34" fmla="*/ 815 w 1223"/>
                  <a:gd name="T35" fmla="*/ 180 h 1222"/>
                  <a:gd name="T36" fmla="*/ 963 w 1223"/>
                  <a:gd name="T37" fmla="*/ 128 h 1222"/>
                  <a:gd name="T38" fmla="*/ 1005 w 1223"/>
                  <a:gd name="T39" fmla="*/ 139 h 1222"/>
                  <a:gd name="T40" fmla="*/ 1097 w 1223"/>
                  <a:gd name="T41" fmla="*/ 247 h 1222"/>
                  <a:gd name="T42" fmla="*/ 1022 w 1223"/>
                  <a:gd name="T43" fmla="*/ 369 h 1222"/>
                  <a:gd name="T44" fmla="*/ 1072 w 1223"/>
                  <a:gd name="T45" fmla="*/ 493 h 1222"/>
                  <a:gd name="T46" fmla="*/ 1212 w 1223"/>
                  <a:gd name="T47" fmla="*/ 526 h 1222"/>
                  <a:gd name="T48" fmla="*/ 1223 w 1223"/>
                  <a:gd name="T49" fmla="*/ 670 h 1222"/>
                  <a:gd name="T50" fmla="*/ 1201 w 1223"/>
                  <a:gd name="T51" fmla="*/ 708 h 1222"/>
                  <a:gd name="T52" fmla="*/ 1059 w 1223"/>
                  <a:gd name="T53" fmla="*/ 774 h 1222"/>
                  <a:gd name="T54" fmla="*/ 1087 w 1223"/>
                  <a:gd name="T55" fmla="*/ 948 h 1222"/>
                  <a:gd name="T56" fmla="*/ 1091 w 1223"/>
                  <a:gd name="T57" fmla="*/ 992 h 1222"/>
                  <a:gd name="T58" fmla="*/ 989 w 1223"/>
                  <a:gd name="T59" fmla="*/ 1093 h 1222"/>
                  <a:gd name="T60" fmla="*/ 946 w 1223"/>
                  <a:gd name="T61" fmla="*/ 1088 h 1222"/>
                  <a:gd name="T62" fmla="*/ 772 w 1223"/>
                  <a:gd name="T63" fmla="*/ 1059 h 1222"/>
                  <a:gd name="T64" fmla="*/ 705 w 1223"/>
                  <a:gd name="T65" fmla="*/ 1200 h 1222"/>
                  <a:gd name="T66" fmla="*/ 666 w 1223"/>
                  <a:gd name="T67" fmla="*/ 1222 h 1222"/>
                  <a:gd name="T68" fmla="*/ 523 w 1223"/>
                  <a:gd name="T69" fmla="*/ 1212 h 1222"/>
                  <a:gd name="T70" fmla="*/ 490 w 1223"/>
                  <a:gd name="T71" fmla="*/ 1071 h 1222"/>
                  <a:gd name="T72" fmla="*/ 370 w 1223"/>
                  <a:gd name="T73" fmla="*/ 1022 h 1222"/>
                  <a:gd name="T74" fmla="*/ 246 w 1223"/>
                  <a:gd name="T75" fmla="*/ 1096 h 1222"/>
                  <a:gd name="T76" fmla="*/ 139 w 1223"/>
                  <a:gd name="T77" fmla="*/ 1003 h 1222"/>
                  <a:gd name="T78" fmla="*/ 128 w 1223"/>
                  <a:gd name="T79" fmla="*/ 961 h 1222"/>
                  <a:gd name="T80" fmla="*/ 181 w 1223"/>
                  <a:gd name="T81" fmla="*/ 815 h 1222"/>
                  <a:gd name="T82" fmla="*/ 35 w 1223"/>
                  <a:gd name="T83" fmla="*/ 711 h 1222"/>
                  <a:gd name="T84" fmla="*/ 2 w 1223"/>
                  <a:gd name="T85" fmla="*/ 682 h 1222"/>
                  <a:gd name="T86" fmla="*/ 2 w 1223"/>
                  <a:gd name="T87" fmla="*/ 537 h 1222"/>
                  <a:gd name="T88" fmla="*/ 35 w 1223"/>
                  <a:gd name="T89" fmla="*/ 509 h 1222"/>
                  <a:gd name="T90" fmla="*/ 179 w 1223"/>
                  <a:gd name="T91" fmla="*/ 409 h 1222"/>
                  <a:gd name="T92" fmla="*/ 127 w 1223"/>
                  <a:gd name="T93" fmla="*/ 261 h 1222"/>
                  <a:gd name="T94" fmla="*/ 138 w 1223"/>
                  <a:gd name="T95" fmla="*/ 219 h 1222"/>
                  <a:gd name="T96" fmla="*/ 246 w 1223"/>
                  <a:gd name="T97" fmla="*/ 126 h 1222"/>
                  <a:gd name="T98" fmla="*/ 367 w 1223"/>
                  <a:gd name="T99" fmla="*/ 202 h 1222"/>
                  <a:gd name="T100" fmla="*/ 490 w 1223"/>
                  <a:gd name="T101" fmla="*/ 151 h 1222"/>
                  <a:gd name="T102" fmla="*/ 524 w 1223"/>
                  <a:gd name="T103" fmla="*/ 10 h 1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223" h="1222">
                    <a:moveTo>
                      <a:pt x="631" y="315"/>
                    </a:moveTo>
                    <a:lnTo>
                      <a:pt x="587" y="315"/>
                    </a:lnTo>
                    <a:lnTo>
                      <a:pt x="544" y="322"/>
                    </a:lnTo>
                    <a:lnTo>
                      <a:pt x="502" y="334"/>
                    </a:lnTo>
                    <a:lnTo>
                      <a:pt x="464" y="353"/>
                    </a:lnTo>
                    <a:lnTo>
                      <a:pt x="429" y="377"/>
                    </a:lnTo>
                    <a:lnTo>
                      <a:pt x="398" y="404"/>
                    </a:lnTo>
                    <a:lnTo>
                      <a:pt x="372" y="436"/>
                    </a:lnTo>
                    <a:lnTo>
                      <a:pt x="350" y="471"/>
                    </a:lnTo>
                    <a:lnTo>
                      <a:pt x="332" y="509"/>
                    </a:lnTo>
                    <a:lnTo>
                      <a:pt x="321" y="549"/>
                    </a:lnTo>
                    <a:lnTo>
                      <a:pt x="315" y="589"/>
                    </a:lnTo>
                    <a:lnTo>
                      <a:pt x="316" y="633"/>
                    </a:lnTo>
                    <a:lnTo>
                      <a:pt x="323" y="676"/>
                    </a:lnTo>
                    <a:lnTo>
                      <a:pt x="335" y="718"/>
                    </a:lnTo>
                    <a:lnTo>
                      <a:pt x="353" y="757"/>
                    </a:lnTo>
                    <a:lnTo>
                      <a:pt x="377" y="791"/>
                    </a:lnTo>
                    <a:lnTo>
                      <a:pt x="405" y="822"/>
                    </a:lnTo>
                    <a:lnTo>
                      <a:pt x="436" y="849"/>
                    </a:lnTo>
                    <a:lnTo>
                      <a:pt x="471" y="871"/>
                    </a:lnTo>
                    <a:lnTo>
                      <a:pt x="509" y="888"/>
                    </a:lnTo>
                    <a:lnTo>
                      <a:pt x="549" y="899"/>
                    </a:lnTo>
                    <a:lnTo>
                      <a:pt x="591" y="905"/>
                    </a:lnTo>
                    <a:lnTo>
                      <a:pt x="633" y="904"/>
                    </a:lnTo>
                    <a:lnTo>
                      <a:pt x="676" y="898"/>
                    </a:lnTo>
                    <a:lnTo>
                      <a:pt x="718" y="885"/>
                    </a:lnTo>
                    <a:lnTo>
                      <a:pt x="757" y="867"/>
                    </a:lnTo>
                    <a:lnTo>
                      <a:pt x="791" y="843"/>
                    </a:lnTo>
                    <a:lnTo>
                      <a:pt x="822" y="815"/>
                    </a:lnTo>
                    <a:lnTo>
                      <a:pt x="850" y="784"/>
                    </a:lnTo>
                    <a:lnTo>
                      <a:pt x="871" y="749"/>
                    </a:lnTo>
                    <a:lnTo>
                      <a:pt x="888" y="711"/>
                    </a:lnTo>
                    <a:lnTo>
                      <a:pt x="899" y="671"/>
                    </a:lnTo>
                    <a:lnTo>
                      <a:pt x="905" y="629"/>
                    </a:lnTo>
                    <a:lnTo>
                      <a:pt x="905" y="587"/>
                    </a:lnTo>
                    <a:lnTo>
                      <a:pt x="898" y="544"/>
                    </a:lnTo>
                    <a:lnTo>
                      <a:pt x="885" y="502"/>
                    </a:lnTo>
                    <a:lnTo>
                      <a:pt x="867" y="463"/>
                    </a:lnTo>
                    <a:lnTo>
                      <a:pt x="843" y="429"/>
                    </a:lnTo>
                    <a:lnTo>
                      <a:pt x="816" y="398"/>
                    </a:lnTo>
                    <a:lnTo>
                      <a:pt x="784" y="370"/>
                    </a:lnTo>
                    <a:lnTo>
                      <a:pt x="749" y="349"/>
                    </a:lnTo>
                    <a:lnTo>
                      <a:pt x="711" y="332"/>
                    </a:lnTo>
                    <a:lnTo>
                      <a:pt x="671" y="321"/>
                    </a:lnTo>
                    <a:lnTo>
                      <a:pt x="631" y="315"/>
                    </a:lnTo>
                    <a:close/>
                    <a:moveTo>
                      <a:pt x="553" y="0"/>
                    </a:moveTo>
                    <a:lnTo>
                      <a:pt x="668" y="0"/>
                    </a:lnTo>
                    <a:lnTo>
                      <a:pt x="683" y="3"/>
                    </a:lnTo>
                    <a:lnTo>
                      <a:pt x="696" y="10"/>
                    </a:lnTo>
                    <a:lnTo>
                      <a:pt x="706" y="22"/>
                    </a:lnTo>
                    <a:lnTo>
                      <a:pt x="711" y="36"/>
                    </a:lnTo>
                    <a:lnTo>
                      <a:pt x="730" y="149"/>
                    </a:lnTo>
                    <a:lnTo>
                      <a:pt x="773" y="162"/>
                    </a:lnTo>
                    <a:lnTo>
                      <a:pt x="815" y="180"/>
                    </a:lnTo>
                    <a:lnTo>
                      <a:pt x="855" y="201"/>
                    </a:lnTo>
                    <a:lnTo>
                      <a:pt x="949" y="134"/>
                    </a:lnTo>
                    <a:lnTo>
                      <a:pt x="963" y="128"/>
                    </a:lnTo>
                    <a:lnTo>
                      <a:pt x="978" y="126"/>
                    </a:lnTo>
                    <a:lnTo>
                      <a:pt x="992" y="130"/>
                    </a:lnTo>
                    <a:lnTo>
                      <a:pt x="1005" y="139"/>
                    </a:lnTo>
                    <a:lnTo>
                      <a:pt x="1085" y="219"/>
                    </a:lnTo>
                    <a:lnTo>
                      <a:pt x="1093" y="232"/>
                    </a:lnTo>
                    <a:lnTo>
                      <a:pt x="1097" y="247"/>
                    </a:lnTo>
                    <a:lnTo>
                      <a:pt x="1096" y="261"/>
                    </a:lnTo>
                    <a:lnTo>
                      <a:pt x="1090" y="275"/>
                    </a:lnTo>
                    <a:lnTo>
                      <a:pt x="1022" y="369"/>
                    </a:lnTo>
                    <a:lnTo>
                      <a:pt x="1043" y="409"/>
                    </a:lnTo>
                    <a:lnTo>
                      <a:pt x="1060" y="450"/>
                    </a:lnTo>
                    <a:lnTo>
                      <a:pt x="1072" y="493"/>
                    </a:lnTo>
                    <a:lnTo>
                      <a:pt x="1186" y="511"/>
                    </a:lnTo>
                    <a:lnTo>
                      <a:pt x="1200" y="518"/>
                    </a:lnTo>
                    <a:lnTo>
                      <a:pt x="1212" y="526"/>
                    </a:lnTo>
                    <a:lnTo>
                      <a:pt x="1220" y="540"/>
                    </a:lnTo>
                    <a:lnTo>
                      <a:pt x="1223" y="555"/>
                    </a:lnTo>
                    <a:lnTo>
                      <a:pt x="1223" y="670"/>
                    </a:lnTo>
                    <a:lnTo>
                      <a:pt x="1221" y="686"/>
                    </a:lnTo>
                    <a:lnTo>
                      <a:pt x="1213" y="698"/>
                    </a:lnTo>
                    <a:lnTo>
                      <a:pt x="1201" y="708"/>
                    </a:lnTo>
                    <a:lnTo>
                      <a:pt x="1186" y="713"/>
                    </a:lnTo>
                    <a:lnTo>
                      <a:pt x="1072" y="732"/>
                    </a:lnTo>
                    <a:lnTo>
                      <a:pt x="1059" y="774"/>
                    </a:lnTo>
                    <a:lnTo>
                      <a:pt x="1041" y="815"/>
                    </a:lnTo>
                    <a:lnTo>
                      <a:pt x="1020" y="854"/>
                    </a:lnTo>
                    <a:lnTo>
                      <a:pt x="1087" y="948"/>
                    </a:lnTo>
                    <a:lnTo>
                      <a:pt x="1095" y="962"/>
                    </a:lnTo>
                    <a:lnTo>
                      <a:pt x="1096" y="977"/>
                    </a:lnTo>
                    <a:lnTo>
                      <a:pt x="1091" y="992"/>
                    </a:lnTo>
                    <a:lnTo>
                      <a:pt x="1082" y="1004"/>
                    </a:lnTo>
                    <a:lnTo>
                      <a:pt x="1003" y="1085"/>
                    </a:lnTo>
                    <a:lnTo>
                      <a:pt x="989" y="1093"/>
                    </a:lnTo>
                    <a:lnTo>
                      <a:pt x="976" y="1097"/>
                    </a:lnTo>
                    <a:lnTo>
                      <a:pt x="961" y="1096"/>
                    </a:lnTo>
                    <a:lnTo>
                      <a:pt x="946" y="1088"/>
                    </a:lnTo>
                    <a:lnTo>
                      <a:pt x="852" y="1022"/>
                    </a:lnTo>
                    <a:lnTo>
                      <a:pt x="814" y="1043"/>
                    </a:lnTo>
                    <a:lnTo>
                      <a:pt x="772" y="1059"/>
                    </a:lnTo>
                    <a:lnTo>
                      <a:pt x="730" y="1072"/>
                    </a:lnTo>
                    <a:lnTo>
                      <a:pt x="710" y="1185"/>
                    </a:lnTo>
                    <a:lnTo>
                      <a:pt x="705" y="1200"/>
                    </a:lnTo>
                    <a:lnTo>
                      <a:pt x="695" y="1212"/>
                    </a:lnTo>
                    <a:lnTo>
                      <a:pt x="681" y="1220"/>
                    </a:lnTo>
                    <a:lnTo>
                      <a:pt x="666" y="1222"/>
                    </a:lnTo>
                    <a:lnTo>
                      <a:pt x="551" y="1222"/>
                    </a:lnTo>
                    <a:lnTo>
                      <a:pt x="537" y="1220"/>
                    </a:lnTo>
                    <a:lnTo>
                      <a:pt x="523" y="1212"/>
                    </a:lnTo>
                    <a:lnTo>
                      <a:pt x="513" y="1200"/>
                    </a:lnTo>
                    <a:lnTo>
                      <a:pt x="508" y="1185"/>
                    </a:lnTo>
                    <a:lnTo>
                      <a:pt x="490" y="1071"/>
                    </a:lnTo>
                    <a:lnTo>
                      <a:pt x="449" y="1059"/>
                    </a:lnTo>
                    <a:lnTo>
                      <a:pt x="408" y="1041"/>
                    </a:lnTo>
                    <a:lnTo>
                      <a:pt x="370" y="1022"/>
                    </a:lnTo>
                    <a:lnTo>
                      <a:pt x="275" y="1088"/>
                    </a:lnTo>
                    <a:lnTo>
                      <a:pt x="261" y="1095"/>
                    </a:lnTo>
                    <a:lnTo>
                      <a:pt x="246" y="1096"/>
                    </a:lnTo>
                    <a:lnTo>
                      <a:pt x="232" y="1092"/>
                    </a:lnTo>
                    <a:lnTo>
                      <a:pt x="219" y="1083"/>
                    </a:lnTo>
                    <a:lnTo>
                      <a:pt x="139" y="1003"/>
                    </a:lnTo>
                    <a:lnTo>
                      <a:pt x="131" y="991"/>
                    </a:lnTo>
                    <a:lnTo>
                      <a:pt x="127" y="976"/>
                    </a:lnTo>
                    <a:lnTo>
                      <a:pt x="128" y="961"/>
                    </a:lnTo>
                    <a:lnTo>
                      <a:pt x="134" y="947"/>
                    </a:lnTo>
                    <a:lnTo>
                      <a:pt x="201" y="853"/>
                    </a:lnTo>
                    <a:lnTo>
                      <a:pt x="181" y="815"/>
                    </a:lnTo>
                    <a:lnTo>
                      <a:pt x="164" y="774"/>
                    </a:lnTo>
                    <a:lnTo>
                      <a:pt x="151" y="731"/>
                    </a:lnTo>
                    <a:lnTo>
                      <a:pt x="35" y="711"/>
                    </a:lnTo>
                    <a:lnTo>
                      <a:pt x="21" y="706"/>
                    </a:lnTo>
                    <a:lnTo>
                      <a:pt x="9" y="696"/>
                    </a:lnTo>
                    <a:lnTo>
                      <a:pt x="2" y="682"/>
                    </a:lnTo>
                    <a:lnTo>
                      <a:pt x="0" y="667"/>
                    </a:lnTo>
                    <a:lnTo>
                      <a:pt x="0" y="552"/>
                    </a:lnTo>
                    <a:lnTo>
                      <a:pt x="2" y="537"/>
                    </a:lnTo>
                    <a:lnTo>
                      <a:pt x="9" y="524"/>
                    </a:lnTo>
                    <a:lnTo>
                      <a:pt x="22" y="514"/>
                    </a:lnTo>
                    <a:lnTo>
                      <a:pt x="35" y="509"/>
                    </a:lnTo>
                    <a:lnTo>
                      <a:pt x="149" y="493"/>
                    </a:lnTo>
                    <a:lnTo>
                      <a:pt x="163" y="450"/>
                    </a:lnTo>
                    <a:lnTo>
                      <a:pt x="179" y="409"/>
                    </a:lnTo>
                    <a:lnTo>
                      <a:pt x="200" y="370"/>
                    </a:lnTo>
                    <a:lnTo>
                      <a:pt x="133" y="275"/>
                    </a:lnTo>
                    <a:lnTo>
                      <a:pt x="127" y="261"/>
                    </a:lnTo>
                    <a:lnTo>
                      <a:pt x="126" y="247"/>
                    </a:lnTo>
                    <a:lnTo>
                      <a:pt x="129" y="232"/>
                    </a:lnTo>
                    <a:lnTo>
                      <a:pt x="138" y="219"/>
                    </a:lnTo>
                    <a:lnTo>
                      <a:pt x="219" y="139"/>
                    </a:lnTo>
                    <a:lnTo>
                      <a:pt x="231" y="130"/>
                    </a:lnTo>
                    <a:lnTo>
                      <a:pt x="246" y="126"/>
                    </a:lnTo>
                    <a:lnTo>
                      <a:pt x="261" y="128"/>
                    </a:lnTo>
                    <a:lnTo>
                      <a:pt x="274" y="135"/>
                    </a:lnTo>
                    <a:lnTo>
                      <a:pt x="367" y="202"/>
                    </a:lnTo>
                    <a:lnTo>
                      <a:pt x="405" y="182"/>
                    </a:lnTo>
                    <a:lnTo>
                      <a:pt x="446" y="165"/>
                    </a:lnTo>
                    <a:lnTo>
                      <a:pt x="490" y="151"/>
                    </a:lnTo>
                    <a:lnTo>
                      <a:pt x="509" y="36"/>
                    </a:lnTo>
                    <a:lnTo>
                      <a:pt x="514" y="21"/>
                    </a:lnTo>
                    <a:lnTo>
                      <a:pt x="524" y="10"/>
                    </a:lnTo>
                    <a:lnTo>
                      <a:pt x="538" y="3"/>
                    </a:lnTo>
                    <a:lnTo>
                      <a:pt x="55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4" name="Freeform 21">
                <a:extLst>
                  <a:ext uri="{FF2B5EF4-FFF2-40B4-BE49-F238E27FC236}">
                    <a16:creationId xmlns:a16="http://schemas.microsoft.com/office/drawing/2014/main" id="{D5FAE5E0-FF42-4393-B162-43D8EA1F83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8506" y="4803093"/>
                <a:ext cx="98112" cy="52914"/>
              </a:xfrm>
              <a:custGeom>
                <a:avLst/>
                <a:gdLst>
                  <a:gd name="T0" fmla="*/ 703 w 1601"/>
                  <a:gd name="T1" fmla="*/ 505 h 864"/>
                  <a:gd name="T2" fmla="*/ 796 w 1601"/>
                  <a:gd name="T3" fmla="*/ 370 h 864"/>
                  <a:gd name="T4" fmla="*/ 741 w 1601"/>
                  <a:gd name="T5" fmla="*/ 277 h 864"/>
                  <a:gd name="T6" fmla="*/ 726 w 1601"/>
                  <a:gd name="T7" fmla="*/ 211 h 864"/>
                  <a:gd name="T8" fmla="*/ 740 w 1601"/>
                  <a:gd name="T9" fmla="*/ 169 h 864"/>
                  <a:gd name="T10" fmla="*/ 771 w 1601"/>
                  <a:gd name="T11" fmla="*/ 145 h 864"/>
                  <a:gd name="T12" fmla="*/ 805 w 1601"/>
                  <a:gd name="T13" fmla="*/ 133 h 864"/>
                  <a:gd name="T14" fmla="*/ 833 w 1601"/>
                  <a:gd name="T15" fmla="*/ 130 h 864"/>
                  <a:gd name="T16" fmla="*/ 845 w 1601"/>
                  <a:gd name="T17" fmla="*/ 130 h 864"/>
                  <a:gd name="T18" fmla="*/ 869 w 1601"/>
                  <a:gd name="T19" fmla="*/ 132 h 864"/>
                  <a:gd name="T20" fmla="*/ 902 w 1601"/>
                  <a:gd name="T21" fmla="*/ 140 h 864"/>
                  <a:gd name="T22" fmla="*/ 935 w 1601"/>
                  <a:gd name="T23" fmla="*/ 159 h 864"/>
                  <a:gd name="T24" fmla="*/ 955 w 1601"/>
                  <a:gd name="T25" fmla="*/ 195 h 864"/>
                  <a:gd name="T26" fmla="*/ 951 w 1601"/>
                  <a:gd name="T27" fmla="*/ 252 h 864"/>
                  <a:gd name="T28" fmla="*/ 912 w 1601"/>
                  <a:gd name="T29" fmla="*/ 335 h 864"/>
                  <a:gd name="T30" fmla="*/ 981 w 1601"/>
                  <a:gd name="T31" fmla="*/ 504 h 864"/>
                  <a:gd name="T32" fmla="*/ 1141 w 1601"/>
                  <a:gd name="T33" fmla="*/ 0 h 864"/>
                  <a:gd name="T34" fmla="*/ 1163 w 1601"/>
                  <a:gd name="T35" fmla="*/ 15 h 864"/>
                  <a:gd name="T36" fmla="*/ 1225 w 1601"/>
                  <a:gd name="T37" fmla="*/ 52 h 864"/>
                  <a:gd name="T38" fmla="*/ 1318 w 1601"/>
                  <a:gd name="T39" fmla="*/ 100 h 864"/>
                  <a:gd name="T40" fmla="*/ 1435 w 1601"/>
                  <a:gd name="T41" fmla="*/ 148 h 864"/>
                  <a:gd name="T42" fmla="*/ 1553 w 1601"/>
                  <a:gd name="T43" fmla="*/ 184 h 864"/>
                  <a:gd name="T44" fmla="*/ 1574 w 1601"/>
                  <a:gd name="T45" fmla="*/ 230 h 864"/>
                  <a:gd name="T46" fmla="*/ 1461 w 1601"/>
                  <a:gd name="T47" fmla="*/ 288 h 864"/>
                  <a:gd name="T48" fmla="*/ 1314 w 1601"/>
                  <a:gd name="T49" fmla="*/ 346 h 864"/>
                  <a:gd name="T50" fmla="*/ 1177 w 1601"/>
                  <a:gd name="T51" fmla="*/ 395 h 864"/>
                  <a:gd name="T52" fmla="*/ 1080 w 1601"/>
                  <a:gd name="T53" fmla="*/ 481 h 864"/>
                  <a:gd name="T54" fmla="*/ 1020 w 1601"/>
                  <a:gd name="T55" fmla="*/ 608 h 864"/>
                  <a:gd name="T56" fmla="*/ 998 w 1601"/>
                  <a:gd name="T57" fmla="*/ 766 h 864"/>
                  <a:gd name="T58" fmla="*/ 1001 w 1601"/>
                  <a:gd name="T59" fmla="*/ 843 h 864"/>
                  <a:gd name="T60" fmla="*/ 843 w 1601"/>
                  <a:gd name="T61" fmla="*/ 864 h 864"/>
                  <a:gd name="T62" fmla="*/ 603 w 1601"/>
                  <a:gd name="T63" fmla="*/ 849 h 864"/>
                  <a:gd name="T64" fmla="*/ 400 w 1601"/>
                  <a:gd name="T65" fmla="*/ 812 h 864"/>
                  <a:gd name="T66" fmla="*/ 238 w 1601"/>
                  <a:gd name="T67" fmla="*/ 764 h 864"/>
                  <a:gd name="T68" fmla="*/ 119 w 1601"/>
                  <a:gd name="T69" fmla="*/ 715 h 864"/>
                  <a:gd name="T70" fmla="*/ 45 w 1601"/>
                  <a:gd name="T71" fmla="*/ 678 h 864"/>
                  <a:gd name="T72" fmla="*/ 20 w 1601"/>
                  <a:gd name="T73" fmla="*/ 663 h 864"/>
                  <a:gd name="T74" fmla="*/ 11 w 1601"/>
                  <a:gd name="T75" fmla="*/ 594 h 864"/>
                  <a:gd name="T76" fmla="*/ 4 w 1601"/>
                  <a:gd name="T77" fmla="*/ 521 h 864"/>
                  <a:gd name="T78" fmla="*/ 1 w 1601"/>
                  <a:gd name="T79" fmla="*/ 487 h 864"/>
                  <a:gd name="T80" fmla="*/ 1 w 1601"/>
                  <a:gd name="T81" fmla="*/ 419 h 864"/>
                  <a:gd name="T82" fmla="*/ 12 w 1601"/>
                  <a:gd name="T83" fmla="*/ 339 h 864"/>
                  <a:gd name="T84" fmla="*/ 43 w 1601"/>
                  <a:gd name="T85" fmla="*/ 262 h 864"/>
                  <a:gd name="T86" fmla="*/ 101 w 1601"/>
                  <a:gd name="T87" fmla="*/ 200 h 864"/>
                  <a:gd name="T88" fmla="*/ 205 w 1601"/>
                  <a:gd name="T89" fmla="*/ 162 h 864"/>
                  <a:gd name="T90" fmla="*/ 329 w 1601"/>
                  <a:gd name="T91" fmla="*/ 116 h 864"/>
                  <a:gd name="T92" fmla="*/ 432 w 1601"/>
                  <a:gd name="T93" fmla="*/ 68 h 864"/>
                  <a:gd name="T94" fmla="*/ 505 w 1601"/>
                  <a:gd name="T95" fmla="*/ 26 h 864"/>
                  <a:gd name="T96" fmla="*/ 541 w 1601"/>
                  <a:gd name="T97" fmla="*/ 2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01" h="864">
                    <a:moveTo>
                      <a:pt x="543" y="0"/>
                    </a:moveTo>
                    <a:lnTo>
                      <a:pt x="678" y="424"/>
                    </a:lnTo>
                    <a:lnTo>
                      <a:pt x="703" y="505"/>
                    </a:lnTo>
                    <a:lnTo>
                      <a:pt x="703" y="504"/>
                    </a:lnTo>
                    <a:lnTo>
                      <a:pt x="725" y="572"/>
                    </a:lnTo>
                    <a:lnTo>
                      <a:pt x="796" y="370"/>
                    </a:lnTo>
                    <a:lnTo>
                      <a:pt x="772" y="335"/>
                    </a:lnTo>
                    <a:lnTo>
                      <a:pt x="753" y="304"/>
                    </a:lnTo>
                    <a:lnTo>
                      <a:pt x="741" y="277"/>
                    </a:lnTo>
                    <a:lnTo>
                      <a:pt x="732" y="252"/>
                    </a:lnTo>
                    <a:lnTo>
                      <a:pt x="728" y="230"/>
                    </a:lnTo>
                    <a:lnTo>
                      <a:pt x="726" y="211"/>
                    </a:lnTo>
                    <a:lnTo>
                      <a:pt x="729" y="195"/>
                    </a:lnTo>
                    <a:lnTo>
                      <a:pt x="734" y="180"/>
                    </a:lnTo>
                    <a:lnTo>
                      <a:pt x="740" y="169"/>
                    </a:lnTo>
                    <a:lnTo>
                      <a:pt x="749" y="159"/>
                    </a:lnTo>
                    <a:lnTo>
                      <a:pt x="760" y="151"/>
                    </a:lnTo>
                    <a:lnTo>
                      <a:pt x="771" y="145"/>
                    </a:lnTo>
                    <a:lnTo>
                      <a:pt x="782" y="140"/>
                    </a:lnTo>
                    <a:lnTo>
                      <a:pt x="794" y="136"/>
                    </a:lnTo>
                    <a:lnTo>
                      <a:pt x="805" y="133"/>
                    </a:lnTo>
                    <a:lnTo>
                      <a:pt x="817" y="132"/>
                    </a:lnTo>
                    <a:lnTo>
                      <a:pt x="825" y="131"/>
                    </a:lnTo>
                    <a:lnTo>
                      <a:pt x="833" y="130"/>
                    </a:lnTo>
                    <a:lnTo>
                      <a:pt x="839" y="130"/>
                    </a:lnTo>
                    <a:lnTo>
                      <a:pt x="843" y="130"/>
                    </a:lnTo>
                    <a:lnTo>
                      <a:pt x="845" y="130"/>
                    </a:lnTo>
                    <a:lnTo>
                      <a:pt x="851" y="130"/>
                    </a:lnTo>
                    <a:lnTo>
                      <a:pt x="859" y="131"/>
                    </a:lnTo>
                    <a:lnTo>
                      <a:pt x="869" y="132"/>
                    </a:lnTo>
                    <a:lnTo>
                      <a:pt x="878" y="133"/>
                    </a:lnTo>
                    <a:lnTo>
                      <a:pt x="890" y="136"/>
                    </a:lnTo>
                    <a:lnTo>
                      <a:pt x="902" y="140"/>
                    </a:lnTo>
                    <a:lnTo>
                      <a:pt x="913" y="145"/>
                    </a:lnTo>
                    <a:lnTo>
                      <a:pt x="924" y="151"/>
                    </a:lnTo>
                    <a:lnTo>
                      <a:pt x="935" y="159"/>
                    </a:lnTo>
                    <a:lnTo>
                      <a:pt x="944" y="169"/>
                    </a:lnTo>
                    <a:lnTo>
                      <a:pt x="951" y="180"/>
                    </a:lnTo>
                    <a:lnTo>
                      <a:pt x="955" y="195"/>
                    </a:lnTo>
                    <a:lnTo>
                      <a:pt x="958" y="211"/>
                    </a:lnTo>
                    <a:lnTo>
                      <a:pt x="956" y="230"/>
                    </a:lnTo>
                    <a:lnTo>
                      <a:pt x="951" y="252"/>
                    </a:lnTo>
                    <a:lnTo>
                      <a:pt x="943" y="277"/>
                    </a:lnTo>
                    <a:lnTo>
                      <a:pt x="930" y="304"/>
                    </a:lnTo>
                    <a:lnTo>
                      <a:pt x="912" y="335"/>
                    </a:lnTo>
                    <a:lnTo>
                      <a:pt x="888" y="370"/>
                    </a:lnTo>
                    <a:lnTo>
                      <a:pt x="960" y="572"/>
                    </a:lnTo>
                    <a:lnTo>
                      <a:pt x="981" y="504"/>
                    </a:lnTo>
                    <a:lnTo>
                      <a:pt x="981" y="505"/>
                    </a:lnTo>
                    <a:lnTo>
                      <a:pt x="1006" y="424"/>
                    </a:lnTo>
                    <a:lnTo>
                      <a:pt x="1141" y="0"/>
                    </a:lnTo>
                    <a:lnTo>
                      <a:pt x="1143" y="2"/>
                    </a:lnTo>
                    <a:lnTo>
                      <a:pt x="1151" y="7"/>
                    </a:lnTo>
                    <a:lnTo>
                      <a:pt x="1163" y="15"/>
                    </a:lnTo>
                    <a:lnTo>
                      <a:pt x="1179" y="26"/>
                    </a:lnTo>
                    <a:lnTo>
                      <a:pt x="1200" y="38"/>
                    </a:lnTo>
                    <a:lnTo>
                      <a:pt x="1225" y="52"/>
                    </a:lnTo>
                    <a:lnTo>
                      <a:pt x="1252" y="68"/>
                    </a:lnTo>
                    <a:lnTo>
                      <a:pt x="1284" y="84"/>
                    </a:lnTo>
                    <a:lnTo>
                      <a:pt x="1318" y="100"/>
                    </a:lnTo>
                    <a:lnTo>
                      <a:pt x="1355" y="116"/>
                    </a:lnTo>
                    <a:lnTo>
                      <a:pt x="1394" y="133"/>
                    </a:lnTo>
                    <a:lnTo>
                      <a:pt x="1435" y="148"/>
                    </a:lnTo>
                    <a:lnTo>
                      <a:pt x="1479" y="162"/>
                    </a:lnTo>
                    <a:lnTo>
                      <a:pt x="1523" y="175"/>
                    </a:lnTo>
                    <a:lnTo>
                      <a:pt x="1553" y="184"/>
                    </a:lnTo>
                    <a:lnTo>
                      <a:pt x="1579" y="198"/>
                    </a:lnTo>
                    <a:lnTo>
                      <a:pt x="1601" y="214"/>
                    </a:lnTo>
                    <a:lnTo>
                      <a:pt x="1574" y="230"/>
                    </a:lnTo>
                    <a:lnTo>
                      <a:pt x="1542" y="249"/>
                    </a:lnTo>
                    <a:lnTo>
                      <a:pt x="1503" y="268"/>
                    </a:lnTo>
                    <a:lnTo>
                      <a:pt x="1461" y="288"/>
                    </a:lnTo>
                    <a:lnTo>
                      <a:pt x="1415" y="309"/>
                    </a:lnTo>
                    <a:lnTo>
                      <a:pt x="1366" y="328"/>
                    </a:lnTo>
                    <a:lnTo>
                      <a:pt x="1314" y="346"/>
                    </a:lnTo>
                    <a:lnTo>
                      <a:pt x="1261" y="362"/>
                    </a:lnTo>
                    <a:lnTo>
                      <a:pt x="1217" y="376"/>
                    </a:lnTo>
                    <a:lnTo>
                      <a:pt x="1177" y="395"/>
                    </a:lnTo>
                    <a:lnTo>
                      <a:pt x="1141" y="419"/>
                    </a:lnTo>
                    <a:lnTo>
                      <a:pt x="1109" y="448"/>
                    </a:lnTo>
                    <a:lnTo>
                      <a:pt x="1080" y="481"/>
                    </a:lnTo>
                    <a:lnTo>
                      <a:pt x="1055" y="520"/>
                    </a:lnTo>
                    <a:lnTo>
                      <a:pt x="1036" y="562"/>
                    </a:lnTo>
                    <a:lnTo>
                      <a:pt x="1020" y="608"/>
                    </a:lnTo>
                    <a:lnTo>
                      <a:pt x="1007" y="657"/>
                    </a:lnTo>
                    <a:lnTo>
                      <a:pt x="1001" y="710"/>
                    </a:lnTo>
                    <a:lnTo>
                      <a:pt x="998" y="766"/>
                    </a:lnTo>
                    <a:lnTo>
                      <a:pt x="1001" y="827"/>
                    </a:lnTo>
                    <a:lnTo>
                      <a:pt x="1001" y="833"/>
                    </a:lnTo>
                    <a:lnTo>
                      <a:pt x="1001" y="843"/>
                    </a:lnTo>
                    <a:lnTo>
                      <a:pt x="1003" y="858"/>
                    </a:lnTo>
                    <a:lnTo>
                      <a:pt x="924" y="863"/>
                    </a:lnTo>
                    <a:lnTo>
                      <a:pt x="843" y="864"/>
                    </a:lnTo>
                    <a:lnTo>
                      <a:pt x="758" y="863"/>
                    </a:lnTo>
                    <a:lnTo>
                      <a:pt x="679" y="856"/>
                    </a:lnTo>
                    <a:lnTo>
                      <a:pt x="603" y="849"/>
                    </a:lnTo>
                    <a:lnTo>
                      <a:pt x="531" y="839"/>
                    </a:lnTo>
                    <a:lnTo>
                      <a:pt x="464" y="825"/>
                    </a:lnTo>
                    <a:lnTo>
                      <a:pt x="400" y="812"/>
                    </a:lnTo>
                    <a:lnTo>
                      <a:pt x="341" y="797"/>
                    </a:lnTo>
                    <a:lnTo>
                      <a:pt x="287" y="781"/>
                    </a:lnTo>
                    <a:lnTo>
                      <a:pt x="238" y="764"/>
                    </a:lnTo>
                    <a:lnTo>
                      <a:pt x="193" y="747"/>
                    </a:lnTo>
                    <a:lnTo>
                      <a:pt x="153" y="731"/>
                    </a:lnTo>
                    <a:lnTo>
                      <a:pt x="119" y="715"/>
                    </a:lnTo>
                    <a:lnTo>
                      <a:pt x="89" y="702"/>
                    </a:lnTo>
                    <a:lnTo>
                      <a:pt x="64" y="689"/>
                    </a:lnTo>
                    <a:lnTo>
                      <a:pt x="45" y="678"/>
                    </a:lnTo>
                    <a:lnTo>
                      <a:pt x="31" y="671"/>
                    </a:lnTo>
                    <a:lnTo>
                      <a:pt x="22" y="666"/>
                    </a:lnTo>
                    <a:lnTo>
                      <a:pt x="20" y="663"/>
                    </a:lnTo>
                    <a:lnTo>
                      <a:pt x="16" y="643"/>
                    </a:lnTo>
                    <a:lnTo>
                      <a:pt x="14" y="620"/>
                    </a:lnTo>
                    <a:lnTo>
                      <a:pt x="11" y="594"/>
                    </a:lnTo>
                    <a:lnTo>
                      <a:pt x="9" y="568"/>
                    </a:lnTo>
                    <a:lnTo>
                      <a:pt x="6" y="543"/>
                    </a:lnTo>
                    <a:lnTo>
                      <a:pt x="4" y="521"/>
                    </a:lnTo>
                    <a:lnTo>
                      <a:pt x="2" y="504"/>
                    </a:lnTo>
                    <a:lnTo>
                      <a:pt x="1" y="492"/>
                    </a:lnTo>
                    <a:lnTo>
                      <a:pt x="1" y="487"/>
                    </a:lnTo>
                    <a:lnTo>
                      <a:pt x="0" y="466"/>
                    </a:lnTo>
                    <a:lnTo>
                      <a:pt x="0" y="444"/>
                    </a:lnTo>
                    <a:lnTo>
                      <a:pt x="1" y="419"/>
                    </a:lnTo>
                    <a:lnTo>
                      <a:pt x="2" y="393"/>
                    </a:lnTo>
                    <a:lnTo>
                      <a:pt x="6" y="366"/>
                    </a:lnTo>
                    <a:lnTo>
                      <a:pt x="12" y="339"/>
                    </a:lnTo>
                    <a:lnTo>
                      <a:pt x="20" y="313"/>
                    </a:lnTo>
                    <a:lnTo>
                      <a:pt x="30" y="287"/>
                    </a:lnTo>
                    <a:lnTo>
                      <a:pt x="43" y="262"/>
                    </a:lnTo>
                    <a:lnTo>
                      <a:pt x="59" y="239"/>
                    </a:lnTo>
                    <a:lnTo>
                      <a:pt x="78" y="218"/>
                    </a:lnTo>
                    <a:lnTo>
                      <a:pt x="101" y="200"/>
                    </a:lnTo>
                    <a:lnTo>
                      <a:pt x="129" y="185"/>
                    </a:lnTo>
                    <a:lnTo>
                      <a:pt x="161" y="175"/>
                    </a:lnTo>
                    <a:lnTo>
                      <a:pt x="205" y="162"/>
                    </a:lnTo>
                    <a:lnTo>
                      <a:pt x="249" y="148"/>
                    </a:lnTo>
                    <a:lnTo>
                      <a:pt x="290" y="133"/>
                    </a:lnTo>
                    <a:lnTo>
                      <a:pt x="329" y="116"/>
                    </a:lnTo>
                    <a:lnTo>
                      <a:pt x="366" y="100"/>
                    </a:lnTo>
                    <a:lnTo>
                      <a:pt x="400" y="84"/>
                    </a:lnTo>
                    <a:lnTo>
                      <a:pt x="432" y="68"/>
                    </a:lnTo>
                    <a:lnTo>
                      <a:pt x="459" y="52"/>
                    </a:lnTo>
                    <a:lnTo>
                      <a:pt x="484" y="38"/>
                    </a:lnTo>
                    <a:lnTo>
                      <a:pt x="505" y="26"/>
                    </a:lnTo>
                    <a:lnTo>
                      <a:pt x="521" y="15"/>
                    </a:lnTo>
                    <a:lnTo>
                      <a:pt x="533" y="7"/>
                    </a:lnTo>
                    <a:lnTo>
                      <a:pt x="541" y="2"/>
                    </a:lnTo>
                    <a:lnTo>
                      <a:pt x="54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45" name="Freeform 22">
                <a:extLst>
                  <a:ext uri="{FF2B5EF4-FFF2-40B4-BE49-F238E27FC236}">
                    <a16:creationId xmlns:a16="http://schemas.microsoft.com/office/drawing/2014/main" id="{35926678-5135-4D82-91E2-D23AF3240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6670" y="4820363"/>
                <a:ext cx="113178" cy="54384"/>
              </a:xfrm>
              <a:custGeom>
                <a:avLst/>
                <a:gdLst>
                  <a:gd name="T0" fmla="*/ 771 w 1850"/>
                  <a:gd name="T1" fmla="*/ 552 h 888"/>
                  <a:gd name="T2" fmla="*/ 829 w 1850"/>
                  <a:gd name="T3" fmla="*/ 337 h 888"/>
                  <a:gd name="T4" fmla="*/ 798 w 1850"/>
                  <a:gd name="T5" fmla="*/ 238 h 888"/>
                  <a:gd name="T6" fmla="*/ 818 w 1850"/>
                  <a:gd name="T7" fmla="*/ 180 h 888"/>
                  <a:gd name="T8" fmla="*/ 864 w 1850"/>
                  <a:gd name="T9" fmla="*/ 152 h 888"/>
                  <a:gd name="T10" fmla="*/ 908 w 1850"/>
                  <a:gd name="T11" fmla="*/ 144 h 888"/>
                  <a:gd name="T12" fmla="*/ 928 w 1850"/>
                  <a:gd name="T13" fmla="*/ 143 h 888"/>
                  <a:gd name="T14" fmla="*/ 963 w 1850"/>
                  <a:gd name="T15" fmla="*/ 146 h 888"/>
                  <a:gd name="T16" fmla="*/ 1011 w 1850"/>
                  <a:gd name="T17" fmla="*/ 162 h 888"/>
                  <a:gd name="T18" fmla="*/ 1047 w 1850"/>
                  <a:gd name="T19" fmla="*/ 204 h 888"/>
                  <a:gd name="T20" fmla="*/ 1045 w 1850"/>
                  <a:gd name="T21" fmla="*/ 281 h 888"/>
                  <a:gd name="T22" fmla="*/ 977 w 1850"/>
                  <a:gd name="T23" fmla="*/ 406 h 888"/>
                  <a:gd name="T24" fmla="*/ 1106 w 1850"/>
                  <a:gd name="T25" fmla="*/ 466 h 888"/>
                  <a:gd name="T26" fmla="*/ 1278 w 1850"/>
                  <a:gd name="T27" fmla="*/ 16 h 888"/>
                  <a:gd name="T28" fmla="*/ 1377 w 1850"/>
                  <a:gd name="T29" fmla="*/ 74 h 888"/>
                  <a:gd name="T30" fmla="*/ 1532 w 1850"/>
                  <a:gd name="T31" fmla="*/ 146 h 888"/>
                  <a:gd name="T32" fmla="*/ 1709 w 1850"/>
                  <a:gd name="T33" fmla="*/ 204 h 888"/>
                  <a:gd name="T34" fmla="*/ 1803 w 1850"/>
                  <a:gd name="T35" fmla="*/ 287 h 888"/>
                  <a:gd name="T36" fmla="*/ 1844 w 1850"/>
                  <a:gd name="T37" fmla="*/ 403 h 888"/>
                  <a:gd name="T38" fmla="*/ 1850 w 1850"/>
                  <a:gd name="T39" fmla="*/ 514 h 888"/>
                  <a:gd name="T40" fmla="*/ 1846 w 1850"/>
                  <a:gd name="T41" fmla="*/ 567 h 888"/>
                  <a:gd name="T42" fmla="*/ 1836 w 1850"/>
                  <a:gd name="T43" fmla="*/ 663 h 888"/>
                  <a:gd name="T44" fmla="*/ 1825 w 1850"/>
                  <a:gd name="T45" fmla="*/ 732 h 888"/>
                  <a:gd name="T46" fmla="*/ 1756 w 1850"/>
                  <a:gd name="T47" fmla="*/ 769 h 888"/>
                  <a:gd name="T48" fmla="*/ 1600 w 1850"/>
                  <a:gd name="T49" fmla="*/ 836 h 888"/>
                  <a:gd name="T50" fmla="*/ 1402 w 1850"/>
                  <a:gd name="T51" fmla="*/ 859 h 888"/>
                  <a:gd name="T52" fmla="*/ 1288 w 1850"/>
                  <a:gd name="T53" fmla="*/ 811 h 888"/>
                  <a:gd name="T54" fmla="*/ 1160 w 1850"/>
                  <a:gd name="T55" fmla="*/ 867 h 888"/>
                  <a:gd name="T56" fmla="*/ 1118 w 1850"/>
                  <a:gd name="T57" fmla="*/ 758 h 888"/>
                  <a:gd name="T58" fmla="*/ 1015 w 1850"/>
                  <a:gd name="T59" fmla="*/ 687 h 888"/>
                  <a:gd name="T60" fmla="*/ 805 w 1850"/>
                  <a:gd name="T61" fmla="*/ 696 h 888"/>
                  <a:gd name="T62" fmla="*/ 718 w 1850"/>
                  <a:gd name="T63" fmla="*/ 785 h 888"/>
                  <a:gd name="T64" fmla="*/ 692 w 1850"/>
                  <a:gd name="T65" fmla="*/ 866 h 888"/>
                  <a:gd name="T66" fmla="*/ 612 w 1850"/>
                  <a:gd name="T67" fmla="*/ 817 h 888"/>
                  <a:gd name="T68" fmla="*/ 501 w 1850"/>
                  <a:gd name="T69" fmla="*/ 821 h 888"/>
                  <a:gd name="T70" fmla="*/ 358 w 1850"/>
                  <a:gd name="T71" fmla="*/ 869 h 888"/>
                  <a:gd name="T72" fmla="*/ 161 w 1850"/>
                  <a:gd name="T73" fmla="*/ 799 h 888"/>
                  <a:gd name="T74" fmla="*/ 49 w 1850"/>
                  <a:gd name="T75" fmla="*/ 744 h 888"/>
                  <a:gd name="T76" fmla="*/ 19 w 1850"/>
                  <a:gd name="T77" fmla="*/ 708 h 888"/>
                  <a:gd name="T78" fmla="*/ 8 w 1850"/>
                  <a:gd name="T79" fmla="*/ 609 h 888"/>
                  <a:gd name="T80" fmla="*/ 2 w 1850"/>
                  <a:gd name="T81" fmla="*/ 539 h 888"/>
                  <a:gd name="T82" fmla="*/ 0 w 1850"/>
                  <a:gd name="T83" fmla="*/ 459 h 888"/>
                  <a:gd name="T84" fmla="*/ 21 w 1850"/>
                  <a:gd name="T85" fmla="*/ 343 h 888"/>
                  <a:gd name="T86" fmla="*/ 86 w 1850"/>
                  <a:gd name="T87" fmla="*/ 239 h 888"/>
                  <a:gd name="T88" fmla="*/ 225 w 1850"/>
                  <a:gd name="T89" fmla="*/ 178 h 888"/>
                  <a:gd name="T90" fmla="*/ 401 w 1850"/>
                  <a:gd name="T91" fmla="*/ 110 h 888"/>
                  <a:gd name="T92" fmla="*/ 531 w 1850"/>
                  <a:gd name="T93" fmla="*/ 42 h 888"/>
                  <a:gd name="T94" fmla="*/ 594 w 1850"/>
                  <a:gd name="T95" fmla="*/ 3 h 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50" h="888">
                    <a:moveTo>
                      <a:pt x="597" y="0"/>
                    </a:moveTo>
                    <a:lnTo>
                      <a:pt x="744" y="466"/>
                    </a:lnTo>
                    <a:lnTo>
                      <a:pt x="771" y="554"/>
                    </a:lnTo>
                    <a:lnTo>
                      <a:pt x="771" y="552"/>
                    </a:lnTo>
                    <a:lnTo>
                      <a:pt x="796" y="627"/>
                    </a:lnTo>
                    <a:lnTo>
                      <a:pt x="874" y="406"/>
                    </a:lnTo>
                    <a:lnTo>
                      <a:pt x="849" y="370"/>
                    </a:lnTo>
                    <a:lnTo>
                      <a:pt x="829" y="337"/>
                    </a:lnTo>
                    <a:lnTo>
                      <a:pt x="816" y="308"/>
                    </a:lnTo>
                    <a:lnTo>
                      <a:pt x="806" y="281"/>
                    </a:lnTo>
                    <a:lnTo>
                      <a:pt x="801" y="258"/>
                    </a:lnTo>
                    <a:lnTo>
                      <a:pt x="798" y="238"/>
                    </a:lnTo>
                    <a:lnTo>
                      <a:pt x="800" y="219"/>
                    </a:lnTo>
                    <a:lnTo>
                      <a:pt x="803" y="204"/>
                    </a:lnTo>
                    <a:lnTo>
                      <a:pt x="809" y="191"/>
                    </a:lnTo>
                    <a:lnTo>
                      <a:pt x="818" y="180"/>
                    </a:lnTo>
                    <a:lnTo>
                      <a:pt x="828" y="170"/>
                    </a:lnTo>
                    <a:lnTo>
                      <a:pt x="839" y="162"/>
                    </a:lnTo>
                    <a:lnTo>
                      <a:pt x="852" y="156"/>
                    </a:lnTo>
                    <a:lnTo>
                      <a:pt x="864" y="152"/>
                    </a:lnTo>
                    <a:lnTo>
                      <a:pt x="876" y="149"/>
                    </a:lnTo>
                    <a:lnTo>
                      <a:pt x="887" y="146"/>
                    </a:lnTo>
                    <a:lnTo>
                      <a:pt x="899" y="145"/>
                    </a:lnTo>
                    <a:lnTo>
                      <a:pt x="908" y="144"/>
                    </a:lnTo>
                    <a:lnTo>
                      <a:pt x="916" y="143"/>
                    </a:lnTo>
                    <a:lnTo>
                      <a:pt x="922" y="143"/>
                    </a:lnTo>
                    <a:lnTo>
                      <a:pt x="925" y="143"/>
                    </a:lnTo>
                    <a:lnTo>
                      <a:pt x="928" y="143"/>
                    </a:lnTo>
                    <a:lnTo>
                      <a:pt x="934" y="144"/>
                    </a:lnTo>
                    <a:lnTo>
                      <a:pt x="942" y="144"/>
                    </a:lnTo>
                    <a:lnTo>
                      <a:pt x="952" y="145"/>
                    </a:lnTo>
                    <a:lnTo>
                      <a:pt x="963" y="146"/>
                    </a:lnTo>
                    <a:lnTo>
                      <a:pt x="974" y="149"/>
                    </a:lnTo>
                    <a:lnTo>
                      <a:pt x="986" y="152"/>
                    </a:lnTo>
                    <a:lnTo>
                      <a:pt x="999" y="157"/>
                    </a:lnTo>
                    <a:lnTo>
                      <a:pt x="1011" y="162"/>
                    </a:lnTo>
                    <a:lnTo>
                      <a:pt x="1022" y="171"/>
                    </a:lnTo>
                    <a:lnTo>
                      <a:pt x="1032" y="180"/>
                    </a:lnTo>
                    <a:lnTo>
                      <a:pt x="1041" y="191"/>
                    </a:lnTo>
                    <a:lnTo>
                      <a:pt x="1047" y="204"/>
                    </a:lnTo>
                    <a:lnTo>
                      <a:pt x="1051" y="221"/>
                    </a:lnTo>
                    <a:lnTo>
                      <a:pt x="1052" y="238"/>
                    </a:lnTo>
                    <a:lnTo>
                      <a:pt x="1050" y="259"/>
                    </a:lnTo>
                    <a:lnTo>
                      <a:pt x="1045" y="281"/>
                    </a:lnTo>
                    <a:lnTo>
                      <a:pt x="1035" y="308"/>
                    </a:lnTo>
                    <a:lnTo>
                      <a:pt x="1020" y="337"/>
                    </a:lnTo>
                    <a:lnTo>
                      <a:pt x="1001" y="370"/>
                    </a:lnTo>
                    <a:lnTo>
                      <a:pt x="977" y="406"/>
                    </a:lnTo>
                    <a:lnTo>
                      <a:pt x="1054" y="627"/>
                    </a:lnTo>
                    <a:lnTo>
                      <a:pt x="1078" y="552"/>
                    </a:lnTo>
                    <a:lnTo>
                      <a:pt x="1079" y="554"/>
                    </a:lnTo>
                    <a:lnTo>
                      <a:pt x="1106" y="466"/>
                    </a:lnTo>
                    <a:lnTo>
                      <a:pt x="1254" y="0"/>
                    </a:lnTo>
                    <a:lnTo>
                      <a:pt x="1256" y="3"/>
                    </a:lnTo>
                    <a:lnTo>
                      <a:pt x="1265" y="8"/>
                    </a:lnTo>
                    <a:lnTo>
                      <a:pt x="1278" y="16"/>
                    </a:lnTo>
                    <a:lnTo>
                      <a:pt x="1296" y="29"/>
                    </a:lnTo>
                    <a:lnTo>
                      <a:pt x="1319" y="42"/>
                    </a:lnTo>
                    <a:lnTo>
                      <a:pt x="1346" y="57"/>
                    </a:lnTo>
                    <a:lnTo>
                      <a:pt x="1377" y="74"/>
                    </a:lnTo>
                    <a:lnTo>
                      <a:pt x="1411" y="92"/>
                    </a:lnTo>
                    <a:lnTo>
                      <a:pt x="1449" y="110"/>
                    </a:lnTo>
                    <a:lnTo>
                      <a:pt x="1489" y="128"/>
                    </a:lnTo>
                    <a:lnTo>
                      <a:pt x="1532" y="146"/>
                    </a:lnTo>
                    <a:lnTo>
                      <a:pt x="1578" y="162"/>
                    </a:lnTo>
                    <a:lnTo>
                      <a:pt x="1625" y="178"/>
                    </a:lnTo>
                    <a:lnTo>
                      <a:pt x="1674" y="192"/>
                    </a:lnTo>
                    <a:lnTo>
                      <a:pt x="1709" y="204"/>
                    </a:lnTo>
                    <a:lnTo>
                      <a:pt x="1739" y="219"/>
                    </a:lnTo>
                    <a:lnTo>
                      <a:pt x="1765" y="239"/>
                    </a:lnTo>
                    <a:lnTo>
                      <a:pt x="1786" y="263"/>
                    </a:lnTo>
                    <a:lnTo>
                      <a:pt x="1803" y="287"/>
                    </a:lnTo>
                    <a:lnTo>
                      <a:pt x="1818" y="315"/>
                    </a:lnTo>
                    <a:lnTo>
                      <a:pt x="1829" y="343"/>
                    </a:lnTo>
                    <a:lnTo>
                      <a:pt x="1838" y="373"/>
                    </a:lnTo>
                    <a:lnTo>
                      <a:pt x="1844" y="403"/>
                    </a:lnTo>
                    <a:lnTo>
                      <a:pt x="1848" y="432"/>
                    </a:lnTo>
                    <a:lnTo>
                      <a:pt x="1849" y="461"/>
                    </a:lnTo>
                    <a:lnTo>
                      <a:pt x="1850" y="488"/>
                    </a:lnTo>
                    <a:lnTo>
                      <a:pt x="1850" y="514"/>
                    </a:lnTo>
                    <a:lnTo>
                      <a:pt x="1849" y="536"/>
                    </a:lnTo>
                    <a:lnTo>
                      <a:pt x="1848" y="540"/>
                    </a:lnTo>
                    <a:lnTo>
                      <a:pt x="1848" y="551"/>
                    </a:lnTo>
                    <a:lnTo>
                      <a:pt x="1846" y="567"/>
                    </a:lnTo>
                    <a:lnTo>
                      <a:pt x="1844" y="587"/>
                    </a:lnTo>
                    <a:lnTo>
                      <a:pt x="1841" y="611"/>
                    </a:lnTo>
                    <a:lnTo>
                      <a:pt x="1840" y="637"/>
                    </a:lnTo>
                    <a:lnTo>
                      <a:pt x="1836" y="663"/>
                    </a:lnTo>
                    <a:lnTo>
                      <a:pt x="1834" y="687"/>
                    </a:lnTo>
                    <a:lnTo>
                      <a:pt x="1831" y="710"/>
                    </a:lnTo>
                    <a:lnTo>
                      <a:pt x="1828" y="729"/>
                    </a:lnTo>
                    <a:lnTo>
                      <a:pt x="1825" y="732"/>
                    </a:lnTo>
                    <a:lnTo>
                      <a:pt x="1817" y="737"/>
                    </a:lnTo>
                    <a:lnTo>
                      <a:pt x="1802" y="745"/>
                    </a:lnTo>
                    <a:lnTo>
                      <a:pt x="1782" y="757"/>
                    </a:lnTo>
                    <a:lnTo>
                      <a:pt x="1756" y="769"/>
                    </a:lnTo>
                    <a:lnTo>
                      <a:pt x="1725" y="784"/>
                    </a:lnTo>
                    <a:lnTo>
                      <a:pt x="1688" y="801"/>
                    </a:lnTo>
                    <a:lnTo>
                      <a:pt x="1647" y="817"/>
                    </a:lnTo>
                    <a:lnTo>
                      <a:pt x="1600" y="836"/>
                    </a:lnTo>
                    <a:lnTo>
                      <a:pt x="1548" y="853"/>
                    </a:lnTo>
                    <a:lnTo>
                      <a:pt x="1491" y="871"/>
                    </a:lnTo>
                    <a:lnTo>
                      <a:pt x="1429" y="888"/>
                    </a:lnTo>
                    <a:lnTo>
                      <a:pt x="1402" y="859"/>
                    </a:lnTo>
                    <a:lnTo>
                      <a:pt x="1377" y="838"/>
                    </a:lnTo>
                    <a:lnTo>
                      <a:pt x="1350" y="823"/>
                    </a:lnTo>
                    <a:lnTo>
                      <a:pt x="1320" y="815"/>
                    </a:lnTo>
                    <a:lnTo>
                      <a:pt x="1288" y="811"/>
                    </a:lnTo>
                    <a:lnTo>
                      <a:pt x="1256" y="815"/>
                    </a:lnTo>
                    <a:lnTo>
                      <a:pt x="1224" y="825"/>
                    </a:lnTo>
                    <a:lnTo>
                      <a:pt x="1196" y="841"/>
                    </a:lnTo>
                    <a:lnTo>
                      <a:pt x="1160" y="867"/>
                    </a:lnTo>
                    <a:lnTo>
                      <a:pt x="1146" y="862"/>
                    </a:lnTo>
                    <a:lnTo>
                      <a:pt x="1140" y="819"/>
                    </a:lnTo>
                    <a:lnTo>
                      <a:pt x="1131" y="786"/>
                    </a:lnTo>
                    <a:lnTo>
                      <a:pt x="1118" y="758"/>
                    </a:lnTo>
                    <a:lnTo>
                      <a:pt x="1098" y="733"/>
                    </a:lnTo>
                    <a:lnTo>
                      <a:pt x="1073" y="712"/>
                    </a:lnTo>
                    <a:lnTo>
                      <a:pt x="1046" y="697"/>
                    </a:lnTo>
                    <a:lnTo>
                      <a:pt x="1015" y="687"/>
                    </a:lnTo>
                    <a:lnTo>
                      <a:pt x="983" y="684"/>
                    </a:lnTo>
                    <a:lnTo>
                      <a:pt x="868" y="684"/>
                    </a:lnTo>
                    <a:lnTo>
                      <a:pt x="834" y="686"/>
                    </a:lnTo>
                    <a:lnTo>
                      <a:pt x="805" y="696"/>
                    </a:lnTo>
                    <a:lnTo>
                      <a:pt x="776" y="712"/>
                    </a:lnTo>
                    <a:lnTo>
                      <a:pt x="753" y="732"/>
                    </a:lnTo>
                    <a:lnTo>
                      <a:pt x="733" y="757"/>
                    </a:lnTo>
                    <a:lnTo>
                      <a:pt x="718" y="785"/>
                    </a:lnTo>
                    <a:lnTo>
                      <a:pt x="709" y="817"/>
                    </a:lnTo>
                    <a:lnTo>
                      <a:pt x="701" y="863"/>
                    </a:lnTo>
                    <a:lnTo>
                      <a:pt x="697" y="864"/>
                    </a:lnTo>
                    <a:lnTo>
                      <a:pt x="692" y="866"/>
                    </a:lnTo>
                    <a:lnTo>
                      <a:pt x="657" y="840"/>
                    </a:lnTo>
                    <a:lnTo>
                      <a:pt x="656" y="840"/>
                    </a:lnTo>
                    <a:lnTo>
                      <a:pt x="634" y="826"/>
                    </a:lnTo>
                    <a:lnTo>
                      <a:pt x="612" y="817"/>
                    </a:lnTo>
                    <a:lnTo>
                      <a:pt x="587" y="811"/>
                    </a:lnTo>
                    <a:lnTo>
                      <a:pt x="562" y="809"/>
                    </a:lnTo>
                    <a:lnTo>
                      <a:pt x="531" y="812"/>
                    </a:lnTo>
                    <a:lnTo>
                      <a:pt x="501" y="821"/>
                    </a:lnTo>
                    <a:lnTo>
                      <a:pt x="474" y="836"/>
                    </a:lnTo>
                    <a:lnTo>
                      <a:pt x="449" y="856"/>
                    </a:lnTo>
                    <a:lnTo>
                      <a:pt x="420" y="885"/>
                    </a:lnTo>
                    <a:lnTo>
                      <a:pt x="358" y="869"/>
                    </a:lnTo>
                    <a:lnTo>
                      <a:pt x="301" y="852"/>
                    </a:lnTo>
                    <a:lnTo>
                      <a:pt x="249" y="833"/>
                    </a:lnTo>
                    <a:lnTo>
                      <a:pt x="203" y="816"/>
                    </a:lnTo>
                    <a:lnTo>
                      <a:pt x="161" y="799"/>
                    </a:lnTo>
                    <a:lnTo>
                      <a:pt x="125" y="783"/>
                    </a:lnTo>
                    <a:lnTo>
                      <a:pt x="94" y="768"/>
                    </a:lnTo>
                    <a:lnTo>
                      <a:pt x="68" y="754"/>
                    </a:lnTo>
                    <a:lnTo>
                      <a:pt x="49" y="744"/>
                    </a:lnTo>
                    <a:lnTo>
                      <a:pt x="34" y="736"/>
                    </a:lnTo>
                    <a:lnTo>
                      <a:pt x="25" y="731"/>
                    </a:lnTo>
                    <a:lnTo>
                      <a:pt x="21" y="728"/>
                    </a:lnTo>
                    <a:lnTo>
                      <a:pt x="19" y="708"/>
                    </a:lnTo>
                    <a:lnTo>
                      <a:pt x="16" y="686"/>
                    </a:lnTo>
                    <a:lnTo>
                      <a:pt x="13" y="660"/>
                    </a:lnTo>
                    <a:lnTo>
                      <a:pt x="10" y="634"/>
                    </a:lnTo>
                    <a:lnTo>
                      <a:pt x="8" y="609"/>
                    </a:lnTo>
                    <a:lnTo>
                      <a:pt x="5" y="586"/>
                    </a:lnTo>
                    <a:lnTo>
                      <a:pt x="4" y="566"/>
                    </a:lnTo>
                    <a:lnTo>
                      <a:pt x="3" y="550"/>
                    </a:lnTo>
                    <a:lnTo>
                      <a:pt x="2" y="539"/>
                    </a:lnTo>
                    <a:lnTo>
                      <a:pt x="2" y="535"/>
                    </a:lnTo>
                    <a:lnTo>
                      <a:pt x="0" y="513"/>
                    </a:lnTo>
                    <a:lnTo>
                      <a:pt x="0" y="487"/>
                    </a:lnTo>
                    <a:lnTo>
                      <a:pt x="0" y="459"/>
                    </a:lnTo>
                    <a:lnTo>
                      <a:pt x="3" y="431"/>
                    </a:lnTo>
                    <a:lnTo>
                      <a:pt x="6" y="401"/>
                    </a:lnTo>
                    <a:lnTo>
                      <a:pt x="13" y="373"/>
                    </a:lnTo>
                    <a:lnTo>
                      <a:pt x="21" y="343"/>
                    </a:lnTo>
                    <a:lnTo>
                      <a:pt x="32" y="315"/>
                    </a:lnTo>
                    <a:lnTo>
                      <a:pt x="47" y="287"/>
                    </a:lnTo>
                    <a:lnTo>
                      <a:pt x="65" y="263"/>
                    </a:lnTo>
                    <a:lnTo>
                      <a:pt x="86" y="239"/>
                    </a:lnTo>
                    <a:lnTo>
                      <a:pt x="112" y="219"/>
                    </a:lnTo>
                    <a:lnTo>
                      <a:pt x="141" y="204"/>
                    </a:lnTo>
                    <a:lnTo>
                      <a:pt x="176" y="192"/>
                    </a:lnTo>
                    <a:lnTo>
                      <a:pt x="225" y="178"/>
                    </a:lnTo>
                    <a:lnTo>
                      <a:pt x="273" y="162"/>
                    </a:lnTo>
                    <a:lnTo>
                      <a:pt x="318" y="146"/>
                    </a:lnTo>
                    <a:lnTo>
                      <a:pt x="360" y="128"/>
                    </a:lnTo>
                    <a:lnTo>
                      <a:pt x="401" y="110"/>
                    </a:lnTo>
                    <a:lnTo>
                      <a:pt x="440" y="92"/>
                    </a:lnTo>
                    <a:lnTo>
                      <a:pt x="473" y="74"/>
                    </a:lnTo>
                    <a:lnTo>
                      <a:pt x="504" y="57"/>
                    </a:lnTo>
                    <a:lnTo>
                      <a:pt x="531" y="42"/>
                    </a:lnTo>
                    <a:lnTo>
                      <a:pt x="553" y="29"/>
                    </a:lnTo>
                    <a:lnTo>
                      <a:pt x="572" y="16"/>
                    </a:lnTo>
                    <a:lnTo>
                      <a:pt x="586" y="8"/>
                    </a:lnTo>
                    <a:lnTo>
                      <a:pt x="594" y="3"/>
                    </a:lnTo>
                    <a:lnTo>
                      <a:pt x="59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A7FF077-43FF-4E42-9F05-CA445FC9B535}"/>
                </a:ext>
              </a:extLst>
            </p:cNvPr>
            <p:cNvGrpSpPr/>
            <p:nvPr/>
          </p:nvGrpSpPr>
          <p:grpSpPr>
            <a:xfrm>
              <a:off x="5080399" y="3438962"/>
              <a:ext cx="836793" cy="2715095"/>
              <a:chOff x="5816785" y="3438962"/>
              <a:chExt cx="836793" cy="2715095"/>
            </a:xfrm>
          </p:grpSpPr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222E0A55-41EF-4502-8574-8ED58BC89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6785" y="3438962"/>
                <a:ext cx="836793" cy="1814048"/>
              </a:xfrm>
              <a:prstGeom prst="rect">
                <a:avLst/>
              </a:prstGeom>
              <a:solidFill>
                <a:srgbClr val="A5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18">
                <a:extLst>
                  <a:ext uri="{FF2B5EF4-FFF2-40B4-BE49-F238E27FC236}">
                    <a16:creationId xmlns:a16="http://schemas.microsoft.com/office/drawing/2014/main" id="{B6A9FF7F-6BC1-4A3B-9768-D1857E737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6785" y="5253010"/>
                <a:ext cx="836793" cy="901047"/>
              </a:xfrm>
              <a:prstGeom prst="rect">
                <a:avLst/>
              </a:prstGeom>
              <a:solidFill>
                <a:srgbClr val="E0E0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5461FBF5-C23E-4F43-BFAF-6D06EA6F8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6785" y="3979889"/>
                <a:ext cx="836793" cy="1273121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BC194D1-913F-4131-899D-F6A7491CED79}"/>
                  </a:ext>
                </a:extLst>
              </p:cNvPr>
              <p:cNvGrpSpPr/>
              <p:nvPr/>
            </p:nvGrpSpPr>
            <p:grpSpPr>
              <a:xfrm>
                <a:off x="6151773" y="4489458"/>
                <a:ext cx="156333" cy="229170"/>
                <a:chOff x="-1908401" y="650503"/>
                <a:chExt cx="298034" cy="436892"/>
              </a:xfrm>
            </p:grpSpPr>
            <p:sp>
              <p:nvSpPr>
                <p:cNvPr id="31" name="Freeform 243">
                  <a:extLst>
                    <a:ext uri="{FF2B5EF4-FFF2-40B4-BE49-F238E27FC236}">
                      <a16:creationId xmlns:a16="http://schemas.microsoft.com/office/drawing/2014/main" id="{A0E4582F-1AE8-461A-A653-D02D36F90C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882436" y="650503"/>
                  <a:ext cx="82411" cy="84669"/>
                </a:xfrm>
                <a:custGeom>
                  <a:avLst/>
                  <a:gdLst>
                    <a:gd name="T0" fmla="*/ 331 w 661"/>
                    <a:gd name="T1" fmla="*/ 0 h 670"/>
                    <a:gd name="T2" fmla="*/ 376 w 661"/>
                    <a:gd name="T3" fmla="*/ 2 h 670"/>
                    <a:gd name="T4" fmla="*/ 419 w 661"/>
                    <a:gd name="T5" fmla="*/ 12 h 670"/>
                    <a:gd name="T6" fmla="*/ 460 w 661"/>
                    <a:gd name="T7" fmla="*/ 26 h 670"/>
                    <a:gd name="T8" fmla="*/ 498 w 661"/>
                    <a:gd name="T9" fmla="*/ 45 h 670"/>
                    <a:gd name="T10" fmla="*/ 533 w 661"/>
                    <a:gd name="T11" fmla="*/ 69 h 670"/>
                    <a:gd name="T12" fmla="*/ 565 w 661"/>
                    <a:gd name="T13" fmla="*/ 97 h 670"/>
                    <a:gd name="T14" fmla="*/ 593 w 661"/>
                    <a:gd name="T15" fmla="*/ 130 h 670"/>
                    <a:gd name="T16" fmla="*/ 617 w 661"/>
                    <a:gd name="T17" fmla="*/ 165 h 670"/>
                    <a:gd name="T18" fmla="*/ 635 w 661"/>
                    <a:gd name="T19" fmla="*/ 204 h 670"/>
                    <a:gd name="T20" fmla="*/ 650 w 661"/>
                    <a:gd name="T21" fmla="*/ 245 h 670"/>
                    <a:gd name="T22" fmla="*/ 659 w 661"/>
                    <a:gd name="T23" fmla="*/ 289 h 670"/>
                    <a:gd name="T24" fmla="*/ 661 w 661"/>
                    <a:gd name="T25" fmla="*/ 335 h 670"/>
                    <a:gd name="T26" fmla="*/ 659 w 661"/>
                    <a:gd name="T27" fmla="*/ 380 h 670"/>
                    <a:gd name="T28" fmla="*/ 650 w 661"/>
                    <a:gd name="T29" fmla="*/ 424 h 670"/>
                    <a:gd name="T30" fmla="*/ 635 w 661"/>
                    <a:gd name="T31" fmla="*/ 466 h 670"/>
                    <a:gd name="T32" fmla="*/ 617 w 661"/>
                    <a:gd name="T33" fmla="*/ 504 h 670"/>
                    <a:gd name="T34" fmla="*/ 593 w 661"/>
                    <a:gd name="T35" fmla="*/ 539 h 670"/>
                    <a:gd name="T36" fmla="*/ 565 w 661"/>
                    <a:gd name="T37" fmla="*/ 572 h 670"/>
                    <a:gd name="T38" fmla="*/ 533 w 661"/>
                    <a:gd name="T39" fmla="*/ 601 h 670"/>
                    <a:gd name="T40" fmla="*/ 498 w 661"/>
                    <a:gd name="T41" fmla="*/ 625 h 670"/>
                    <a:gd name="T42" fmla="*/ 460 w 661"/>
                    <a:gd name="T43" fmla="*/ 643 h 670"/>
                    <a:gd name="T44" fmla="*/ 419 w 661"/>
                    <a:gd name="T45" fmla="*/ 658 h 670"/>
                    <a:gd name="T46" fmla="*/ 376 w 661"/>
                    <a:gd name="T47" fmla="*/ 667 h 670"/>
                    <a:gd name="T48" fmla="*/ 331 w 661"/>
                    <a:gd name="T49" fmla="*/ 670 h 670"/>
                    <a:gd name="T50" fmla="*/ 286 w 661"/>
                    <a:gd name="T51" fmla="*/ 667 h 670"/>
                    <a:gd name="T52" fmla="*/ 242 w 661"/>
                    <a:gd name="T53" fmla="*/ 658 h 670"/>
                    <a:gd name="T54" fmla="*/ 201 w 661"/>
                    <a:gd name="T55" fmla="*/ 643 h 670"/>
                    <a:gd name="T56" fmla="*/ 163 w 661"/>
                    <a:gd name="T57" fmla="*/ 625 h 670"/>
                    <a:gd name="T58" fmla="*/ 128 w 661"/>
                    <a:gd name="T59" fmla="*/ 601 h 670"/>
                    <a:gd name="T60" fmla="*/ 96 w 661"/>
                    <a:gd name="T61" fmla="*/ 572 h 670"/>
                    <a:gd name="T62" fmla="*/ 68 w 661"/>
                    <a:gd name="T63" fmla="*/ 539 h 670"/>
                    <a:gd name="T64" fmla="*/ 44 w 661"/>
                    <a:gd name="T65" fmla="*/ 504 h 670"/>
                    <a:gd name="T66" fmla="*/ 26 w 661"/>
                    <a:gd name="T67" fmla="*/ 466 h 670"/>
                    <a:gd name="T68" fmla="*/ 11 w 661"/>
                    <a:gd name="T69" fmla="*/ 424 h 670"/>
                    <a:gd name="T70" fmla="*/ 2 w 661"/>
                    <a:gd name="T71" fmla="*/ 380 h 670"/>
                    <a:gd name="T72" fmla="*/ 0 w 661"/>
                    <a:gd name="T73" fmla="*/ 335 h 670"/>
                    <a:gd name="T74" fmla="*/ 2 w 661"/>
                    <a:gd name="T75" fmla="*/ 289 h 670"/>
                    <a:gd name="T76" fmla="*/ 11 w 661"/>
                    <a:gd name="T77" fmla="*/ 245 h 670"/>
                    <a:gd name="T78" fmla="*/ 26 w 661"/>
                    <a:gd name="T79" fmla="*/ 204 h 670"/>
                    <a:gd name="T80" fmla="*/ 44 w 661"/>
                    <a:gd name="T81" fmla="*/ 165 h 670"/>
                    <a:gd name="T82" fmla="*/ 68 w 661"/>
                    <a:gd name="T83" fmla="*/ 130 h 670"/>
                    <a:gd name="T84" fmla="*/ 96 w 661"/>
                    <a:gd name="T85" fmla="*/ 97 h 670"/>
                    <a:gd name="T86" fmla="*/ 128 w 661"/>
                    <a:gd name="T87" fmla="*/ 69 h 670"/>
                    <a:gd name="T88" fmla="*/ 163 w 661"/>
                    <a:gd name="T89" fmla="*/ 45 h 670"/>
                    <a:gd name="T90" fmla="*/ 201 w 661"/>
                    <a:gd name="T91" fmla="*/ 26 h 670"/>
                    <a:gd name="T92" fmla="*/ 242 w 661"/>
                    <a:gd name="T93" fmla="*/ 12 h 670"/>
                    <a:gd name="T94" fmla="*/ 286 w 661"/>
                    <a:gd name="T95" fmla="*/ 2 h 670"/>
                    <a:gd name="T96" fmla="*/ 331 w 661"/>
                    <a:gd name="T97" fmla="*/ 0 h 6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61" h="670">
                      <a:moveTo>
                        <a:pt x="331" y="0"/>
                      </a:moveTo>
                      <a:lnTo>
                        <a:pt x="376" y="2"/>
                      </a:lnTo>
                      <a:lnTo>
                        <a:pt x="419" y="12"/>
                      </a:lnTo>
                      <a:lnTo>
                        <a:pt x="460" y="26"/>
                      </a:lnTo>
                      <a:lnTo>
                        <a:pt x="498" y="45"/>
                      </a:lnTo>
                      <a:lnTo>
                        <a:pt x="533" y="69"/>
                      </a:lnTo>
                      <a:lnTo>
                        <a:pt x="565" y="97"/>
                      </a:lnTo>
                      <a:lnTo>
                        <a:pt x="593" y="130"/>
                      </a:lnTo>
                      <a:lnTo>
                        <a:pt x="617" y="165"/>
                      </a:lnTo>
                      <a:lnTo>
                        <a:pt x="635" y="204"/>
                      </a:lnTo>
                      <a:lnTo>
                        <a:pt x="650" y="245"/>
                      </a:lnTo>
                      <a:lnTo>
                        <a:pt x="659" y="289"/>
                      </a:lnTo>
                      <a:lnTo>
                        <a:pt x="661" y="335"/>
                      </a:lnTo>
                      <a:lnTo>
                        <a:pt x="659" y="380"/>
                      </a:lnTo>
                      <a:lnTo>
                        <a:pt x="650" y="424"/>
                      </a:lnTo>
                      <a:lnTo>
                        <a:pt x="635" y="466"/>
                      </a:lnTo>
                      <a:lnTo>
                        <a:pt x="617" y="504"/>
                      </a:lnTo>
                      <a:lnTo>
                        <a:pt x="593" y="539"/>
                      </a:lnTo>
                      <a:lnTo>
                        <a:pt x="565" y="572"/>
                      </a:lnTo>
                      <a:lnTo>
                        <a:pt x="533" y="601"/>
                      </a:lnTo>
                      <a:lnTo>
                        <a:pt x="498" y="625"/>
                      </a:lnTo>
                      <a:lnTo>
                        <a:pt x="460" y="643"/>
                      </a:lnTo>
                      <a:lnTo>
                        <a:pt x="419" y="658"/>
                      </a:lnTo>
                      <a:lnTo>
                        <a:pt x="376" y="667"/>
                      </a:lnTo>
                      <a:lnTo>
                        <a:pt x="331" y="670"/>
                      </a:lnTo>
                      <a:lnTo>
                        <a:pt x="286" y="667"/>
                      </a:lnTo>
                      <a:lnTo>
                        <a:pt x="242" y="658"/>
                      </a:lnTo>
                      <a:lnTo>
                        <a:pt x="201" y="643"/>
                      </a:lnTo>
                      <a:lnTo>
                        <a:pt x="163" y="625"/>
                      </a:lnTo>
                      <a:lnTo>
                        <a:pt x="128" y="601"/>
                      </a:lnTo>
                      <a:lnTo>
                        <a:pt x="96" y="572"/>
                      </a:lnTo>
                      <a:lnTo>
                        <a:pt x="68" y="539"/>
                      </a:lnTo>
                      <a:lnTo>
                        <a:pt x="44" y="504"/>
                      </a:lnTo>
                      <a:lnTo>
                        <a:pt x="26" y="466"/>
                      </a:lnTo>
                      <a:lnTo>
                        <a:pt x="11" y="424"/>
                      </a:lnTo>
                      <a:lnTo>
                        <a:pt x="2" y="380"/>
                      </a:lnTo>
                      <a:lnTo>
                        <a:pt x="0" y="335"/>
                      </a:lnTo>
                      <a:lnTo>
                        <a:pt x="2" y="289"/>
                      </a:lnTo>
                      <a:lnTo>
                        <a:pt x="11" y="245"/>
                      </a:lnTo>
                      <a:lnTo>
                        <a:pt x="26" y="204"/>
                      </a:lnTo>
                      <a:lnTo>
                        <a:pt x="44" y="165"/>
                      </a:lnTo>
                      <a:lnTo>
                        <a:pt x="68" y="130"/>
                      </a:lnTo>
                      <a:lnTo>
                        <a:pt x="96" y="97"/>
                      </a:lnTo>
                      <a:lnTo>
                        <a:pt x="128" y="69"/>
                      </a:lnTo>
                      <a:lnTo>
                        <a:pt x="163" y="45"/>
                      </a:lnTo>
                      <a:lnTo>
                        <a:pt x="201" y="26"/>
                      </a:lnTo>
                      <a:lnTo>
                        <a:pt x="242" y="12"/>
                      </a:lnTo>
                      <a:lnTo>
                        <a:pt x="286" y="2"/>
                      </a:lnTo>
                      <a:lnTo>
                        <a:pt x="33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32" name="Freeform 244">
                  <a:extLst>
                    <a:ext uri="{FF2B5EF4-FFF2-40B4-BE49-F238E27FC236}">
                      <a16:creationId xmlns:a16="http://schemas.microsoft.com/office/drawing/2014/main" id="{EB68335A-0E4D-4879-AC0E-C952E2BDEA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908401" y="738559"/>
                  <a:ext cx="298034" cy="348836"/>
                </a:xfrm>
                <a:custGeom>
                  <a:avLst/>
                  <a:gdLst>
                    <a:gd name="T0" fmla="*/ 447 w 2377"/>
                    <a:gd name="T1" fmla="*/ 6 h 2779"/>
                    <a:gd name="T2" fmla="*/ 538 w 2377"/>
                    <a:gd name="T3" fmla="*/ 36 h 2779"/>
                    <a:gd name="T4" fmla="*/ 617 w 2377"/>
                    <a:gd name="T5" fmla="*/ 91 h 2779"/>
                    <a:gd name="T6" fmla="*/ 677 w 2377"/>
                    <a:gd name="T7" fmla="*/ 168 h 2779"/>
                    <a:gd name="T8" fmla="*/ 746 w 2377"/>
                    <a:gd name="T9" fmla="*/ 281 h 2779"/>
                    <a:gd name="T10" fmla="*/ 916 w 2377"/>
                    <a:gd name="T11" fmla="*/ 529 h 2779"/>
                    <a:gd name="T12" fmla="*/ 1115 w 2377"/>
                    <a:gd name="T13" fmla="*/ 750 h 2779"/>
                    <a:gd name="T14" fmla="*/ 1332 w 2377"/>
                    <a:gd name="T15" fmla="*/ 679 h 2779"/>
                    <a:gd name="T16" fmla="*/ 1521 w 2377"/>
                    <a:gd name="T17" fmla="*/ 449 h 2779"/>
                    <a:gd name="T18" fmla="*/ 1683 w 2377"/>
                    <a:gd name="T19" fmla="*/ 195 h 2779"/>
                    <a:gd name="T20" fmla="*/ 1735 w 2377"/>
                    <a:gd name="T21" fmla="*/ 117 h 2779"/>
                    <a:gd name="T22" fmla="*/ 1808 w 2377"/>
                    <a:gd name="T23" fmla="*/ 53 h 2779"/>
                    <a:gd name="T24" fmla="*/ 1896 w 2377"/>
                    <a:gd name="T25" fmla="*/ 14 h 2779"/>
                    <a:gd name="T26" fmla="*/ 1990 w 2377"/>
                    <a:gd name="T27" fmla="*/ 0 h 2779"/>
                    <a:gd name="T28" fmla="*/ 2080 w 2377"/>
                    <a:gd name="T29" fmla="*/ 16 h 2779"/>
                    <a:gd name="T30" fmla="*/ 2158 w 2377"/>
                    <a:gd name="T31" fmla="*/ 63 h 2779"/>
                    <a:gd name="T32" fmla="*/ 2217 w 2377"/>
                    <a:gd name="T33" fmla="*/ 144 h 2779"/>
                    <a:gd name="T34" fmla="*/ 2275 w 2377"/>
                    <a:gd name="T35" fmla="*/ 408 h 2779"/>
                    <a:gd name="T36" fmla="*/ 2351 w 2377"/>
                    <a:gd name="T37" fmla="*/ 985 h 2779"/>
                    <a:gd name="T38" fmla="*/ 2376 w 2377"/>
                    <a:gd name="T39" fmla="*/ 1413 h 2779"/>
                    <a:gd name="T40" fmla="*/ 2349 w 2377"/>
                    <a:gd name="T41" fmla="*/ 1515 h 2779"/>
                    <a:gd name="T42" fmla="*/ 2337 w 2377"/>
                    <a:gd name="T43" fmla="*/ 1584 h 2779"/>
                    <a:gd name="T44" fmla="*/ 2327 w 2377"/>
                    <a:gd name="T45" fmla="*/ 2669 h 2779"/>
                    <a:gd name="T46" fmla="*/ 2282 w 2377"/>
                    <a:gd name="T47" fmla="*/ 2736 h 2779"/>
                    <a:gd name="T48" fmla="*/ 2213 w 2377"/>
                    <a:gd name="T49" fmla="*/ 2772 h 2779"/>
                    <a:gd name="T50" fmla="*/ 2137 w 2377"/>
                    <a:gd name="T51" fmla="*/ 2776 h 2779"/>
                    <a:gd name="T52" fmla="*/ 2063 w 2377"/>
                    <a:gd name="T53" fmla="*/ 2751 h 2779"/>
                    <a:gd name="T54" fmla="*/ 2009 w 2377"/>
                    <a:gd name="T55" fmla="*/ 2695 h 2779"/>
                    <a:gd name="T56" fmla="*/ 1988 w 2377"/>
                    <a:gd name="T57" fmla="*/ 2608 h 2779"/>
                    <a:gd name="T58" fmla="*/ 1926 w 2377"/>
                    <a:gd name="T59" fmla="*/ 1612 h 2779"/>
                    <a:gd name="T60" fmla="*/ 1850 w 2377"/>
                    <a:gd name="T61" fmla="*/ 1545 h 2779"/>
                    <a:gd name="T62" fmla="*/ 1801 w 2377"/>
                    <a:gd name="T63" fmla="*/ 1449 h 2779"/>
                    <a:gd name="T64" fmla="*/ 1776 w 2377"/>
                    <a:gd name="T65" fmla="*/ 1159 h 2779"/>
                    <a:gd name="T66" fmla="*/ 1663 w 2377"/>
                    <a:gd name="T67" fmla="*/ 829 h 2779"/>
                    <a:gd name="T68" fmla="*/ 1436 w 2377"/>
                    <a:gd name="T69" fmla="*/ 1063 h 2779"/>
                    <a:gd name="T70" fmla="*/ 1325 w 2377"/>
                    <a:gd name="T71" fmla="*/ 1185 h 2779"/>
                    <a:gd name="T72" fmla="*/ 1265 w 2377"/>
                    <a:gd name="T73" fmla="*/ 1235 h 2779"/>
                    <a:gd name="T74" fmla="*/ 1189 w 2377"/>
                    <a:gd name="T75" fmla="*/ 1245 h 2779"/>
                    <a:gd name="T76" fmla="*/ 1112 w 2377"/>
                    <a:gd name="T77" fmla="*/ 1235 h 2779"/>
                    <a:gd name="T78" fmla="*/ 1051 w 2377"/>
                    <a:gd name="T79" fmla="*/ 1185 h 2779"/>
                    <a:gd name="T80" fmla="*/ 942 w 2377"/>
                    <a:gd name="T81" fmla="*/ 1063 h 2779"/>
                    <a:gd name="T82" fmla="*/ 714 w 2377"/>
                    <a:gd name="T83" fmla="*/ 829 h 2779"/>
                    <a:gd name="T84" fmla="*/ 601 w 2377"/>
                    <a:gd name="T85" fmla="*/ 1163 h 2779"/>
                    <a:gd name="T86" fmla="*/ 577 w 2377"/>
                    <a:gd name="T87" fmla="*/ 1452 h 2779"/>
                    <a:gd name="T88" fmla="*/ 527 w 2377"/>
                    <a:gd name="T89" fmla="*/ 1549 h 2779"/>
                    <a:gd name="T90" fmla="*/ 450 w 2377"/>
                    <a:gd name="T91" fmla="*/ 1614 h 2779"/>
                    <a:gd name="T92" fmla="*/ 390 w 2377"/>
                    <a:gd name="T93" fmla="*/ 2608 h 2779"/>
                    <a:gd name="T94" fmla="*/ 368 w 2377"/>
                    <a:gd name="T95" fmla="*/ 2695 h 2779"/>
                    <a:gd name="T96" fmla="*/ 314 w 2377"/>
                    <a:gd name="T97" fmla="*/ 2751 h 2779"/>
                    <a:gd name="T98" fmla="*/ 241 w 2377"/>
                    <a:gd name="T99" fmla="*/ 2776 h 2779"/>
                    <a:gd name="T100" fmla="*/ 164 w 2377"/>
                    <a:gd name="T101" fmla="*/ 2772 h 2779"/>
                    <a:gd name="T102" fmla="*/ 95 w 2377"/>
                    <a:gd name="T103" fmla="*/ 2736 h 2779"/>
                    <a:gd name="T104" fmla="*/ 51 w 2377"/>
                    <a:gd name="T105" fmla="*/ 2669 h 2779"/>
                    <a:gd name="T106" fmla="*/ 41 w 2377"/>
                    <a:gd name="T107" fmla="*/ 1584 h 2779"/>
                    <a:gd name="T108" fmla="*/ 29 w 2377"/>
                    <a:gd name="T109" fmla="*/ 1512 h 2779"/>
                    <a:gd name="T110" fmla="*/ 1 w 2377"/>
                    <a:gd name="T111" fmla="*/ 1408 h 2779"/>
                    <a:gd name="T112" fmla="*/ 26 w 2377"/>
                    <a:gd name="T113" fmla="*/ 982 h 2779"/>
                    <a:gd name="T114" fmla="*/ 103 w 2377"/>
                    <a:gd name="T115" fmla="*/ 406 h 2779"/>
                    <a:gd name="T116" fmla="*/ 160 w 2377"/>
                    <a:gd name="T117" fmla="*/ 143 h 2779"/>
                    <a:gd name="T118" fmla="*/ 218 w 2377"/>
                    <a:gd name="T119" fmla="*/ 63 h 2779"/>
                    <a:gd name="T120" fmla="*/ 296 w 2377"/>
                    <a:gd name="T121" fmla="*/ 16 h 2779"/>
                    <a:gd name="T122" fmla="*/ 386 w 2377"/>
                    <a:gd name="T123" fmla="*/ 0 h 27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377" h="2779">
                      <a:moveTo>
                        <a:pt x="386" y="0"/>
                      </a:moveTo>
                      <a:lnTo>
                        <a:pt x="417" y="2"/>
                      </a:lnTo>
                      <a:lnTo>
                        <a:pt x="447" y="6"/>
                      </a:lnTo>
                      <a:lnTo>
                        <a:pt x="479" y="13"/>
                      </a:lnTo>
                      <a:lnTo>
                        <a:pt x="509" y="22"/>
                      </a:lnTo>
                      <a:lnTo>
                        <a:pt x="538" y="36"/>
                      </a:lnTo>
                      <a:lnTo>
                        <a:pt x="566" y="52"/>
                      </a:lnTo>
                      <a:lnTo>
                        <a:pt x="592" y="70"/>
                      </a:lnTo>
                      <a:lnTo>
                        <a:pt x="617" y="91"/>
                      </a:lnTo>
                      <a:lnTo>
                        <a:pt x="640" y="114"/>
                      </a:lnTo>
                      <a:lnTo>
                        <a:pt x="659" y="140"/>
                      </a:lnTo>
                      <a:lnTo>
                        <a:pt x="677" y="168"/>
                      </a:lnTo>
                      <a:lnTo>
                        <a:pt x="687" y="180"/>
                      </a:lnTo>
                      <a:lnTo>
                        <a:pt x="694" y="195"/>
                      </a:lnTo>
                      <a:lnTo>
                        <a:pt x="746" y="281"/>
                      </a:lnTo>
                      <a:lnTo>
                        <a:pt x="799" y="367"/>
                      </a:lnTo>
                      <a:lnTo>
                        <a:pt x="857" y="449"/>
                      </a:lnTo>
                      <a:lnTo>
                        <a:pt x="916" y="529"/>
                      </a:lnTo>
                      <a:lnTo>
                        <a:pt x="979" y="606"/>
                      </a:lnTo>
                      <a:lnTo>
                        <a:pt x="1046" y="679"/>
                      </a:lnTo>
                      <a:lnTo>
                        <a:pt x="1115" y="750"/>
                      </a:lnTo>
                      <a:lnTo>
                        <a:pt x="1189" y="818"/>
                      </a:lnTo>
                      <a:lnTo>
                        <a:pt x="1262" y="750"/>
                      </a:lnTo>
                      <a:lnTo>
                        <a:pt x="1332" y="679"/>
                      </a:lnTo>
                      <a:lnTo>
                        <a:pt x="1398" y="606"/>
                      </a:lnTo>
                      <a:lnTo>
                        <a:pt x="1461" y="529"/>
                      </a:lnTo>
                      <a:lnTo>
                        <a:pt x="1521" y="449"/>
                      </a:lnTo>
                      <a:lnTo>
                        <a:pt x="1578" y="367"/>
                      </a:lnTo>
                      <a:lnTo>
                        <a:pt x="1632" y="281"/>
                      </a:lnTo>
                      <a:lnTo>
                        <a:pt x="1683" y="195"/>
                      </a:lnTo>
                      <a:lnTo>
                        <a:pt x="1698" y="170"/>
                      </a:lnTo>
                      <a:lnTo>
                        <a:pt x="1715" y="143"/>
                      </a:lnTo>
                      <a:lnTo>
                        <a:pt x="1735" y="117"/>
                      </a:lnTo>
                      <a:lnTo>
                        <a:pt x="1758" y="93"/>
                      </a:lnTo>
                      <a:lnTo>
                        <a:pt x="1782" y="72"/>
                      </a:lnTo>
                      <a:lnTo>
                        <a:pt x="1808" y="53"/>
                      </a:lnTo>
                      <a:lnTo>
                        <a:pt x="1837" y="37"/>
                      </a:lnTo>
                      <a:lnTo>
                        <a:pt x="1866" y="23"/>
                      </a:lnTo>
                      <a:lnTo>
                        <a:pt x="1896" y="14"/>
                      </a:lnTo>
                      <a:lnTo>
                        <a:pt x="1928" y="6"/>
                      </a:lnTo>
                      <a:lnTo>
                        <a:pt x="1959" y="2"/>
                      </a:lnTo>
                      <a:lnTo>
                        <a:pt x="1990" y="0"/>
                      </a:lnTo>
                      <a:lnTo>
                        <a:pt x="2021" y="3"/>
                      </a:lnTo>
                      <a:lnTo>
                        <a:pt x="2051" y="7"/>
                      </a:lnTo>
                      <a:lnTo>
                        <a:pt x="2080" y="16"/>
                      </a:lnTo>
                      <a:lnTo>
                        <a:pt x="2108" y="28"/>
                      </a:lnTo>
                      <a:lnTo>
                        <a:pt x="2134" y="44"/>
                      </a:lnTo>
                      <a:lnTo>
                        <a:pt x="2158" y="63"/>
                      </a:lnTo>
                      <a:lnTo>
                        <a:pt x="2181" y="86"/>
                      </a:lnTo>
                      <a:lnTo>
                        <a:pt x="2200" y="113"/>
                      </a:lnTo>
                      <a:lnTo>
                        <a:pt x="2217" y="144"/>
                      </a:lnTo>
                      <a:lnTo>
                        <a:pt x="2230" y="178"/>
                      </a:lnTo>
                      <a:lnTo>
                        <a:pt x="2239" y="218"/>
                      </a:lnTo>
                      <a:lnTo>
                        <a:pt x="2275" y="408"/>
                      </a:lnTo>
                      <a:lnTo>
                        <a:pt x="2305" y="600"/>
                      </a:lnTo>
                      <a:lnTo>
                        <a:pt x="2330" y="792"/>
                      </a:lnTo>
                      <a:lnTo>
                        <a:pt x="2351" y="985"/>
                      </a:lnTo>
                      <a:lnTo>
                        <a:pt x="2367" y="1178"/>
                      </a:lnTo>
                      <a:lnTo>
                        <a:pt x="2377" y="1372"/>
                      </a:lnTo>
                      <a:lnTo>
                        <a:pt x="2376" y="1413"/>
                      </a:lnTo>
                      <a:lnTo>
                        <a:pt x="2372" y="1450"/>
                      </a:lnTo>
                      <a:lnTo>
                        <a:pt x="2362" y="1484"/>
                      </a:lnTo>
                      <a:lnTo>
                        <a:pt x="2349" y="1515"/>
                      </a:lnTo>
                      <a:lnTo>
                        <a:pt x="2333" y="1543"/>
                      </a:lnTo>
                      <a:lnTo>
                        <a:pt x="2336" y="1563"/>
                      </a:lnTo>
                      <a:lnTo>
                        <a:pt x="2337" y="1584"/>
                      </a:lnTo>
                      <a:lnTo>
                        <a:pt x="2337" y="2608"/>
                      </a:lnTo>
                      <a:lnTo>
                        <a:pt x="2334" y="2640"/>
                      </a:lnTo>
                      <a:lnTo>
                        <a:pt x="2327" y="2669"/>
                      </a:lnTo>
                      <a:lnTo>
                        <a:pt x="2315" y="2695"/>
                      </a:lnTo>
                      <a:lnTo>
                        <a:pt x="2300" y="2717"/>
                      </a:lnTo>
                      <a:lnTo>
                        <a:pt x="2282" y="2736"/>
                      </a:lnTo>
                      <a:lnTo>
                        <a:pt x="2261" y="2751"/>
                      </a:lnTo>
                      <a:lnTo>
                        <a:pt x="2238" y="2763"/>
                      </a:lnTo>
                      <a:lnTo>
                        <a:pt x="2213" y="2772"/>
                      </a:lnTo>
                      <a:lnTo>
                        <a:pt x="2189" y="2776"/>
                      </a:lnTo>
                      <a:lnTo>
                        <a:pt x="2163" y="2779"/>
                      </a:lnTo>
                      <a:lnTo>
                        <a:pt x="2137" y="2776"/>
                      </a:lnTo>
                      <a:lnTo>
                        <a:pt x="2111" y="2772"/>
                      </a:lnTo>
                      <a:lnTo>
                        <a:pt x="2086" y="2763"/>
                      </a:lnTo>
                      <a:lnTo>
                        <a:pt x="2063" y="2751"/>
                      </a:lnTo>
                      <a:lnTo>
                        <a:pt x="2042" y="2736"/>
                      </a:lnTo>
                      <a:lnTo>
                        <a:pt x="2024" y="2717"/>
                      </a:lnTo>
                      <a:lnTo>
                        <a:pt x="2009" y="2695"/>
                      </a:lnTo>
                      <a:lnTo>
                        <a:pt x="1998" y="2669"/>
                      </a:lnTo>
                      <a:lnTo>
                        <a:pt x="1990" y="2640"/>
                      </a:lnTo>
                      <a:lnTo>
                        <a:pt x="1988" y="2608"/>
                      </a:lnTo>
                      <a:lnTo>
                        <a:pt x="1988" y="1641"/>
                      </a:lnTo>
                      <a:lnTo>
                        <a:pt x="1957" y="1627"/>
                      </a:lnTo>
                      <a:lnTo>
                        <a:pt x="1926" y="1612"/>
                      </a:lnTo>
                      <a:lnTo>
                        <a:pt x="1898" y="1592"/>
                      </a:lnTo>
                      <a:lnTo>
                        <a:pt x="1873" y="1570"/>
                      </a:lnTo>
                      <a:lnTo>
                        <a:pt x="1850" y="1545"/>
                      </a:lnTo>
                      <a:lnTo>
                        <a:pt x="1830" y="1516"/>
                      </a:lnTo>
                      <a:lnTo>
                        <a:pt x="1814" y="1484"/>
                      </a:lnTo>
                      <a:lnTo>
                        <a:pt x="1801" y="1449"/>
                      </a:lnTo>
                      <a:lnTo>
                        <a:pt x="1792" y="1410"/>
                      </a:lnTo>
                      <a:lnTo>
                        <a:pt x="1788" y="1368"/>
                      </a:lnTo>
                      <a:lnTo>
                        <a:pt x="1776" y="1159"/>
                      </a:lnTo>
                      <a:lnTo>
                        <a:pt x="1758" y="952"/>
                      </a:lnTo>
                      <a:lnTo>
                        <a:pt x="1733" y="746"/>
                      </a:lnTo>
                      <a:lnTo>
                        <a:pt x="1663" y="829"/>
                      </a:lnTo>
                      <a:lnTo>
                        <a:pt x="1591" y="910"/>
                      </a:lnTo>
                      <a:lnTo>
                        <a:pt x="1515" y="988"/>
                      </a:lnTo>
                      <a:lnTo>
                        <a:pt x="1436" y="1063"/>
                      </a:lnTo>
                      <a:lnTo>
                        <a:pt x="1353" y="1136"/>
                      </a:lnTo>
                      <a:lnTo>
                        <a:pt x="1341" y="1162"/>
                      </a:lnTo>
                      <a:lnTo>
                        <a:pt x="1325" y="1185"/>
                      </a:lnTo>
                      <a:lnTo>
                        <a:pt x="1308" y="1205"/>
                      </a:lnTo>
                      <a:lnTo>
                        <a:pt x="1288" y="1222"/>
                      </a:lnTo>
                      <a:lnTo>
                        <a:pt x="1265" y="1235"/>
                      </a:lnTo>
                      <a:lnTo>
                        <a:pt x="1241" y="1244"/>
                      </a:lnTo>
                      <a:lnTo>
                        <a:pt x="1215" y="1247"/>
                      </a:lnTo>
                      <a:lnTo>
                        <a:pt x="1189" y="1245"/>
                      </a:lnTo>
                      <a:lnTo>
                        <a:pt x="1162" y="1247"/>
                      </a:lnTo>
                      <a:lnTo>
                        <a:pt x="1136" y="1244"/>
                      </a:lnTo>
                      <a:lnTo>
                        <a:pt x="1112" y="1235"/>
                      </a:lnTo>
                      <a:lnTo>
                        <a:pt x="1089" y="1222"/>
                      </a:lnTo>
                      <a:lnTo>
                        <a:pt x="1070" y="1205"/>
                      </a:lnTo>
                      <a:lnTo>
                        <a:pt x="1051" y="1185"/>
                      </a:lnTo>
                      <a:lnTo>
                        <a:pt x="1036" y="1162"/>
                      </a:lnTo>
                      <a:lnTo>
                        <a:pt x="1024" y="1136"/>
                      </a:lnTo>
                      <a:lnTo>
                        <a:pt x="942" y="1063"/>
                      </a:lnTo>
                      <a:lnTo>
                        <a:pt x="862" y="988"/>
                      </a:lnTo>
                      <a:lnTo>
                        <a:pt x="786" y="910"/>
                      </a:lnTo>
                      <a:lnTo>
                        <a:pt x="714" y="829"/>
                      </a:lnTo>
                      <a:lnTo>
                        <a:pt x="644" y="746"/>
                      </a:lnTo>
                      <a:lnTo>
                        <a:pt x="619" y="953"/>
                      </a:lnTo>
                      <a:lnTo>
                        <a:pt x="601" y="1163"/>
                      </a:lnTo>
                      <a:lnTo>
                        <a:pt x="589" y="1372"/>
                      </a:lnTo>
                      <a:lnTo>
                        <a:pt x="586" y="1414"/>
                      </a:lnTo>
                      <a:lnTo>
                        <a:pt x="577" y="1452"/>
                      </a:lnTo>
                      <a:lnTo>
                        <a:pt x="564" y="1488"/>
                      </a:lnTo>
                      <a:lnTo>
                        <a:pt x="547" y="1520"/>
                      </a:lnTo>
                      <a:lnTo>
                        <a:pt x="527" y="1549"/>
                      </a:lnTo>
                      <a:lnTo>
                        <a:pt x="505" y="1574"/>
                      </a:lnTo>
                      <a:lnTo>
                        <a:pt x="479" y="1596"/>
                      </a:lnTo>
                      <a:lnTo>
                        <a:pt x="450" y="1614"/>
                      </a:lnTo>
                      <a:lnTo>
                        <a:pt x="421" y="1630"/>
                      </a:lnTo>
                      <a:lnTo>
                        <a:pt x="390" y="1642"/>
                      </a:lnTo>
                      <a:lnTo>
                        <a:pt x="390" y="2608"/>
                      </a:lnTo>
                      <a:lnTo>
                        <a:pt x="387" y="2640"/>
                      </a:lnTo>
                      <a:lnTo>
                        <a:pt x="380" y="2669"/>
                      </a:lnTo>
                      <a:lnTo>
                        <a:pt x="368" y="2695"/>
                      </a:lnTo>
                      <a:lnTo>
                        <a:pt x="353" y="2717"/>
                      </a:lnTo>
                      <a:lnTo>
                        <a:pt x="335" y="2736"/>
                      </a:lnTo>
                      <a:lnTo>
                        <a:pt x="314" y="2751"/>
                      </a:lnTo>
                      <a:lnTo>
                        <a:pt x="291" y="2763"/>
                      </a:lnTo>
                      <a:lnTo>
                        <a:pt x="266" y="2772"/>
                      </a:lnTo>
                      <a:lnTo>
                        <a:pt x="241" y="2776"/>
                      </a:lnTo>
                      <a:lnTo>
                        <a:pt x="215" y="2779"/>
                      </a:lnTo>
                      <a:lnTo>
                        <a:pt x="190" y="2776"/>
                      </a:lnTo>
                      <a:lnTo>
                        <a:pt x="164" y="2772"/>
                      </a:lnTo>
                      <a:lnTo>
                        <a:pt x="139" y="2763"/>
                      </a:lnTo>
                      <a:lnTo>
                        <a:pt x="116" y="2751"/>
                      </a:lnTo>
                      <a:lnTo>
                        <a:pt x="95" y="2736"/>
                      </a:lnTo>
                      <a:lnTo>
                        <a:pt x="77" y="2717"/>
                      </a:lnTo>
                      <a:lnTo>
                        <a:pt x="62" y="2695"/>
                      </a:lnTo>
                      <a:lnTo>
                        <a:pt x="51" y="2669"/>
                      </a:lnTo>
                      <a:lnTo>
                        <a:pt x="43" y="2640"/>
                      </a:lnTo>
                      <a:lnTo>
                        <a:pt x="41" y="2608"/>
                      </a:lnTo>
                      <a:lnTo>
                        <a:pt x="41" y="1584"/>
                      </a:lnTo>
                      <a:lnTo>
                        <a:pt x="42" y="1562"/>
                      </a:lnTo>
                      <a:lnTo>
                        <a:pt x="45" y="1541"/>
                      </a:lnTo>
                      <a:lnTo>
                        <a:pt x="29" y="1512"/>
                      </a:lnTo>
                      <a:lnTo>
                        <a:pt x="16" y="1481"/>
                      </a:lnTo>
                      <a:lnTo>
                        <a:pt x="6" y="1447"/>
                      </a:lnTo>
                      <a:lnTo>
                        <a:pt x="1" y="1408"/>
                      </a:lnTo>
                      <a:lnTo>
                        <a:pt x="0" y="1368"/>
                      </a:lnTo>
                      <a:lnTo>
                        <a:pt x="11" y="1175"/>
                      </a:lnTo>
                      <a:lnTo>
                        <a:pt x="26" y="982"/>
                      </a:lnTo>
                      <a:lnTo>
                        <a:pt x="47" y="789"/>
                      </a:lnTo>
                      <a:lnTo>
                        <a:pt x="73" y="597"/>
                      </a:lnTo>
                      <a:lnTo>
                        <a:pt x="103" y="406"/>
                      </a:lnTo>
                      <a:lnTo>
                        <a:pt x="138" y="215"/>
                      </a:lnTo>
                      <a:lnTo>
                        <a:pt x="147" y="177"/>
                      </a:lnTo>
                      <a:lnTo>
                        <a:pt x="160" y="143"/>
                      </a:lnTo>
                      <a:lnTo>
                        <a:pt x="177" y="112"/>
                      </a:lnTo>
                      <a:lnTo>
                        <a:pt x="196" y="85"/>
                      </a:lnTo>
                      <a:lnTo>
                        <a:pt x="218" y="63"/>
                      </a:lnTo>
                      <a:lnTo>
                        <a:pt x="243" y="43"/>
                      </a:lnTo>
                      <a:lnTo>
                        <a:pt x="269" y="28"/>
                      </a:lnTo>
                      <a:lnTo>
                        <a:pt x="296" y="16"/>
                      </a:lnTo>
                      <a:lnTo>
                        <a:pt x="325" y="7"/>
                      </a:lnTo>
                      <a:lnTo>
                        <a:pt x="355" y="2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33" name="Freeform 245">
                  <a:extLst>
                    <a:ext uri="{FF2B5EF4-FFF2-40B4-BE49-F238E27FC236}">
                      <a16:creationId xmlns:a16="http://schemas.microsoft.com/office/drawing/2014/main" id="{316BD61A-4B1C-424E-BC4E-BD004D9381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18743" y="650503"/>
                  <a:ext cx="82411" cy="84669"/>
                </a:xfrm>
                <a:custGeom>
                  <a:avLst/>
                  <a:gdLst>
                    <a:gd name="T0" fmla="*/ 332 w 663"/>
                    <a:gd name="T1" fmla="*/ 0 h 670"/>
                    <a:gd name="T2" fmla="*/ 377 w 663"/>
                    <a:gd name="T3" fmla="*/ 2 h 670"/>
                    <a:gd name="T4" fmla="*/ 420 w 663"/>
                    <a:gd name="T5" fmla="*/ 12 h 670"/>
                    <a:gd name="T6" fmla="*/ 461 w 663"/>
                    <a:gd name="T7" fmla="*/ 26 h 670"/>
                    <a:gd name="T8" fmla="*/ 499 w 663"/>
                    <a:gd name="T9" fmla="*/ 45 h 670"/>
                    <a:gd name="T10" fmla="*/ 534 w 663"/>
                    <a:gd name="T11" fmla="*/ 69 h 670"/>
                    <a:gd name="T12" fmla="*/ 566 w 663"/>
                    <a:gd name="T13" fmla="*/ 97 h 670"/>
                    <a:gd name="T14" fmla="*/ 594 w 663"/>
                    <a:gd name="T15" fmla="*/ 130 h 670"/>
                    <a:gd name="T16" fmla="*/ 618 w 663"/>
                    <a:gd name="T17" fmla="*/ 165 h 670"/>
                    <a:gd name="T18" fmla="*/ 637 w 663"/>
                    <a:gd name="T19" fmla="*/ 204 h 670"/>
                    <a:gd name="T20" fmla="*/ 651 w 663"/>
                    <a:gd name="T21" fmla="*/ 245 h 670"/>
                    <a:gd name="T22" fmla="*/ 660 w 663"/>
                    <a:gd name="T23" fmla="*/ 289 h 670"/>
                    <a:gd name="T24" fmla="*/ 663 w 663"/>
                    <a:gd name="T25" fmla="*/ 335 h 670"/>
                    <a:gd name="T26" fmla="*/ 660 w 663"/>
                    <a:gd name="T27" fmla="*/ 380 h 670"/>
                    <a:gd name="T28" fmla="*/ 651 w 663"/>
                    <a:gd name="T29" fmla="*/ 424 h 670"/>
                    <a:gd name="T30" fmla="*/ 637 w 663"/>
                    <a:gd name="T31" fmla="*/ 466 h 670"/>
                    <a:gd name="T32" fmla="*/ 618 w 663"/>
                    <a:gd name="T33" fmla="*/ 504 h 670"/>
                    <a:gd name="T34" fmla="*/ 594 w 663"/>
                    <a:gd name="T35" fmla="*/ 539 h 670"/>
                    <a:gd name="T36" fmla="*/ 566 w 663"/>
                    <a:gd name="T37" fmla="*/ 572 h 670"/>
                    <a:gd name="T38" fmla="*/ 534 w 663"/>
                    <a:gd name="T39" fmla="*/ 601 h 670"/>
                    <a:gd name="T40" fmla="*/ 499 w 663"/>
                    <a:gd name="T41" fmla="*/ 625 h 670"/>
                    <a:gd name="T42" fmla="*/ 461 w 663"/>
                    <a:gd name="T43" fmla="*/ 643 h 670"/>
                    <a:gd name="T44" fmla="*/ 420 w 663"/>
                    <a:gd name="T45" fmla="*/ 658 h 670"/>
                    <a:gd name="T46" fmla="*/ 377 w 663"/>
                    <a:gd name="T47" fmla="*/ 667 h 670"/>
                    <a:gd name="T48" fmla="*/ 332 w 663"/>
                    <a:gd name="T49" fmla="*/ 670 h 670"/>
                    <a:gd name="T50" fmla="*/ 286 w 663"/>
                    <a:gd name="T51" fmla="*/ 667 h 670"/>
                    <a:gd name="T52" fmla="*/ 244 w 663"/>
                    <a:gd name="T53" fmla="*/ 658 h 670"/>
                    <a:gd name="T54" fmla="*/ 203 w 663"/>
                    <a:gd name="T55" fmla="*/ 643 h 670"/>
                    <a:gd name="T56" fmla="*/ 165 w 663"/>
                    <a:gd name="T57" fmla="*/ 625 h 670"/>
                    <a:gd name="T58" fmla="*/ 129 w 663"/>
                    <a:gd name="T59" fmla="*/ 601 h 670"/>
                    <a:gd name="T60" fmla="*/ 98 w 663"/>
                    <a:gd name="T61" fmla="*/ 572 h 670"/>
                    <a:gd name="T62" fmla="*/ 70 w 663"/>
                    <a:gd name="T63" fmla="*/ 539 h 670"/>
                    <a:gd name="T64" fmla="*/ 46 w 663"/>
                    <a:gd name="T65" fmla="*/ 504 h 670"/>
                    <a:gd name="T66" fmla="*/ 26 w 663"/>
                    <a:gd name="T67" fmla="*/ 466 h 670"/>
                    <a:gd name="T68" fmla="*/ 12 w 663"/>
                    <a:gd name="T69" fmla="*/ 424 h 670"/>
                    <a:gd name="T70" fmla="*/ 4 w 663"/>
                    <a:gd name="T71" fmla="*/ 380 h 670"/>
                    <a:gd name="T72" fmla="*/ 0 w 663"/>
                    <a:gd name="T73" fmla="*/ 335 h 670"/>
                    <a:gd name="T74" fmla="*/ 4 w 663"/>
                    <a:gd name="T75" fmla="*/ 289 h 670"/>
                    <a:gd name="T76" fmla="*/ 12 w 663"/>
                    <a:gd name="T77" fmla="*/ 245 h 670"/>
                    <a:gd name="T78" fmla="*/ 26 w 663"/>
                    <a:gd name="T79" fmla="*/ 204 h 670"/>
                    <a:gd name="T80" fmla="*/ 46 w 663"/>
                    <a:gd name="T81" fmla="*/ 165 h 670"/>
                    <a:gd name="T82" fmla="*/ 70 w 663"/>
                    <a:gd name="T83" fmla="*/ 130 h 670"/>
                    <a:gd name="T84" fmla="*/ 98 w 663"/>
                    <a:gd name="T85" fmla="*/ 97 h 670"/>
                    <a:gd name="T86" fmla="*/ 129 w 663"/>
                    <a:gd name="T87" fmla="*/ 69 h 670"/>
                    <a:gd name="T88" fmla="*/ 165 w 663"/>
                    <a:gd name="T89" fmla="*/ 45 h 670"/>
                    <a:gd name="T90" fmla="*/ 203 w 663"/>
                    <a:gd name="T91" fmla="*/ 26 h 670"/>
                    <a:gd name="T92" fmla="*/ 244 w 663"/>
                    <a:gd name="T93" fmla="*/ 12 h 670"/>
                    <a:gd name="T94" fmla="*/ 286 w 663"/>
                    <a:gd name="T95" fmla="*/ 2 h 670"/>
                    <a:gd name="T96" fmla="*/ 332 w 663"/>
                    <a:gd name="T97" fmla="*/ 0 h 6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663" h="670">
                      <a:moveTo>
                        <a:pt x="332" y="0"/>
                      </a:moveTo>
                      <a:lnTo>
                        <a:pt x="377" y="2"/>
                      </a:lnTo>
                      <a:lnTo>
                        <a:pt x="420" y="12"/>
                      </a:lnTo>
                      <a:lnTo>
                        <a:pt x="461" y="26"/>
                      </a:lnTo>
                      <a:lnTo>
                        <a:pt x="499" y="45"/>
                      </a:lnTo>
                      <a:lnTo>
                        <a:pt x="534" y="69"/>
                      </a:lnTo>
                      <a:lnTo>
                        <a:pt x="566" y="97"/>
                      </a:lnTo>
                      <a:lnTo>
                        <a:pt x="594" y="130"/>
                      </a:lnTo>
                      <a:lnTo>
                        <a:pt x="618" y="165"/>
                      </a:lnTo>
                      <a:lnTo>
                        <a:pt x="637" y="204"/>
                      </a:lnTo>
                      <a:lnTo>
                        <a:pt x="651" y="245"/>
                      </a:lnTo>
                      <a:lnTo>
                        <a:pt x="660" y="289"/>
                      </a:lnTo>
                      <a:lnTo>
                        <a:pt x="663" y="335"/>
                      </a:lnTo>
                      <a:lnTo>
                        <a:pt x="660" y="380"/>
                      </a:lnTo>
                      <a:lnTo>
                        <a:pt x="651" y="424"/>
                      </a:lnTo>
                      <a:lnTo>
                        <a:pt x="637" y="466"/>
                      </a:lnTo>
                      <a:lnTo>
                        <a:pt x="618" y="504"/>
                      </a:lnTo>
                      <a:lnTo>
                        <a:pt x="594" y="539"/>
                      </a:lnTo>
                      <a:lnTo>
                        <a:pt x="566" y="572"/>
                      </a:lnTo>
                      <a:lnTo>
                        <a:pt x="534" y="601"/>
                      </a:lnTo>
                      <a:lnTo>
                        <a:pt x="499" y="625"/>
                      </a:lnTo>
                      <a:lnTo>
                        <a:pt x="461" y="643"/>
                      </a:lnTo>
                      <a:lnTo>
                        <a:pt x="420" y="658"/>
                      </a:lnTo>
                      <a:lnTo>
                        <a:pt x="377" y="667"/>
                      </a:lnTo>
                      <a:lnTo>
                        <a:pt x="332" y="670"/>
                      </a:lnTo>
                      <a:lnTo>
                        <a:pt x="286" y="667"/>
                      </a:lnTo>
                      <a:lnTo>
                        <a:pt x="244" y="658"/>
                      </a:lnTo>
                      <a:lnTo>
                        <a:pt x="203" y="643"/>
                      </a:lnTo>
                      <a:lnTo>
                        <a:pt x="165" y="625"/>
                      </a:lnTo>
                      <a:lnTo>
                        <a:pt x="129" y="601"/>
                      </a:lnTo>
                      <a:lnTo>
                        <a:pt x="98" y="572"/>
                      </a:lnTo>
                      <a:lnTo>
                        <a:pt x="70" y="539"/>
                      </a:lnTo>
                      <a:lnTo>
                        <a:pt x="46" y="504"/>
                      </a:lnTo>
                      <a:lnTo>
                        <a:pt x="26" y="466"/>
                      </a:lnTo>
                      <a:lnTo>
                        <a:pt x="12" y="424"/>
                      </a:lnTo>
                      <a:lnTo>
                        <a:pt x="4" y="380"/>
                      </a:lnTo>
                      <a:lnTo>
                        <a:pt x="0" y="335"/>
                      </a:lnTo>
                      <a:lnTo>
                        <a:pt x="4" y="289"/>
                      </a:lnTo>
                      <a:lnTo>
                        <a:pt x="12" y="245"/>
                      </a:lnTo>
                      <a:lnTo>
                        <a:pt x="26" y="204"/>
                      </a:lnTo>
                      <a:lnTo>
                        <a:pt x="46" y="165"/>
                      </a:lnTo>
                      <a:lnTo>
                        <a:pt x="70" y="130"/>
                      </a:lnTo>
                      <a:lnTo>
                        <a:pt x="98" y="97"/>
                      </a:lnTo>
                      <a:lnTo>
                        <a:pt x="129" y="69"/>
                      </a:lnTo>
                      <a:lnTo>
                        <a:pt x="165" y="45"/>
                      </a:lnTo>
                      <a:lnTo>
                        <a:pt x="203" y="26"/>
                      </a:lnTo>
                      <a:lnTo>
                        <a:pt x="244" y="12"/>
                      </a:lnTo>
                      <a:lnTo>
                        <a:pt x="286" y="2"/>
                      </a:lnTo>
                      <a:lnTo>
                        <a:pt x="33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FF213207-C059-4A95-AC4C-496B079EF4D2}"/>
                </a:ext>
              </a:extLst>
            </p:cNvPr>
            <p:cNvGrpSpPr/>
            <p:nvPr/>
          </p:nvGrpSpPr>
          <p:grpSpPr>
            <a:xfrm>
              <a:off x="3278672" y="3431988"/>
              <a:ext cx="836793" cy="2715594"/>
              <a:chOff x="3645605" y="3431988"/>
              <a:chExt cx="836793" cy="2715594"/>
            </a:xfrm>
          </p:grpSpPr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56B724DD-3CC6-4BC5-9719-05EECB377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605" y="5246535"/>
                <a:ext cx="836793" cy="901047"/>
              </a:xfrm>
              <a:prstGeom prst="rect">
                <a:avLst/>
              </a:prstGeom>
              <a:solidFill>
                <a:srgbClr val="E0E0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CA936B86-4F52-4F26-8C1E-C222BA7E0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605" y="3431988"/>
                <a:ext cx="836793" cy="1814546"/>
              </a:xfrm>
              <a:prstGeom prst="rect">
                <a:avLst/>
              </a:prstGeom>
              <a:solidFill>
                <a:srgbClr val="A5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B1245DDD-AA3A-42F6-97C9-2FFEF145D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605" y="3690498"/>
                <a:ext cx="836793" cy="155603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AD0308E-9BE7-4943-9500-A1BE097EFAB8}"/>
                  </a:ext>
                </a:extLst>
              </p:cNvPr>
              <p:cNvGrpSpPr/>
              <p:nvPr/>
            </p:nvGrpSpPr>
            <p:grpSpPr>
              <a:xfrm>
                <a:off x="3960856" y="4337201"/>
                <a:ext cx="207797" cy="242556"/>
                <a:chOff x="-724584" y="2935098"/>
                <a:chExt cx="396147" cy="462412"/>
              </a:xfrm>
              <a:solidFill>
                <a:schemeClr val="bg1"/>
              </a:solidFill>
            </p:grpSpPr>
            <p:sp>
              <p:nvSpPr>
                <p:cNvPr id="50" name="Freeform 51">
                  <a:extLst>
                    <a:ext uri="{FF2B5EF4-FFF2-40B4-BE49-F238E27FC236}">
                      <a16:creationId xmlns:a16="http://schemas.microsoft.com/office/drawing/2014/main" id="{A1CE9BF5-9FCF-4E3E-933D-74896E75A8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463504" y="2935098"/>
                  <a:ext cx="76405" cy="76043"/>
                </a:xfrm>
                <a:custGeom>
                  <a:avLst/>
                  <a:gdLst>
                    <a:gd name="T0" fmla="*/ 317 w 632"/>
                    <a:gd name="T1" fmla="*/ 0 h 631"/>
                    <a:gd name="T2" fmla="*/ 362 w 632"/>
                    <a:gd name="T3" fmla="*/ 4 h 631"/>
                    <a:gd name="T4" fmla="*/ 408 w 632"/>
                    <a:gd name="T5" fmla="*/ 14 h 631"/>
                    <a:gd name="T6" fmla="*/ 448 w 632"/>
                    <a:gd name="T7" fmla="*/ 31 h 631"/>
                    <a:gd name="T8" fmla="*/ 488 w 632"/>
                    <a:gd name="T9" fmla="*/ 52 h 631"/>
                    <a:gd name="T10" fmla="*/ 523 w 632"/>
                    <a:gd name="T11" fmla="*/ 78 h 631"/>
                    <a:gd name="T12" fmla="*/ 553 w 632"/>
                    <a:gd name="T13" fmla="*/ 109 h 631"/>
                    <a:gd name="T14" fmla="*/ 580 w 632"/>
                    <a:gd name="T15" fmla="*/ 145 h 631"/>
                    <a:gd name="T16" fmla="*/ 602 w 632"/>
                    <a:gd name="T17" fmla="*/ 183 h 631"/>
                    <a:gd name="T18" fmla="*/ 618 w 632"/>
                    <a:gd name="T19" fmla="*/ 225 h 631"/>
                    <a:gd name="T20" fmla="*/ 628 w 632"/>
                    <a:gd name="T21" fmla="*/ 270 h 631"/>
                    <a:gd name="T22" fmla="*/ 632 w 632"/>
                    <a:gd name="T23" fmla="*/ 316 h 631"/>
                    <a:gd name="T24" fmla="*/ 628 w 632"/>
                    <a:gd name="T25" fmla="*/ 363 h 631"/>
                    <a:gd name="T26" fmla="*/ 618 w 632"/>
                    <a:gd name="T27" fmla="*/ 407 h 631"/>
                    <a:gd name="T28" fmla="*/ 602 w 632"/>
                    <a:gd name="T29" fmla="*/ 449 h 631"/>
                    <a:gd name="T30" fmla="*/ 580 w 632"/>
                    <a:gd name="T31" fmla="*/ 488 h 631"/>
                    <a:gd name="T32" fmla="*/ 553 w 632"/>
                    <a:gd name="T33" fmla="*/ 523 h 631"/>
                    <a:gd name="T34" fmla="*/ 523 w 632"/>
                    <a:gd name="T35" fmla="*/ 554 h 631"/>
                    <a:gd name="T36" fmla="*/ 488 w 632"/>
                    <a:gd name="T37" fmla="*/ 580 h 631"/>
                    <a:gd name="T38" fmla="*/ 448 w 632"/>
                    <a:gd name="T39" fmla="*/ 602 h 631"/>
                    <a:gd name="T40" fmla="*/ 408 w 632"/>
                    <a:gd name="T41" fmla="*/ 617 h 631"/>
                    <a:gd name="T42" fmla="*/ 362 w 632"/>
                    <a:gd name="T43" fmla="*/ 628 h 631"/>
                    <a:gd name="T44" fmla="*/ 317 w 632"/>
                    <a:gd name="T45" fmla="*/ 631 h 631"/>
                    <a:gd name="T46" fmla="*/ 270 w 632"/>
                    <a:gd name="T47" fmla="*/ 628 h 631"/>
                    <a:gd name="T48" fmla="*/ 226 w 632"/>
                    <a:gd name="T49" fmla="*/ 617 h 631"/>
                    <a:gd name="T50" fmla="*/ 184 w 632"/>
                    <a:gd name="T51" fmla="*/ 602 h 631"/>
                    <a:gd name="T52" fmla="*/ 144 w 632"/>
                    <a:gd name="T53" fmla="*/ 580 h 631"/>
                    <a:gd name="T54" fmla="*/ 109 w 632"/>
                    <a:gd name="T55" fmla="*/ 554 h 631"/>
                    <a:gd name="T56" fmla="*/ 79 w 632"/>
                    <a:gd name="T57" fmla="*/ 523 h 631"/>
                    <a:gd name="T58" fmla="*/ 52 w 632"/>
                    <a:gd name="T59" fmla="*/ 488 h 631"/>
                    <a:gd name="T60" fmla="*/ 30 w 632"/>
                    <a:gd name="T61" fmla="*/ 449 h 631"/>
                    <a:gd name="T62" fmla="*/ 14 w 632"/>
                    <a:gd name="T63" fmla="*/ 407 h 631"/>
                    <a:gd name="T64" fmla="*/ 4 w 632"/>
                    <a:gd name="T65" fmla="*/ 363 h 631"/>
                    <a:gd name="T66" fmla="*/ 0 w 632"/>
                    <a:gd name="T67" fmla="*/ 316 h 631"/>
                    <a:gd name="T68" fmla="*/ 4 w 632"/>
                    <a:gd name="T69" fmla="*/ 270 h 631"/>
                    <a:gd name="T70" fmla="*/ 14 w 632"/>
                    <a:gd name="T71" fmla="*/ 225 h 631"/>
                    <a:gd name="T72" fmla="*/ 30 w 632"/>
                    <a:gd name="T73" fmla="*/ 183 h 631"/>
                    <a:gd name="T74" fmla="*/ 52 w 632"/>
                    <a:gd name="T75" fmla="*/ 145 h 631"/>
                    <a:gd name="T76" fmla="*/ 79 w 632"/>
                    <a:gd name="T77" fmla="*/ 109 h 631"/>
                    <a:gd name="T78" fmla="*/ 109 w 632"/>
                    <a:gd name="T79" fmla="*/ 78 h 631"/>
                    <a:gd name="T80" fmla="*/ 144 w 632"/>
                    <a:gd name="T81" fmla="*/ 52 h 631"/>
                    <a:gd name="T82" fmla="*/ 184 w 632"/>
                    <a:gd name="T83" fmla="*/ 31 h 631"/>
                    <a:gd name="T84" fmla="*/ 226 w 632"/>
                    <a:gd name="T85" fmla="*/ 14 h 631"/>
                    <a:gd name="T86" fmla="*/ 270 w 632"/>
                    <a:gd name="T87" fmla="*/ 4 h 631"/>
                    <a:gd name="T88" fmla="*/ 317 w 632"/>
                    <a:gd name="T89" fmla="*/ 0 h 6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632" h="631">
                      <a:moveTo>
                        <a:pt x="317" y="0"/>
                      </a:moveTo>
                      <a:lnTo>
                        <a:pt x="362" y="4"/>
                      </a:lnTo>
                      <a:lnTo>
                        <a:pt x="408" y="14"/>
                      </a:lnTo>
                      <a:lnTo>
                        <a:pt x="448" y="31"/>
                      </a:lnTo>
                      <a:lnTo>
                        <a:pt x="488" y="52"/>
                      </a:lnTo>
                      <a:lnTo>
                        <a:pt x="523" y="78"/>
                      </a:lnTo>
                      <a:lnTo>
                        <a:pt x="553" y="109"/>
                      </a:lnTo>
                      <a:lnTo>
                        <a:pt x="580" y="145"/>
                      </a:lnTo>
                      <a:lnTo>
                        <a:pt x="602" y="183"/>
                      </a:lnTo>
                      <a:lnTo>
                        <a:pt x="618" y="225"/>
                      </a:lnTo>
                      <a:lnTo>
                        <a:pt x="628" y="270"/>
                      </a:lnTo>
                      <a:lnTo>
                        <a:pt x="632" y="316"/>
                      </a:lnTo>
                      <a:lnTo>
                        <a:pt x="628" y="363"/>
                      </a:lnTo>
                      <a:lnTo>
                        <a:pt x="618" y="407"/>
                      </a:lnTo>
                      <a:lnTo>
                        <a:pt x="602" y="449"/>
                      </a:lnTo>
                      <a:lnTo>
                        <a:pt x="580" y="488"/>
                      </a:lnTo>
                      <a:lnTo>
                        <a:pt x="553" y="523"/>
                      </a:lnTo>
                      <a:lnTo>
                        <a:pt x="523" y="554"/>
                      </a:lnTo>
                      <a:lnTo>
                        <a:pt x="488" y="580"/>
                      </a:lnTo>
                      <a:lnTo>
                        <a:pt x="448" y="602"/>
                      </a:lnTo>
                      <a:lnTo>
                        <a:pt x="408" y="617"/>
                      </a:lnTo>
                      <a:lnTo>
                        <a:pt x="362" y="628"/>
                      </a:lnTo>
                      <a:lnTo>
                        <a:pt x="317" y="631"/>
                      </a:lnTo>
                      <a:lnTo>
                        <a:pt x="270" y="628"/>
                      </a:lnTo>
                      <a:lnTo>
                        <a:pt x="226" y="617"/>
                      </a:lnTo>
                      <a:lnTo>
                        <a:pt x="184" y="602"/>
                      </a:lnTo>
                      <a:lnTo>
                        <a:pt x="144" y="580"/>
                      </a:lnTo>
                      <a:lnTo>
                        <a:pt x="109" y="554"/>
                      </a:lnTo>
                      <a:lnTo>
                        <a:pt x="79" y="523"/>
                      </a:lnTo>
                      <a:lnTo>
                        <a:pt x="52" y="488"/>
                      </a:lnTo>
                      <a:lnTo>
                        <a:pt x="30" y="449"/>
                      </a:lnTo>
                      <a:lnTo>
                        <a:pt x="14" y="407"/>
                      </a:lnTo>
                      <a:lnTo>
                        <a:pt x="4" y="363"/>
                      </a:lnTo>
                      <a:lnTo>
                        <a:pt x="0" y="316"/>
                      </a:lnTo>
                      <a:lnTo>
                        <a:pt x="4" y="270"/>
                      </a:lnTo>
                      <a:lnTo>
                        <a:pt x="14" y="225"/>
                      </a:lnTo>
                      <a:lnTo>
                        <a:pt x="30" y="183"/>
                      </a:lnTo>
                      <a:lnTo>
                        <a:pt x="52" y="145"/>
                      </a:lnTo>
                      <a:lnTo>
                        <a:pt x="79" y="109"/>
                      </a:lnTo>
                      <a:lnTo>
                        <a:pt x="109" y="78"/>
                      </a:lnTo>
                      <a:lnTo>
                        <a:pt x="144" y="52"/>
                      </a:lnTo>
                      <a:lnTo>
                        <a:pt x="184" y="31"/>
                      </a:lnTo>
                      <a:lnTo>
                        <a:pt x="226" y="14"/>
                      </a:lnTo>
                      <a:lnTo>
                        <a:pt x="270" y="4"/>
                      </a:lnTo>
                      <a:lnTo>
                        <a:pt x="31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51" name="Freeform 52">
                  <a:extLst>
                    <a:ext uri="{FF2B5EF4-FFF2-40B4-BE49-F238E27FC236}">
                      <a16:creationId xmlns:a16="http://schemas.microsoft.com/office/drawing/2014/main" id="{DE76AB6B-9701-4D7A-B569-864F2EECA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518906" y="3023452"/>
                  <a:ext cx="190469" cy="374058"/>
                </a:xfrm>
                <a:custGeom>
                  <a:avLst/>
                  <a:gdLst>
                    <a:gd name="T0" fmla="*/ 539 w 1576"/>
                    <a:gd name="T1" fmla="*/ 29 h 3098"/>
                    <a:gd name="T2" fmla="*/ 580 w 1576"/>
                    <a:gd name="T3" fmla="*/ 141 h 3098"/>
                    <a:gd name="T4" fmla="*/ 631 w 1576"/>
                    <a:gd name="T5" fmla="*/ 284 h 3098"/>
                    <a:gd name="T6" fmla="*/ 679 w 1576"/>
                    <a:gd name="T7" fmla="*/ 416 h 3098"/>
                    <a:gd name="T8" fmla="*/ 707 w 1576"/>
                    <a:gd name="T9" fmla="*/ 492 h 3098"/>
                    <a:gd name="T10" fmla="*/ 674 w 1576"/>
                    <a:gd name="T11" fmla="*/ 240 h 3098"/>
                    <a:gd name="T12" fmla="*/ 681 w 1576"/>
                    <a:gd name="T13" fmla="*/ 10 h 3098"/>
                    <a:gd name="T14" fmla="*/ 861 w 1576"/>
                    <a:gd name="T15" fmla="*/ 2 h 3098"/>
                    <a:gd name="T16" fmla="*/ 814 w 1576"/>
                    <a:gd name="T17" fmla="*/ 128 h 3098"/>
                    <a:gd name="T18" fmla="*/ 882 w 1576"/>
                    <a:gd name="T19" fmla="*/ 283 h 3098"/>
                    <a:gd name="T20" fmla="*/ 857 w 1576"/>
                    <a:gd name="T21" fmla="*/ 439 h 3098"/>
                    <a:gd name="T22" fmla="*/ 903 w 1576"/>
                    <a:gd name="T23" fmla="*/ 317 h 3098"/>
                    <a:gd name="T24" fmla="*/ 958 w 1576"/>
                    <a:gd name="T25" fmla="*/ 172 h 3098"/>
                    <a:gd name="T26" fmla="*/ 1003 w 1576"/>
                    <a:gd name="T27" fmla="*/ 50 h 3098"/>
                    <a:gd name="T28" fmla="*/ 1182 w 1576"/>
                    <a:gd name="T29" fmla="*/ 0 h 3098"/>
                    <a:gd name="T30" fmla="*/ 1362 w 1576"/>
                    <a:gd name="T31" fmla="*/ 49 h 3098"/>
                    <a:gd name="T32" fmla="*/ 1492 w 1576"/>
                    <a:gd name="T33" fmla="*/ 177 h 3098"/>
                    <a:gd name="T34" fmla="*/ 1542 w 1576"/>
                    <a:gd name="T35" fmla="*/ 358 h 3098"/>
                    <a:gd name="T36" fmla="*/ 1525 w 1576"/>
                    <a:gd name="T37" fmla="*/ 1556 h 3098"/>
                    <a:gd name="T38" fmla="*/ 1513 w 1576"/>
                    <a:gd name="T39" fmla="*/ 1734 h 3098"/>
                    <a:gd name="T40" fmla="*/ 1572 w 1576"/>
                    <a:gd name="T41" fmla="*/ 1777 h 3098"/>
                    <a:gd name="T42" fmla="*/ 1564 w 1576"/>
                    <a:gd name="T43" fmla="*/ 2439 h 3098"/>
                    <a:gd name="T44" fmla="*/ 1284 w 1576"/>
                    <a:gd name="T45" fmla="*/ 2464 h 3098"/>
                    <a:gd name="T46" fmla="*/ 1225 w 1576"/>
                    <a:gd name="T47" fmla="*/ 2421 h 3098"/>
                    <a:gd name="T48" fmla="*/ 1233 w 1576"/>
                    <a:gd name="T49" fmla="*/ 1760 h 3098"/>
                    <a:gd name="T50" fmla="*/ 1310 w 1576"/>
                    <a:gd name="T51" fmla="*/ 1734 h 3098"/>
                    <a:gd name="T52" fmla="*/ 1255 w 1576"/>
                    <a:gd name="T53" fmla="*/ 1535 h 3098"/>
                    <a:gd name="T54" fmla="*/ 1235 w 1576"/>
                    <a:gd name="T55" fmla="*/ 347 h 3098"/>
                    <a:gd name="T56" fmla="*/ 1193 w 1576"/>
                    <a:gd name="T57" fmla="*/ 331 h 3098"/>
                    <a:gd name="T58" fmla="*/ 1175 w 1576"/>
                    <a:gd name="T59" fmla="*/ 472 h 3098"/>
                    <a:gd name="T60" fmla="*/ 1175 w 1576"/>
                    <a:gd name="T61" fmla="*/ 837 h 3098"/>
                    <a:gd name="T62" fmla="*/ 1175 w 1576"/>
                    <a:gd name="T63" fmla="*/ 1090 h 3098"/>
                    <a:gd name="T64" fmla="*/ 1176 w 1576"/>
                    <a:gd name="T65" fmla="*/ 1255 h 3098"/>
                    <a:gd name="T66" fmla="*/ 1176 w 1576"/>
                    <a:gd name="T67" fmla="*/ 1356 h 3098"/>
                    <a:gd name="T68" fmla="*/ 1177 w 1576"/>
                    <a:gd name="T69" fmla="*/ 1419 h 3098"/>
                    <a:gd name="T70" fmla="*/ 1177 w 1576"/>
                    <a:gd name="T71" fmla="*/ 1467 h 3098"/>
                    <a:gd name="T72" fmla="*/ 1177 w 1576"/>
                    <a:gd name="T73" fmla="*/ 1528 h 3098"/>
                    <a:gd name="T74" fmla="*/ 1148 w 1576"/>
                    <a:gd name="T75" fmla="*/ 1613 h 3098"/>
                    <a:gd name="T76" fmla="*/ 1066 w 1576"/>
                    <a:gd name="T77" fmla="*/ 1725 h 3098"/>
                    <a:gd name="T78" fmla="*/ 1058 w 1576"/>
                    <a:gd name="T79" fmla="*/ 2439 h 3098"/>
                    <a:gd name="T80" fmla="*/ 1121 w 1576"/>
                    <a:gd name="T81" fmla="*/ 2562 h 3098"/>
                    <a:gd name="T82" fmla="*/ 1175 w 1576"/>
                    <a:gd name="T83" fmla="*/ 2948 h 3098"/>
                    <a:gd name="T84" fmla="*/ 1113 w 1576"/>
                    <a:gd name="T85" fmla="*/ 3054 h 3098"/>
                    <a:gd name="T86" fmla="*/ 995 w 1576"/>
                    <a:gd name="T87" fmla="*/ 3098 h 3098"/>
                    <a:gd name="T88" fmla="*/ 877 w 1576"/>
                    <a:gd name="T89" fmla="*/ 3054 h 3098"/>
                    <a:gd name="T90" fmla="*/ 815 w 1576"/>
                    <a:gd name="T91" fmla="*/ 2948 h 3098"/>
                    <a:gd name="T92" fmla="*/ 801 w 1576"/>
                    <a:gd name="T93" fmla="*/ 1468 h 3098"/>
                    <a:gd name="T94" fmla="*/ 745 w 1576"/>
                    <a:gd name="T95" fmla="*/ 1468 h 3098"/>
                    <a:gd name="T96" fmla="*/ 731 w 1576"/>
                    <a:gd name="T97" fmla="*/ 2948 h 3098"/>
                    <a:gd name="T98" fmla="*/ 668 w 1576"/>
                    <a:gd name="T99" fmla="*/ 3054 h 3098"/>
                    <a:gd name="T100" fmla="*/ 552 w 1576"/>
                    <a:gd name="T101" fmla="*/ 3098 h 3098"/>
                    <a:gd name="T102" fmla="*/ 434 w 1576"/>
                    <a:gd name="T103" fmla="*/ 3054 h 3098"/>
                    <a:gd name="T104" fmla="*/ 372 w 1576"/>
                    <a:gd name="T105" fmla="*/ 2948 h 3098"/>
                    <a:gd name="T106" fmla="*/ 360 w 1576"/>
                    <a:gd name="T107" fmla="*/ 339 h 3098"/>
                    <a:gd name="T108" fmla="*/ 318 w 1576"/>
                    <a:gd name="T109" fmla="*/ 338 h 3098"/>
                    <a:gd name="T110" fmla="*/ 301 w 1576"/>
                    <a:gd name="T111" fmla="*/ 1507 h 3098"/>
                    <a:gd name="T112" fmla="*/ 237 w 1576"/>
                    <a:gd name="T113" fmla="*/ 1602 h 3098"/>
                    <a:gd name="T114" fmla="*/ 151 w 1576"/>
                    <a:gd name="T115" fmla="*/ 1628 h 3098"/>
                    <a:gd name="T116" fmla="*/ 44 w 1576"/>
                    <a:gd name="T117" fmla="*/ 1582 h 3098"/>
                    <a:gd name="T118" fmla="*/ 0 w 1576"/>
                    <a:gd name="T119" fmla="*/ 1475 h 3098"/>
                    <a:gd name="T120" fmla="*/ 35 w 1576"/>
                    <a:gd name="T121" fmla="*/ 219 h 3098"/>
                    <a:gd name="T122" fmla="*/ 147 w 1576"/>
                    <a:gd name="T123" fmla="*/ 74 h 3098"/>
                    <a:gd name="T124" fmla="*/ 317 w 1576"/>
                    <a:gd name="T125" fmla="*/ 3 h 30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576" h="3098">
                      <a:moveTo>
                        <a:pt x="366" y="0"/>
                      </a:moveTo>
                      <a:lnTo>
                        <a:pt x="528" y="0"/>
                      </a:lnTo>
                      <a:lnTo>
                        <a:pt x="533" y="11"/>
                      </a:lnTo>
                      <a:lnTo>
                        <a:pt x="539" y="29"/>
                      </a:lnTo>
                      <a:lnTo>
                        <a:pt x="547" y="51"/>
                      </a:lnTo>
                      <a:lnTo>
                        <a:pt x="557" y="78"/>
                      </a:lnTo>
                      <a:lnTo>
                        <a:pt x="568" y="108"/>
                      </a:lnTo>
                      <a:lnTo>
                        <a:pt x="580" y="141"/>
                      </a:lnTo>
                      <a:lnTo>
                        <a:pt x="592" y="175"/>
                      </a:lnTo>
                      <a:lnTo>
                        <a:pt x="605" y="211"/>
                      </a:lnTo>
                      <a:lnTo>
                        <a:pt x="618" y="247"/>
                      </a:lnTo>
                      <a:lnTo>
                        <a:pt x="631" y="284"/>
                      </a:lnTo>
                      <a:lnTo>
                        <a:pt x="644" y="320"/>
                      </a:lnTo>
                      <a:lnTo>
                        <a:pt x="657" y="354"/>
                      </a:lnTo>
                      <a:lnTo>
                        <a:pt x="668" y="387"/>
                      </a:lnTo>
                      <a:lnTo>
                        <a:pt x="679" y="416"/>
                      </a:lnTo>
                      <a:lnTo>
                        <a:pt x="688" y="442"/>
                      </a:lnTo>
                      <a:lnTo>
                        <a:pt x="696" y="464"/>
                      </a:lnTo>
                      <a:lnTo>
                        <a:pt x="702" y="480"/>
                      </a:lnTo>
                      <a:lnTo>
                        <a:pt x="707" y="492"/>
                      </a:lnTo>
                      <a:lnTo>
                        <a:pt x="668" y="282"/>
                      </a:lnTo>
                      <a:lnTo>
                        <a:pt x="666" y="268"/>
                      </a:lnTo>
                      <a:lnTo>
                        <a:pt x="668" y="254"/>
                      </a:lnTo>
                      <a:lnTo>
                        <a:pt x="674" y="240"/>
                      </a:lnTo>
                      <a:lnTo>
                        <a:pt x="736" y="128"/>
                      </a:lnTo>
                      <a:lnTo>
                        <a:pt x="681" y="32"/>
                      </a:lnTo>
                      <a:lnTo>
                        <a:pt x="679" y="22"/>
                      </a:lnTo>
                      <a:lnTo>
                        <a:pt x="681" y="10"/>
                      </a:lnTo>
                      <a:lnTo>
                        <a:pt x="689" y="2"/>
                      </a:lnTo>
                      <a:lnTo>
                        <a:pt x="701" y="0"/>
                      </a:lnTo>
                      <a:lnTo>
                        <a:pt x="849" y="0"/>
                      </a:lnTo>
                      <a:lnTo>
                        <a:pt x="861" y="2"/>
                      </a:lnTo>
                      <a:lnTo>
                        <a:pt x="869" y="10"/>
                      </a:lnTo>
                      <a:lnTo>
                        <a:pt x="871" y="22"/>
                      </a:lnTo>
                      <a:lnTo>
                        <a:pt x="869" y="32"/>
                      </a:lnTo>
                      <a:lnTo>
                        <a:pt x="814" y="128"/>
                      </a:lnTo>
                      <a:lnTo>
                        <a:pt x="876" y="240"/>
                      </a:lnTo>
                      <a:lnTo>
                        <a:pt x="882" y="253"/>
                      </a:lnTo>
                      <a:lnTo>
                        <a:pt x="883" y="268"/>
                      </a:lnTo>
                      <a:lnTo>
                        <a:pt x="882" y="283"/>
                      </a:lnTo>
                      <a:lnTo>
                        <a:pt x="837" y="492"/>
                      </a:lnTo>
                      <a:lnTo>
                        <a:pt x="842" y="480"/>
                      </a:lnTo>
                      <a:lnTo>
                        <a:pt x="849" y="462"/>
                      </a:lnTo>
                      <a:lnTo>
                        <a:pt x="857" y="439"/>
                      </a:lnTo>
                      <a:lnTo>
                        <a:pt x="867" y="414"/>
                      </a:lnTo>
                      <a:lnTo>
                        <a:pt x="878" y="383"/>
                      </a:lnTo>
                      <a:lnTo>
                        <a:pt x="890" y="351"/>
                      </a:lnTo>
                      <a:lnTo>
                        <a:pt x="903" y="317"/>
                      </a:lnTo>
                      <a:lnTo>
                        <a:pt x="917" y="281"/>
                      </a:lnTo>
                      <a:lnTo>
                        <a:pt x="931" y="245"/>
                      </a:lnTo>
                      <a:lnTo>
                        <a:pt x="944" y="208"/>
                      </a:lnTo>
                      <a:lnTo>
                        <a:pt x="958" y="172"/>
                      </a:lnTo>
                      <a:lnTo>
                        <a:pt x="970" y="138"/>
                      </a:lnTo>
                      <a:lnTo>
                        <a:pt x="982" y="106"/>
                      </a:lnTo>
                      <a:lnTo>
                        <a:pt x="993" y="77"/>
                      </a:lnTo>
                      <a:lnTo>
                        <a:pt x="1003" y="50"/>
                      </a:lnTo>
                      <a:lnTo>
                        <a:pt x="1011" y="29"/>
                      </a:lnTo>
                      <a:lnTo>
                        <a:pt x="1017" y="11"/>
                      </a:lnTo>
                      <a:lnTo>
                        <a:pt x="1022" y="0"/>
                      </a:lnTo>
                      <a:lnTo>
                        <a:pt x="1182" y="0"/>
                      </a:lnTo>
                      <a:lnTo>
                        <a:pt x="1231" y="3"/>
                      </a:lnTo>
                      <a:lnTo>
                        <a:pt x="1277" y="12"/>
                      </a:lnTo>
                      <a:lnTo>
                        <a:pt x="1322" y="28"/>
                      </a:lnTo>
                      <a:lnTo>
                        <a:pt x="1362" y="49"/>
                      </a:lnTo>
                      <a:lnTo>
                        <a:pt x="1401" y="74"/>
                      </a:lnTo>
                      <a:lnTo>
                        <a:pt x="1436" y="105"/>
                      </a:lnTo>
                      <a:lnTo>
                        <a:pt x="1466" y="138"/>
                      </a:lnTo>
                      <a:lnTo>
                        <a:pt x="1492" y="177"/>
                      </a:lnTo>
                      <a:lnTo>
                        <a:pt x="1513" y="219"/>
                      </a:lnTo>
                      <a:lnTo>
                        <a:pt x="1528" y="262"/>
                      </a:lnTo>
                      <a:lnTo>
                        <a:pt x="1539" y="309"/>
                      </a:lnTo>
                      <a:lnTo>
                        <a:pt x="1542" y="358"/>
                      </a:lnTo>
                      <a:lnTo>
                        <a:pt x="1548" y="1475"/>
                      </a:lnTo>
                      <a:lnTo>
                        <a:pt x="1544" y="1503"/>
                      </a:lnTo>
                      <a:lnTo>
                        <a:pt x="1537" y="1530"/>
                      </a:lnTo>
                      <a:lnTo>
                        <a:pt x="1525" y="1556"/>
                      </a:lnTo>
                      <a:lnTo>
                        <a:pt x="1508" y="1578"/>
                      </a:lnTo>
                      <a:lnTo>
                        <a:pt x="1487" y="1596"/>
                      </a:lnTo>
                      <a:lnTo>
                        <a:pt x="1487" y="1734"/>
                      </a:lnTo>
                      <a:lnTo>
                        <a:pt x="1513" y="1734"/>
                      </a:lnTo>
                      <a:lnTo>
                        <a:pt x="1533" y="1738"/>
                      </a:lnTo>
                      <a:lnTo>
                        <a:pt x="1550" y="1746"/>
                      </a:lnTo>
                      <a:lnTo>
                        <a:pt x="1564" y="1760"/>
                      </a:lnTo>
                      <a:lnTo>
                        <a:pt x="1572" y="1777"/>
                      </a:lnTo>
                      <a:lnTo>
                        <a:pt x="1576" y="1797"/>
                      </a:lnTo>
                      <a:lnTo>
                        <a:pt x="1576" y="2401"/>
                      </a:lnTo>
                      <a:lnTo>
                        <a:pt x="1572" y="2421"/>
                      </a:lnTo>
                      <a:lnTo>
                        <a:pt x="1564" y="2439"/>
                      </a:lnTo>
                      <a:lnTo>
                        <a:pt x="1550" y="2453"/>
                      </a:lnTo>
                      <a:lnTo>
                        <a:pt x="1533" y="2461"/>
                      </a:lnTo>
                      <a:lnTo>
                        <a:pt x="1514" y="2464"/>
                      </a:lnTo>
                      <a:lnTo>
                        <a:pt x="1284" y="2464"/>
                      </a:lnTo>
                      <a:lnTo>
                        <a:pt x="1264" y="2461"/>
                      </a:lnTo>
                      <a:lnTo>
                        <a:pt x="1247" y="2453"/>
                      </a:lnTo>
                      <a:lnTo>
                        <a:pt x="1233" y="2439"/>
                      </a:lnTo>
                      <a:lnTo>
                        <a:pt x="1225" y="2421"/>
                      </a:lnTo>
                      <a:lnTo>
                        <a:pt x="1221" y="2401"/>
                      </a:lnTo>
                      <a:lnTo>
                        <a:pt x="1221" y="1797"/>
                      </a:lnTo>
                      <a:lnTo>
                        <a:pt x="1225" y="1777"/>
                      </a:lnTo>
                      <a:lnTo>
                        <a:pt x="1233" y="1760"/>
                      </a:lnTo>
                      <a:lnTo>
                        <a:pt x="1247" y="1746"/>
                      </a:lnTo>
                      <a:lnTo>
                        <a:pt x="1264" y="1738"/>
                      </a:lnTo>
                      <a:lnTo>
                        <a:pt x="1284" y="1734"/>
                      </a:lnTo>
                      <a:lnTo>
                        <a:pt x="1310" y="1734"/>
                      </a:lnTo>
                      <a:lnTo>
                        <a:pt x="1310" y="1601"/>
                      </a:lnTo>
                      <a:lnTo>
                        <a:pt x="1288" y="1582"/>
                      </a:lnTo>
                      <a:lnTo>
                        <a:pt x="1269" y="1560"/>
                      </a:lnTo>
                      <a:lnTo>
                        <a:pt x="1255" y="1535"/>
                      </a:lnTo>
                      <a:lnTo>
                        <a:pt x="1247" y="1507"/>
                      </a:lnTo>
                      <a:lnTo>
                        <a:pt x="1243" y="1476"/>
                      </a:lnTo>
                      <a:lnTo>
                        <a:pt x="1238" y="359"/>
                      </a:lnTo>
                      <a:lnTo>
                        <a:pt x="1235" y="347"/>
                      </a:lnTo>
                      <a:lnTo>
                        <a:pt x="1228" y="337"/>
                      </a:lnTo>
                      <a:lnTo>
                        <a:pt x="1218" y="330"/>
                      </a:lnTo>
                      <a:lnTo>
                        <a:pt x="1206" y="327"/>
                      </a:lnTo>
                      <a:lnTo>
                        <a:pt x="1193" y="331"/>
                      </a:lnTo>
                      <a:lnTo>
                        <a:pt x="1183" y="338"/>
                      </a:lnTo>
                      <a:lnTo>
                        <a:pt x="1177" y="347"/>
                      </a:lnTo>
                      <a:lnTo>
                        <a:pt x="1175" y="360"/>
                      </a:lnTo>
                      <a:lnTo>
                        <a:pt x="1175" y="472"/>
                      </a:lnTo>
                      <a:lnTo>
                        <a:pt x="1175" y="575"/>
                      </a:lnTo>
                      <a:lnTo>
                        <a:pt x="1175" y="670"/>
                      </a:lnTo>
                      <a:lnTo>
                        <a:pt x="1175" y="758"/>
                      </a:lnTo>
                      <a:lnTo>
                        <a:pt x="1175" y="837"/>
                      </a:lnTo>
                      <a:lnTo>
                        <a:pt x="1175" y="909"/>
                      </a:lnTo>
                      <a:lnTo>
                        <a:pt x="1175" y="976"/>
                      </a:lnTo>
                      <a:lnTo>
                        <a:pt x="1175" y="1035"/>
                      </a:lnTo>
                      <a:lnTo>
                        <a:pt x="1175" y="1090"/>
                      </a:lnTo>
                      <a:lnTo>
                        <a:pt x="1175" y="1138"/>
                      </a:lnTo>
                      <a:lnTo>
                        <a:pt x="1175" y="1181"/>
                      </a:lnTo>
                      <a:lnTo>
                        <a:pt x="1176" y="1220"/>
                      </a:lnTo>
                      <a:lnTo>
                        <a:pt x="1176" y="1255"/>
                      </a:lnTo>
                      <a:lnTo>
                        <a:pt x="1176" y="1285"/>
                      </a:lnTo>
                      <a:lnTo>
                        <a:pt x="1176" y="1312"/>
                      </a:lnTo>
                      <a:lnTo>
                        <a:pt x="1176" y="1335"/>
                      </a:lnTo>
                      <a:lnTo>
                        <a:pt x="1176" y="1356"/>
                      </a:lnTo>
                      <a:lnTo>
                        <a:pt x="1176" y="1374"/>
                      </a:lnTo>
                      <a:lnTo>
                        <a:pt x="1176" y="1390"/>
                      </a:lnTo>
                      <a:lnTo>
                        <a:pt x="1177" y="1405"/>
                      </a:lnTo>
                      <a:lnTo>
                        <a:pt x="1177" y="1419"/>
                      </a:lnTo>
                      <a:lnTo>
                        <a:pt x="1177" y="1431"/>
                      </a:lnTo>
                      <a:lnTo>
                        <a:pt x="1177" y="1444"/>
                      </a:lnTo>
                      <a:lnTo>
                        <a:pt x="1177" y="1455"/>
                      </a:lnTo>
                      <a:lnTo>
                        <a:pt x="1177" y="1467"/>
                      </a:lnTo>
                      <a:lnTo>
                        <a:pt x="1177" y="1481"/>
                      </a:lnTo>
                      <a:lnTo>
                        <a:pt x="1177" y="1495"/>
                      </a:lnTo>
                      <a:lnTo>
                        <a:pt x="1177" y="1510"/>
                      </a:lnTo>
                      <a:lnTo>
                        <a:pt x="1177" y="1528"/>
                      </a:lnTo>
                      <a:lnTo>
                        <a:pt x="1177" y="1546"/>
                      </a:lnTo>
                      <a:lnTo>
                        <a:pt x="1177" y="1568"/>
                      </a:lnTo>
                      <a:lnTo>
                        <a:pt x="1177" y="1594"/>
                      </a:lnTo>
                      <a:lnTo>
                        <a:pt x="1148" y="1613"/>
                      </a:lnTo>
                      <a:lnTo>
                        <a:pt x="1121" y="1636"/>
                      </a:lnTo>
                      <a:lnTo>
                        <a:pt x="1099" y="1662"/>
                      </a:lnTo>
                      <a:lnTo>
                        <a:pt x="1080" y="1692"/>
                      </a:lnTo>
                      <a:lnTo>
                        <a:pt x="1066" y="1725"/>
                      </a:lnTo>
                      <a:lnTo>
                        <a:pt x="1058" y="1760"/>
                      </a:lnTo>
                      <a:lnTo>
                        <a:pt x="1054" y="1797"/>
                      </a:lnTo>
                      <a:lnTo>
                        <a:pt x="1054" y="2401"/>
                      </a:lnTo>
                      <a:lnTo>
                        <a:pt x="1058" y="2439"/>
                      </a:lnTo>
                      <a:lnTo>
                        <a:pt x="1066" y="2473"/>
                      </a:lnTo>
                      <a:lnTo>
                        <a:pt x="1080" y="2506"/>
                      </a:lnTo>
                      <a:lnTo>
                        <a:pt x="1099" y="2536"/>
                      </a:lnTo>
                      <a:lnTo>
                        <a:pt x="1121" y="2562"/>
                      </a:lnTo>
                      <a:lnTo>
                        <a:pt x="1148" y="2585"/>
                      </a:lnTo>
                      <a:lnTo>
                        <a:pt x="1177" y="2604"/>
                      </a:lnTo>
                      <a:lnTo>
                        <a:pt x="1177" y="2916"/>
                      </a:lnTo>
                      <a:lnTo>
                        <a:pt x="1175" y="2948"/>
                      </a:lnTo>
                      <a:lnTo>
                        <a:pt x="1166" y="2979"/>
                      </a:lnTo>
                      <a:lnTo>
                        <a:pt x="1152" y="3008"/>
                      </a:lnTo>
                      <a:lnTo>
                        <a:pt x="1135" y="3032"/>
                      </a:lnTo>
                      <a:lnTo>
                        <a:pt x="1113" y="3054"/>
                      </a:lnTo>
                      <a:lnTo>
                        <a:pt x="1087" y="3073"/>
                      </a:lnTo>
                      <a:lnTo>
                        <a:pt x="1059" y="3086"/>
                      </a:lnTo>
                      <a:lnTo>
                        <a:pt x="1028" y="3095"/>
                      </a:lnTo>
                      <a:lnTo>
                        <a:pt x="995" y="3098"/>
                      </a:lnTo>
                      <a:lnTo>
                        <a:pt x="962" y="3095"/>
                      </a:lnTo>
                      <a:lnTo>
                        <a:pt x="931" y="3086"/>
                      </a:lnTo>
                      <a:lnTo>
                        <a:pt x="903" y="3073"/>
                      </a:lnTo>
                      <a:lnTo>
                        <a:pt x="877" y="3054"/>
                      </a:lnTo>
                      <a:lnTo>
                        <a:pt x="855" y="3032"/>
                      </a:lnTo>
                      <a:lnTo>
                        <a:pt x="837" y="3008"/>
                      </a:lnTo>
                      <a:lnTo>
                        <a:pt x="823" y="2979"/>
                      </a:lnTo>
                      <a:lnTo>
                        <a:pt x="815" y="2948"/>
                      </a:lnTo>
                      <a:lnTo>
                        <a:pt x="813" y="2916"/>
                      </a:lnTo>
                      <a:lnTo>
                        <a:pt x="813" y="1496"/>
                      </a:lnTo>
                      <a:lnTo>
                        <a:pt x="809" y="1481"/>
                      </a:lnTo>
                      <a:lnTo>
                        <a:pt x="801" y="1468"/>
                      </a:lnTo>
                      <a:lnTo>
                        <a:pt x="788" y="1460"/>
                      </a:lnTo>
                      <a:lnTo>
                        <a:pt x="773" y="1456"/>
                      </a:lnTo>
                      <a:lnTo>
                        <a:pt x="758" y="1460"/>
                      </a:lnTo>
                      <a:lnTo>
                        <a:pt x="745" y="1468"/>
                      </a:lnTo>
                      <a:lnTo>
                        <a:pt x="737" y="1481"/>
                      </a:lnTo>
                      <a:lnTo>
                        <a:pt x="734" y="1496"/>
                      </a:lnTo>
                      <a:lnTo>
                        <a:pt x="734" y="2916"/>
                      </a:lnTo>
                      <a:lnTo>
                        <a:pt x="731" y="2948"/>
                      </a:lnTo>
                      <a:lnTo>
                        <a:pt x="722" y="2979"/>
                      </a:lnTo>
                      <a:lnTo>
                        <a:pt x="709" y="3008"/>
                      </a:lnTo>
                      <a:lnTo>
                        <a:pt x="690" y="3032"/>
                      </a:lnTo>
                      <a:lnTo>
                        <a:pt x="668" y="3054"/>
                      </a:lnTo>
                      <a:lnTo>
                        <a:pt x="644" y="3073"/>
                      </a:lnTo>
                      <a:lnTo>
                        <a:pt x="615" y="3086"/>
                      </a:lnTo>
                      <a:lnTo>
                        <a:pt x="584" y="3095"/>
                      </a:lnTo>
                      <a:lnTo>
                        <a:pt x="552" y="3098"/>
                      </a:lnTo>
                      <a:lnTo>
                        <a:pt x="518" y="3095"/>
                      </a:lnTo>
                      <a:lnTo>
                        <a:pt x="487" y="3086"/>
                      </a:lnTo>
                      <a:lnTo>
                        <a:pt x="459" y="3073"/>
                      </a:lnTo>
                      <a:lnTo>
                        <a:pt x="434" y="3054"/>
                      </a:lnTo>
                      <a:lnTo>
                        <a:pt x="412" y="3032"/>
                      </a:lnTo>
                      <a:lnTo>
                        <a:pt x="394" y="3008"/>
                      </a:lnTo>
                      <a:lnTo>
                        <a:pt x="380" y="2979"/>
                      </a:lnTo>
                      <a:lnTo>
                        <a:pt x="372" y="2948"/>
                      </a:lnTo>
                      <a:lnTo>
                        <a:pt x="368" y="2916"/>
                      </a:lnTo>
                      <a:lnTo>
                        <a:pt x="368" y="359"/>
                      </a:lnTo>
                      <a:lnTo>
                        <a:pt x="366" y="348"/>
                      </a:lnTo>
                      <a:lnTo>
                        <a:pt x="360" y="339"/>
                      </a:lnTo>
                      <a:lnTo>
                        <a:pt x="351" y="332"/>
                      </a:lnTo>
                      <a:lnTo>
                        <a:pt x="339" y="330"/>
                      </a:lnTo>
                      <a:lnTo>
                        <a:pt x="328" y="332"/>
                      </a:lnTo>
                      <a:lnTo>
                        <a:pt x="318" y="338"/>
                      </a:lnTo>
                      <a:lnTo>
                        <a:pt x="312" y="347"/>
                      </a:lnTo>
                      <a:lnTo>
                        <a:pt x="310" y="359"/>
                      </a:lnTo>
                      <a:lnTo>
                        <a:pt x="304" y="1476"/>
                      </a:lnTo>
                      <a:lnTo>
                        <a:pt x="301" y="1507"/>
                      </a:lnTo>
                      <a:lnTo>
                        <a:pt x="293" y="1535"/>
                      </a:lnTo>
                      <a:lnTo>
                        <a:pt x="277" y="1561"/>
                      </a:lnTo>
                      <a:lnTo>
                        <a:pt x="260" y="1584"/>
                      </a:lnTo>
                      <a:lnTo>
                        <a:pt x="237" y="1602"/>
                      </a:lnTo>
                      <a:lnTo>
                        <a:pt x="211" y="1615"/>
                      </a:lnTo>
                      <a:lnTo>
                        <a:pt x="183" y="1624"/>
                      </a:lnTo>
                      <a:lnTo>
                        <a:pt x="153" y="1628"/>
                      </a:lnTo>
                      <a:lnTo>
                        <a:pt x="151" y="1628"/>
                      </a:lnTo>
                      <a:lnTo>
                        <a:pt x="121" y="1624"/>
                      </a:lnTo>
                      <a:lnTo>
                        <a:pt x="92" y="1615"/>
                      </a:lnTo>
                      <a:lnTo>
                        <a:pt x="66" y="1601"/>
                      </a:lnTo>
                      <a:lnTo>
                        <a:pt x="44" y="1582"/>
                      </a:lnTo>
                      <a:lnTo>
                        <a:pt x="25" y="1560"/>
                      </a:lnTo>
                      <a:lnTo>
                        <a:pt x="11" y="1533"/>
                      </a:lnTo>
                      <a:lnTo>
                        <a:pt x="3" y="1505"/>
                      </a:lnTo>
                      <a:lnTo>
                        <a:pt x="0" y="1475"/>
                      </a:lnTo>
                      <a:lnTo>
                        <a:pt x="6" y="358"/>
                      </a:lnTo>
                      <a:lnTo>
                        <a:pt x="9" y="309"/>
                      </a:lnTo>
                      <a:lnTo>
                        <a:pt x="18" y="262"/>
                      </a:lnTo>
                      <a:lnTo>
                        <a:pt x="35" y="219"/>
                      </a:lnTo>
                      <a:lnTo>
                        <a:pt x="56" y="177"/>
                      </a:lnTo>
                      <a:lnTo>
                        <a:pt x="81" y="138"/>
                      </a:lnTo>
                      <a:lnTo>
                        <a:pt x="112" y="105"/>
                      </a:lnTo>
                      <a:lnTo>
                        <a:pt x="147" y="74"/>
                      </a:lnTo>
                      <a:lnTo>
                        <a:pt x="185" y="49"/>
                      </a:lnTo>
                      <a:lnTo>
                        <a:pt x="226" y="28"/>
                      </a:lnTo>
                      <a:lnTo>
                        <a:pt x="270" y="12"/>
                      </a:lnTo>
                      <a:lnTo>
                        <a:pt x="317" y="3"/>
                      </a:lnTo>
                      <a:lnTo>
                        <a:pt x="36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52" name="Freeform 53">
                  <a:extLst>
                    <a:ext uri="{FF2B5EF4-FFF2-40B4-BE49-F238E27FC236}">
                      <a16:creationId xmlns:a16="http://schemas.microsoft.com/office/drawing/2014/main" id="{757251A5-0263-40E6-BB7F-DF5D896B32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24584" y="3023090"/>
                  <a:ext cx="187210" cy="374420"/>
                </a:xfrm>
                <a:custGeom>
                  <a:avLst/>
                  <a:gdLst>
                    <a:gd name="T0" fmla="*/ 1226 w 1551"/>
                    <a:gd name="T1" fmla="*/ 4 h 3100"/>
                    <a:gd name="T2" fmla="*/ 1359 w 1551"/>
                    <a:gd name="T3" fmla="*/ 48 h 3100"/>
                    <a:gd name="T4" fmla="*/ 1513 w 1551"/>
                    <a:gd name="T5" fmla="*/ 219 h 3100"/>
                    <a:gd name="T6" fmla="*/ 1551 w 1551"/>
                    <a:gd name="T7" fmla="*/ 1476 h 3100"/>
                    <a:gd name="T8" fmla="*/ 1485 w 1551"/>
                    <a:gd name="T9" fmla="*/ 1602 h 3100"/>
                    <a:gd name="T10" fmla="*/ 1369 w 1551"/>
                    <a:gd name="T11" fmla="*/ 1626 h 3100"/>
                    <a:gd name="T12" fmla="*/ 1259 w 1551"/>
                    <a:gd name="T13" fmla="*/ 1537 h 3100"/>
                    <a:gd name="T14" fmla="*/ 1229 w 1551"/>
                    <a:gd name="T15" fmla="*/ 339 h 3100"/>
                    <a:gd name="T16" fmla="*/ 1176 w 1551"/>
                    <a:gd name="T17" fmla="*/ 349 h 3100"/>
                    <a:gd name="T18" fmla="*/ 1174 w 1551"/>
                    <a:gd name="T19" fmla="*/ 858 h 3100"/>
                    <a:gd name="T20" fmla="*/ 1175 w 1551"/>
                    <a:gd name="T21" fmla="*/ 1461 h 3100"/>
                    <a:gd name="T22" fmla="*/ 1176 w 1551"/>
                    <a:gd name="T23" fmla="*/ 2005 h 3100"/>
                    <a:gd name="T24" fmla="*/ 1176 w 1551"/>
                    <a:gd name="T25" fmla="*/ 2455 h 3100"/>
                    <a:gd name="T26" fmla="*/ 1177 w 1551"/>
                    <a:gd name="T27" fmla="*/ 2771 h 3100"/>
                    <a:gd name="T28" fmla="*/ 1177 w 1551"/>
                    <a:gd name="T29" fmla="*/ 2913 h 3100"/>
                    <a:gd name="T30" fmla="*/ 1134 w 1551"/>
                    <a:gd name="T31" fmla="*/ 3034 h 3100"/>
                    <a:gd name="T32" fmla="*/ 995 w 1551"/>
                    <a:gd name="T33" fmla="*/ 3100 h 3100"/>
                    <a:gd name="T34" fmla="*/ 855 w 1551"/>
                    <a:gd name="T35" fmla="*/ 3034 h 3100"/>
                    <a:gd name="T36" fmla="*/ 812 w 1551"/>
                    <a:gd name="T37" fmla="*/ 1692 h 3100"/>
                    <a:gd name="T38" fmla="*/ 1160 w 1551"/>
                    <a:gd name="T39" fmla="*/ 1279 h 3100"/>
                    <a:gd name="T40" fmla="*/ 1118 w 1551"/>
                    <a:gd name="T41" fmla="*/ 1100 h 3100"/>
                    <a:gd name="T42" fmla="*/ 604 w 1551"/>
                    <a:gd name="T43" fmla="*/ 620 h 3100"/>
                    <a:gd name="T44" fmla="*/ 429 w 1551"/>
                    <a:gd name="T45" fmla="*/ 628 h 3100"/>
                    <a:gd name="T46" fmla="*/ 359 w 1551"/>
                    <a:gd name="T47" fmla="*/ 340 h 3100"/>
                    <a:gd name="T48" fmla="*/ 312 w 1551"/>
                    <a:gd name="T49" fmla="*/ 349 h 3100"/>
                    <a:gd name="T50" fmla="*/ 308 w 1551"/>
                    <a:gd name="T51" fmla="*/ 659 h 3100"/>
                    <a:gd name="T52" fmla="*/ 307 w 1551"/>
                    <a:gd name="T53" fmla="*/ 852 h 3100"/>
                    <a:gd name="T54" fmla="*/ 306 w 1551"/>
                    <a:gd name="T55" fmla="*/ 1205 h 3100"/>
                    <a:gd name="T56" fmla="*/ 301 w 1551"/>
                    <a:gd name="T57" fmla="*/ 1509 h 3100"/>
                    <a:gd name="T58" fmla="*/ 211 w 1551"/>
                    <a:gd name="T59" fmla="*/ 1617 h 3100"/>
                    <a:gd name="T60" fmla="*/ 92 w 1551"/>
                    <a:gd name="T61" fmla="*/ 1617 h 3100"/>
                    <a:gd name="T62" fmla="*/ 2 w 1551"/>
                    <a:gd name="T63" fmla="*/ 1507 h 3100"/>
                    <a:gd name="T64" fmla="*/ 2 w 1551"/>
                    <a:gd name="T65" fmla="*/ 1051 h 3100"/>
                    <a:gd name="T66" fmla="*/ 4 w 1551"/>
                    <a:gd name="T67" fmla="*/ 690 h 3100"/>
                    <a:gd name="T68" fmla="*/ 5 w 1551"/>
                    <a:gd name="T69" fmla="*/ 480 h 3100"/>
                    <a:gd name="T70" fmla="*/ 6 w 1551"/>
                    <a:gd name="T71" fmla="*/ 380 h 3100"/>
                    <a:gd name="T72" fmla="*/ 6 w 1551"/>
                    <a:gd name="T73" fmla="*/ 347 h 3100"/>
                    <a:gd name="T74" fmla="*/ 6 w 1551"/>
                    <a:gd name="T75" fmla="*/ 341 h 3100"/>
                    <a:gd name="T76" fmla="*/ 100 w 1551"/>
                    <a:gd name="T77" fmla="*/ 117 h 3100"/>
                    <a:gd name="T78" fmla="*/ 314 w 1551"/>
                    <a:gd name="T79" fmla="*/ 5 h 3100"/>
                    <a:gd name="T80" fmla="*/ 547 w 1551"/>
                    <a:gd name="T81" fmla="*/ 53 h 3100"/>
                    <a:gd name="T82" fmla="*/ 604 w 1551"/>
                    <a:gd name="T83" fmla="*/ 213 h 3100"/>
                    <a:gd name="T84" fmla="*/ 667 w 1551"/>
                    <a:gd name="T85" fmla="*/ 388 h 3100"/>
                    <a:gd name="T86" fmla="*/ 706 w 1551"/>
                    <a:gd name="T87" fmla="*/ 494 h 3100"/>
                    <a:gd name="T88" fmla="*/ 735 w 1551"/>
                    <a:gd name="T89" fmla="*/ 130 h 3100"/>
                    <a:gd name="T90" fmla="*/ 700 w 1551"/>
                    <a:gd name="T91" fmla="*/ 2 h 3100"/>
                    <a:gd name="T92" fmla="*/ 869 w 1551"/>
                    <a:gd name="T93" fmla="*/ 34 h 3100"/>
                    <a:gd name="T94" fmla="*/ 882 w 1551"/>
                    <a:gd name="T95" fmla="*/ 284 h 3100"/>
                    <a:gd name="T96" fmla="*/ 867 w 1551"/>
                    <a:gd name="T97" fmla="*/ 415 h 3100"/>
                    <a:gd name="T98" fmla="*/ 930 w 1551"/>
                    <a:gd name="T99" fmla="*/ 247 h 3100"/>
                    <a:gd name="T100" fmla="*/ 993 w 1551"/>
                    <a:gd name="T101" fmla="*/ 77 h 3100"/>
                    <a:gd name="T102" fmla="*/ 1069 w 1551"/>
                    <a:gd name="T103" fmla="*/ 2 h 3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551" h="3100">
                      <a:moveTo>
                        <a:pt x="1141" y="0"/>
                      </a:moveTo>
                      <a:lnTo>
                        <a:pt x="1168" y="2"/>
                      </a:lnTo>
                      <a:lnTo>
                        <a:pt x="1190" y="2"/>
                      </a:lnTo>
                      <a:lnTo>
                        <a:pt x="1209" y="3"/>
                      </a:lnTo>
                      <a:lnTo>
                        <a:pt x="1226" y="4"/>
                      </a:lnTo>
                      <a:lnTo>
                        <a:pt x="1241" y="6"/>
                      </a:lnTo>
                      <a:lnTo>
                        <a:pt x="1257" y="9"/>
                      </a:lnTo>
                      <a:lnTo>
                        <a:pt x="1273" y="13"/>
                      </a:lnTo>
                      <a:lnTo>
                        <a:pt x="1317" y="27"/>
                      </a:lnTo>
                      <a:lnTo>
                        <a:pt x="1359" y="48"/>
                      </a:lnTo>
                      <a:lnTo>
                        <a:pt x="1399" y="74"/>
                      </a:lnTo>
                      <a:lnTo>
                        <a:pt x="1434" y="104"/>
                      </a:lnTo>
                      <a:lnTo>
                        <a:pt x="1465" y="138"/>
                      </a:lnTo>
                      <a:lnTo>
                        <a:pt x="1492" y="177"/>
                      </a:lnTo>
                      <a:lnTo>
                        <a:pt x="1513" y="219"/>
                      </a:lnTo>
                      <a:lnTo>
                        <a:pt x="1530" y="263"/>
                      </a:lnTo>
                      <a:lnTo>
                        <a:pt x="1539" y="311"/>
                      </a:lnTo>
                      <a:lnTo>
                        <a:pt x="1542" y="360"/>
                      </a:lnTo>
                      <a:lnTo>
                        <a:pt x="1546" y="882"/>
                      </a:lnTo>
                      <a:lnTo>
                        <a:pt x="1551" y="1476"/>
                      </a:lnTo>
                      <a:lnTo>
                        <a:pt x="1548" y="1506"/>
                      </a:lnTo>
                      <a:lnTo>
                        <a:pt x="1540" y="1535"/>
                      </a:lnTo>
                      <a:lnTo>
                        <a:pt x="1526" y="1561"/>
                      </a:lnTo>
                      <a:lnTo>
                        <a:pt x="1507" y="1583"/>
                      </a:lnTo>
                      <a:lnTo>
                        <a:pt x="1485" y="1602"/>
                      </a:lnTo>
                      <a:lnTo>
                        <a:pt x="1460" y="1617"/>
                      </a:lnTo>
                      <a:lnTo>
                        <a:pt x="1430" y="1625"/>
                      </a:lnTo>
                      <a:lnTo>
                        <a:pt x="1400" y="1629"/>
                      </a:lnTo>
                      <a:lnTo>
                        <a:pt x="1399" y="1629"/>
                      </a:lnTo>
                      <a:lnTo>
                        <a:pt x="1369" y="1626"/>
                      </a:lnTo>
                      <a:lnTo>
                        <a:pt x="1341" y="1617"/>
                      </a:lnTo>
                      <a:lnTo>
                        <a:pt x="1315" y="1603"/>
                      </a:lnTo>
                      <a:lnTo>
                        <a:pt x="1292" y="1586"/>
                      </a:lnTo>
                      <a:lnTo>
                        <a:pt x="1273" y="1562"/>
                      </a:lnTo>
                      <a:lnTo>
                        <a:pt x="1259" y="1537"/>
                      </a:lnTo>
                      <a:lnTo>
                        <a:pt x="1251" y="1509"/>
                      </a:lnTo>
                      <a:lnTo>
                        <a:pt x="1247" y="1478"/>
                      </a:lnTo>
                      <a:lnTo>
                        <a:pt x="1238" y="361"/>
                      </a:lnTo>
                      <a:lnTo>
                        <a:pt x="1234" y="348"/>
                      </a:lnTo>
                      <a:lnTo>
                        <a:pt x="1229" y="339"/>
                      </a:lnTo>
                      <a:lnTo>
                        <a:pt x="1218" y="332"/>
                      </a:lnTo>
                      <a:lnTo>
                        <a:pt x="1205" y="329"/>
                      </a:lnTo>
                      <a:lnTo>
                        <a:pt x="1194" y="332"/>
                      </a:lnTo>
                      <a:lnTo>
                        <a:pt x="1183" y="339"/>
                      </a:lnTo>
                      <a:lnTo>
                        <a:pt x="1176" y="349"/>
                      </a:lnTo>
                      <a:lnTo>
                        <a:pt x="1174" y="361"/>
                      </a:lnTo>
                      <a:lnTo>
                        <a:pt x="1174" y="486"/>
                      </a:lnTo>
                      <a:lnTo>
                        <a:pt x="1174" y="610"/>
                      </a:lnTo>
                      <a:lnTo>
                        <a:pt x="1174" y="734"/>
                      </a:lnTo>
                      <a:lnTo>
                        <a:pt x="1174" y="858"/>
                      </a:lnTo>
                      <a:lnTo>
                        <a:pt x="1174" y="981"/>
                      </a:lnTo>
                      <a:lnTo>
                        <a:pt x="1175" y="1104"/>
                      </a:lnTo>
                      <a:lnTo>
                        <a:pt x="1175" y="1224"/>
                      </a:lnTo>
                      <a:lnTo>
                        <a:pt x="1175" y="1343"/>
                      </a:lnTo>
                      <a:lnTo>
                        <a:pt x="1175" y="1461"/>
                      </a:lnTo>
                      <a:lnTo>
                        <a:pt x="1175" y="1575"/>
                      </a:lnTo>
                      <a:lnTo>
                        <a:pt x="1175" y="1687"/>
                      </a:lnTo>
                      <a:lnTo>
                        <a:pt x="1175" y="1797"/>
                      </a:lnTo>
                      <a:lnTo>
                        <a:pt x="1175" y="1903"/>
                      </a:lnTo>
                      <a:lnTo>
                        <a:pt x="1176" y="2005"/>
                      </a:lnTo>
                      <a:lnTo>
                        <a:pt x="1176" y="2105"/>
                      </a:lnTo>
                      <a:lnTo>
                        <a:pt x="1176" y="2199"/>
                      </a:lnTo>
                      <a:lnTo>
                        <a:pt x="1176" y="2289"/>
                      </a:lnTo>
                      <a:lnTo>
                        <a:pt x="1176" y="2374"/>
                      </a:lnTo>
                      <a:lnTo>
                        <a:pt x="1176" y="2455"/>
                      </a:lnTo>
                      <a:lnTo>
                        <a:pt x="1176" y="2530"/>
                      </a:lnTo>
                      <a:lnTo>
                        <a:pt x="1176" y="2599"/>
                      </a:lnTo>
                      <a:lnTo>
                        <a:pt x="1177" y="2662"/>
                      </a:lnTo>
                      <a:lnTo>
                        <a:pt x="1177" y="2719"/>
                      </a:lnTo>
                      <a:lnTo>
                        <a:pt x="1177" y="2771"/>
                      </a:lnTo>
                      <a:lnTo>
                        <a:pt x="1177" y="2814"/>
                      </a:lnTo>
                      <a:lnTo>
                        <a:pt x="1177" y="2850"/>
                      </a:lnTo>
                      <a:lnTo>
                        <a:pt x="1177" y="2879"/>
                      </a:lnTo>
                      <a:lnTo>
                        <a:pt x="1177" y="2900"/>
                      </a:lnTo>
                      <a:lnTo>
                        <a:pt x="1177" y="2913"/>
                      </a:lnTo>
                      <a:lnTo>
                        <a:pt x="1177" y="2916"/>
                      </a:lnTo>
                      <a:lnTo>
                        <a:pt x="1175" y="2950"/>
                      </a:lnTo>
                      <a:lnTo>
                        <a:pt x="1166" y="2981"/>
                      </a:lnTo>
                      <a:lnTo>
                        <a:pt x="1153" y="3009"/>
                      </a:lnTo>
                      <a:lnTo>
                        <a:pt x="1134" y="3034"/>
                      </a:lnTo>
                      <a:lnTo>
                        <a:pt x="1112" y="3056"/>
                      </a:lnTo>
                      <a:lnTo>
                        <a:pt x="1087" y="3074"/>
                      </a:lnTo>
                      <a:lnTo>
                        <a:pt x="1058" y="3088"/>
                      </a:lnTo>
                      <a:lnTo>
                        <a:pt x="1028" y="3096"/>
                      </a:lnTo>
                      <a:lnTo>
                        <a:pt x="995" y="3100"/>
                      </a:lnTo>
                      <a:lnTo>
                        <a:pt x="961" y="3096"/>
                      </a:lnTo>
                      <a:lnTo>
                        <a:pt x="931" y="3088"/>
                      </a:lnTo>
                      <a:lnTo>
                        <a:pt x="903" y="3074"/>
                      </a:lnTo>
                      <a:lnTo>
                        <a:pt x="877" y="3056"/>
                      </a:lnTo>
                      <a:lnTo>
                        <a:pt x="855" y="3034"/>
                      </a:lnTo>
                      <a:lnTo>
                        <a:pt x="838" y="3009"/>
                      </a:lnTo>
                      <a:lnTo>
                        <a:pt x="824" y="2981"/>
                      </a:lnTo>
                      <a:lnTo>
                        <a:pt x="816" y="2950"/>
                      </a:lnTo>
                      <a:lnTo>
                        <a:pt x="812" y="2916"/>
                      </a:lnTo>
                      <a:lnTo>
                        <a:pt x="812" y="1692"/>
                      </a:lnTo>
                      <a:lnTo>
                        <a:pt x="1092" y="1412"/>
                      </a:lnTo>
                      <a:lnTo>
                        <a:pt x="1118" y="1381"/>
                      </a:lnTo>
                      <a:lnTo>
                        <a:pt x="1138" y="1349"/>
                      </a:lnTo>
                      <a:lnTo>
                        <a:pt x="1152" y="1315"/>
                      </a:lnTo>
                      <a:lnTo>
                        <a:pt x="1160" y="1279"/>
                      </a:lnTo>
                      <a:lnTo>
                        <a:pt x="1163" y="1241"/>
                      </a:lnTo>
                      <a:lnTo>
                        <a:pt x="1160" y="1204"/>
                      </a:lnTo>
                      <a:lnTo>
                        <a:pt x="1152" y="1168"/>
                      </a:lnTo>
                      <a:lnTo>
                        <a:pt x="1138" y="1133"/>
                      </a:lnTo>
                      <a:lnTo>
                        <a:pt x="1118" y="1100"/>
                      </a:lnTo>
                      <a:lnTo>
                        <a:pt x="1092" y="1071"/>
                      </a:lnTo>
                      <a:lnTo>
                        <a:pt x="699" y="678"/>
                      </a:lnTo>
                      <a:lnTo>
                        <a:pt x="670" y="652"/>
                      </a:lnTo>
                      <a:lnTo>
                        <a:pt x="638" y="634"/>
                      </a:lnTo>
                      <a:lnTo>
                        <a:pt x="604" y="620"/>
                      </a:lnTo>
                      <a:lnTo>
                        <a:pt x="569" y="610"/>
                      </a:lnTo>
                      <a:lnTo>
                        <a:pt x="534" y="607"/>
                      </a:lnTo>
                      <a:lnTo>
                        <a:pt x="498" y="609"/>
                      </a:lnTo>
                      <a:lnTo>
                        <a:pt x="463" y="616"/>
                      </a:lnTo>
                      <a:lnTo>
                        <a:pt x="429" y="628"/>
                      </a:lnTo>
                      <a:lnTo>
                        <a:pt x="398" y="645"/>
                      </a:lnTo>
                      <a:lnTo>
                        <a:pt x="369" y="668"/>
                      </a:lnTo>
                      <a:lnTo>
                        <a:pt x="369" y="361"/>
                      </a:lnTo>
                      <a:lnTo>
                        <a:pt x="366" y="349"/>
                      </a:lnTo>
                      <a:lnTo>
                        <a:pt x="359" y="340"/>
                      </a:lnTo>
                      <a:lnTo>
                        <a:pt x="350" y="334"/>
                      </a:lnTo>
                      <a:lnTo>
                        <a:pt x="340" y="332"/>
                      </a:lnTo>
                      <a:lnTo>
                        <a:pt x="328" y="334"/>
                      </a:lnTo>
                      <a:lnTo>
                        <a:pt x="319" y="340"/>
                      </a:lnTo>
                      <a:lnTo>
                        <a:pt x="312" y="349"/>
                      </a:lnTo>
                      <a:lnTo>
                        <a:pt x="309" y="361"/>
                      </a:lnTo>
                      <a:lnTo>
                        <a:pt x="308" y="637"/>
                      </a:lnTo>
                      <a:lnTo>
                        <a:pt x="308" y="637"/>
                      </a:lnTo>
                      <a:lnTo>
                        <a:pt x="308" y="643"/>
                      </a:lnTo>
                      <a:lnTo>
                        <a:pt x="308" y="659"/>
                      </a:lnTo>
                      <a:lnTo>
                        <a:pt x="308" y="683"/>
                      </a:lnTo>
                      <a:lnTo>
                        <a:pt x="308" y="714"/>
                      </a:lnTo>
                      <a:lnTo>
                        <a:pt x="308" y="753"/>
                      </a:lnTo>
                      <a:lnTo>
                        <a:pt x="308" y="799"/>
                      </a:lnTo>
                      <a:lnTo>
                        <a:pt x="307" y="852"/>
                      </a:lnTo>
                      <a:lnTo>
                        <a:pt x="307" y="911"/>
                      </a:lnTo>
                      <a:lnTo>
                        <a:pt x="307" y="977"/>
                      </a:lnTo>
                      <a:lnTo>
                        <a:pt x="306" y="1048"/>
                      </a:lnTo>
                      <a:lnTo>
                        <a:pt x="306" y="1125"/>
                      </a:lnTo>
                      <a:lnTo>
                        <a:pt x="306" y="1205"/>
                      </a:lnTo>
                      <a:lnTo>
                        <a:pt x="305" y="1292"/>
                      </a:lnTo>
                      <a:lnTo>
                        <a:pt x="305" y="1381"/>
                      </a:lnTo>
                      <a:lnTo>
                        <a:pt x="303" y="1476"/>
                      </a:lnTo>
                      <a:lnTo>
                        <a:pt x="303" y="1478"/>
                      </a:lnTo>
                      <a:lnTo>
                        <a:pt x="301" y="1509"/>
                      </a:lnTo>
                      <a:lnTo>
                        <a:pt x="292" y="1537"/>
                      </a:lnTo>
                      <a:lnTo>
                        <a:pt x="278" y="1562"/>
                      </a:lnTo>
                      <a:lnTo>
                        <a:pt x="259" y="1584"/>
                      </a:lnTo>
                      <a:lnTo>
                        <a:pt x="237" y="1603"/>
                      </a:lnTo>
                      <a:lnTo>
                        <a:pt x="211" y="1617"/>
                      </a:lnTo>
                      <a:lnTo>
                        <a:pt x="182" y="1626"/>
                      </a:lnTo>
                      <a:lnTo>
                        <a:pt x="152" y="1629"/>
                      </a:lnTo>
                      <a:lnTo>
                        <a:pt x="151" y="1629"/>
                      </a:lnTo>
                      <a:lnTo>
                        <a:pt x="120" y="1626"/>
                      </a:lnTo>
                      <a:lnTo>
                        <a:pt x="92" y="1617"/>
                      </a:lnTo>
                      <a:lnTo>
                        <a:pt x="67" y="1603"/>
                      </a:lnTo>
                      <a:lnTo>
                        <a:pt x="44" y="1584"/>
                      </a:lnTo>
                      <a:lnTo>
                        <a:pt x="26" y="1561"/>
                      </a:lnTo>
                      <a:lnTo>
                        <a:pt x="12" y="1535"/>
                      </a:lnTo>
                      <a:lnTo>
                        <a:pt x="2" y="1507"/>
                      </a:lnTo>
                      <a:lnTo>
                        <a:pt x="0" y="1476"/>
                      </a:lnTo>
                      <a:lnTo>
                        <a:pt x="0" y="1357"/>
                      </a:lnTo>
                      <a:lnTo>
                        <a:pt x="1" y="1247"/>
                      </a:lnTo>
                      <a:lnTo>
                        <a:pt x="1" y="1145"/>
                      </a:lnTo>
                      <a:lnTo>
                        <a:pt x="2" y="1051"/>
                      </a:lnTo>
                      <a:lnTo>
                        <a:pt x="2" y="965"/>
                      </a:lnTo>
                      <a:lnTo>
                        <a:pt x="2" y="886"/>
                      </a:lnTo>
                      <a:lnTo>
                        <a:pt x="4" y="815"/>
                      </a:lnTo>
                      <a:lnTo>
                        <a:pt x="4" y="749"/>
                      </a:lnTo>
                      <a:lnTo>
                        <a:pt x="4" y="690"/>
                      </a:lnTo>
                      <a:lnTo>
                        <a:pt x="4" y="637"/>
                      </a:lnTo>
                      <a:lnTo>
                        <a:pt x="5" y="591"/>
                      </a:lnTo>
                      <a:lnTo>
                        <a:pt x="5" y="549"/>
                      </a:lnTo>
                      <a:lnTo>
                        <a:pt x="5" y="513"/>
                      </a:lnTo>
                      <a:lnTo>
                        <a:pt x="5" y="480"/>
                      </a:lnTo>
                      <a:lnTo>
                        <a:pt x="5" y="453"/>
                      </a:lnTo>
                      <a:lnTo>
                        <a:pt x="5" y="430"/>
                      </a:lnTo>
                      <a:lnTo>
                        <a:pt x="5" y="410"/>
                      </a:lnTo>
                      <a:lnTo>
                        <a:pt x="5" y="394"/>
                      </a:lnTo>
                      <a:lnTo>
                        <a:pt x="6" y="380"/>
                      </a:lnTo>
                      <a:lnTo>
                        <a:pt x="6" y="369"/>
                      </a:lnTo>
                      <a:lnTo>
                        <a:pt x="6" y="361"/>
                      </a:lnTo>
                      <a:lnTo>
                        <a:pt x="6" y="355"/>
                      </a:lnTo>
                      <a:lnTo>
                        <a:pt x="6" y="350"/>
                      </a:lnTo>
                      <a:lnTo>
                        <a:pt x="6" y="347"/>
                      </a:lnTo>
                      <a:lnTo>
                        <a:pt x="6" y="346"/>
                      </a:lnTo>
                      <a:lnTo>
                        <a:pt x="6" y="345"/>
                      </a:lnTo>
                      <a:lnTo>
                        <a:pt x="6" y="343"/>
                      </a:lnTo>
                      <a:lnTo>
                        <a:pt x="6" y="342"/>
                      </a:lnTo>
                      <a:lnTo>
                        <a:pt x="6" y="341"/>
                      </a:lnTo>
                      <a:lnTo>
                        <a:pt x="13" y="291"/>
                      </a:lnTo>
                      <a:lnTo>
                        <a:pt x="26" y="242"/>
                      </a:lnTo>
                      <a:lnTo>
                        <a:pt x="46" y="198"/>
                      </a:lnTo>
                      <a:lnTo>
                        <a:pt x="70" y="156"/>
                      </a:lnTo>
                      <a:lnTo>
                        <a:pt x="100" y="117"/>
                      </a:lnTo>
                      <a:lnTo>
                        <a:pt x="137" y="84"/>
                      </a:lnTo>
                      <a:lnTo>
                        <a:pt x="175" y="55"/>
                      </a:lnTo>
                      <a:lnTo>
                        <a:pt x="218" y="33"/>
                      </a:lnTo>
                      <a:lnTo>
                        <a:pt x="265" y="16"/>
                      </a:lnTo>
                      <a:lnTo>
                        <a:pt x="314" y="5"/>
                      </a:lnTo>
                      <a:lnTo>
                        <a:pt x="365" y="2"/>
                      </a:lnTo>
                      <a:lnTo>
                        <a:pt x="529" y="2"/>
                      </a:lnTo>
                      <a:lnTo>
                        <a:pt x="533" y="13"/>
                      </a:lnTo>
                      <a:lnTo>
                        <a:pt x="539" y="31"/>
                      </a:lnTo>
                      <a:lnTo>
                        <a:pt x="547" y="53"/>
                      </a:lnTo>
                      <a:lnTo>
                        <a:pt x="557" y="80"/>
                      </a:lnTo>
                      <a:lnTo>
                        <a:pt x="568" y="109"/>
                      </a:lnTo>
                      <a:lnTo>
                        <a:pt x="580" y="142"/>
                      </a:lnTo>
                      <a:lnTo>
                        <a:pt x="592" y="177"/>
                      </a:lnTo>
                      <a:lnTo>
                        <a:pt x="604" y="213"/>
                      </a:lnTo>
                      <a:lnTo>
                        <a:pt x="618" y="249"/>
                      </a:lnTo>
                      <a:lnTo>
                        <a:pt x="631" y="286"/>
                      </a:lnTo>
                      <a:lnTo>
                        <a:pt x="644" y="321"/>
                      </a:lnTo>
                      <a:lnTo>
                        <a:pt x="656" y="356"/>
                      </a:lnTo>
                      <a:lnTo>
                        <a:pt x="667" y="388"/>
                      </a:lnTo>
                      <a:lnTo>
                        <a:pt x="679" y="418"/>
                      </a:lnTo>
                      <a:lnTo>
                        <a:pt x="688" y="444"/>
                      </a:lnTo>
                      <a:lnTo>
                        <a:pt x="695" y="466"/>
                      </a:lnTo>
                      <a:lnTo>
                        <a:pt x="702" y="482"/>
                      </a:lnTo>
                      <a:lnTo>
                        <a:pt x="706" y="494"/>
                      </a:lnTo>
                      <a:lnTo>
                        <a:pt x="667" y="284"/>
                      </a:lnTo>
                      <a:lnTo>
                        <a:pt x="666" y="270"/>
                      </a:lnTo>
                      <a:lnTo>
                        <a:pt x="669" y="255"/>
                      </a:lnTo>
                      <a:lnTo>
                        <a:pt x="674" y="242"/>
                      </a:lnTo>
                      <a:lnTo>
                        <a:pt x="735" y="130"/>
                      </a:lnTo>
                      <a:lnTo>
                        <a:pt x="681" y="34"/>
                      </a:lnTo>
                      <a:lnTo>
                        <a:pt x="678" y="23"/>
                      </a:lnTo>
                      <a:lnTo>
                        <a:pt x="681" y="12"/>
                      </a:lnTo>
                      <a:lnTo>
                        <a:pt x="690" y="4"/>
                      </a:lnTo>
                      <a:lnTo>
                        <a:pt x="700" y="2"/>
                      </a:lnTo>
                      <a:lnTo>
                        <a:pt x="849" y="2"/>
                      </a:lnTo>
                      <a:lnTo>
                        <a:pt x="860" y="4"/>
                      </a:lnTo>
                      <a:lnTo>
                        <a:pt x="868" y="12"/>
                      </a:lnTo>
                      <a:lnTo>
                        <a:pt x="872" y="23"/>
                      </a:lnTo>
                      <a:lnTo>
                        <a:pt x="869" y="34"/>
                      </a:lnTo>
                      <a:lnTo>
                        <a:pt x="814" y="130"/>
                      </a:lnTo>
                      <a:lnTo>
                        <a:pt x="875" y="241"/>
                      </a:lnTo>
                      <a:lnTo>
                        <a:pt x="881" y="255"/>
                      </a:lnTo>
                      <a:lnTo>
                        <a:pt x="883" y="270"/>
                      </a:lnTo>
                      <a:lnTo>
                        <a:pt x="882" y="284"/>
                      </a:lnTo>
                      <a:lnTo>
                        <a:pt x="838" y="494"/>
                      </a:lnTo>
                      <a:lnTo>
                        <a:pt x="842" y="481"/>
                      </a:lnTo>
                      <a:lnTo>
                        <a:pt x="848" y="464"/>
                      </a:lnTo>
                      <a:lnTo>
                        <a:pt x="858" y="441"/>
                      </a:lnTo>
                      <a:lnTo>
                        <a:pt x="867" y="415"/>
                      </a:lnTo>
                      <a:lnTo>
                        <a:pt x="879" y="385"/>
                      </a:lnTo>
                      <a:lnTo>
                        <a:pt x="890" y="353"/>
                      </a:lnTo>
                      <a:lnTo>
                        <a:pt x="903" y="319"/>
                      </a:lnTo>
                      <a:lnTo>
                        <a:pt x="917" y="283"/>
                      </a:lnTo>
                      <a:lnTo>
                        <a:pt x="930" y="247"/>
                      </a:lnTo>
                      <a:lnTo>
                        <a:pt x="944" y="209"/>
                      </a:lnTo>
                      <a:lnTo>
                        <a:pt x="957" y="174"/>
                      </a:lnTo>
                      <a:lnTo>
                        <a:pt x="970" y="139"/>
                      </a:lnTo>
                      <a:lnTo>
                        <a:pt x="982" y="108"/>
                      </a:lnTo>
                      <a:lnTo>
                        <a:pt x="993" y="77"/>
                      </a:lnTo>
                      <a:lnTo>
                        <a:pt x="1002" y="52"/>
                      </a:lnTo>
                      <a:lnTo>
                        <a:pt x="1010" y="30"/>
                      </a:lnTo>
                      <a:lnTo>
                        <a:pt x="1017" y="13"/>
                      </a:lnTo>
                      <a:lnTo>
                        <a:pt x="1022" y="2"/>
                      </a:lnTo>
                      <a:lnTo>
                        <a:pt x="1069" y="2"/>
                      </a:lnTo>
                      <a:lnTo>
                        <a:pt x="1108" y="2"/>
                      </a:lnTo>
                      <a:lnTo>
                        <a:pt x="114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53" name="Freeform 54">
                  <a:extLst>
                    <a:ext uri="{FF2B5EF4-FFF2-40B4-BE49-F238E27FC236}">
                      <a16:creationId xmlns:a16="http://schemas.microsoft.com/office/drawing/2014/main" id="{0D6B92A1-9796-40C0-AE25-02F59659E5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69181" y="2935098"/>
                  <a:ext cx="76043" cy="76043"/>
                </a:xfrm>
                <a:custGeom>
                  <a:avLst/>
                  <a:gdLst>
                    <a:gd name="T0" fmla="*/ 315 w 630"/>
                    <a:gd name="T1" fmla="*/ 0 h 631"/>
                    <a:gd name="T2" fmla="*/ 361 w 630"/>
                    <a:gd name="T3" fmla="*/ 4 h 631"/>
                    <a:gd name="T4" fmla="*/ 406 w 630"/>
                    <a:gd name="T5" fmla="*/ 14 h 631"/>
                    <a:gd name="T6" fmla="*/ 448 w 630"/>
                    <a:gd name="T7" fmla="*/ 29 h 631"/>
                    <a:gd name="T8" fmla="*/ 486 w 630"/>
                    <a:gd name="T9" fmla="*/ 52 h 631"/>
                    <a:gd name="T10" fmla="*/ 521 w 630"/>
                    <a:gd name="T11" fmla="*/ 77 h 631"/>
                    <a:gd name="T12" fmla="*/ 553 w 630"/>
                    <a:gd name="T13" fmla="*/ 109 h 631"/>
                    <a:gd name="T14" fmla="*/ 580 w 630"/>
                    <a:gd name="T15" fmla="*/ 144 h 631"/>
                    <a:gd name="T16" fmla="*/ 601 w 630"/>
                    <a:gd name="T17" fmla="*/ 182 h 631"/>
                    <a:gd name="T18" fmla="*/ 617 w 630"/>
                    <a:gd name="T19" fmla="*/ 224 h 631"/>
                    <a:gd name="T20" fmla="*/ 626 w 630"/>
                    <a:gd name="T21" fmla="*/ 269 h 631"/>
                    <a:gd name="T22" fmla="*/ 630 w 630"/>
                    <a:gd name="T23" fmla="*/ 315 h 631"/>
                    <a:gd name="T24" fmla="*/ 626 w 630"/>
                    <a:gd name="T25" fmla="*/ 362 h 631"/>
                    <a:gd name="T26" fmla="*/ 617 w 630"/>
                    <a:gd name="T27" fmla="*/ 406 h 631"/>
                    <a:gd name="T28" fmla="*/ 601 w 630"/>
                    <a:gd name="T29" fmla="*/ 448 h 631"/>
                    <a:gd name="T30" fmla="*/ 580 w 630"/>
                    <a:gd name="T31" fmla="*/ 487 h 631"/>
                    <a:gd name="T32" fmla="*/ 553 w 630"/>
                    <a:gd name="T33" fmla="*/ 523 h 631"/>
                    <a:gd name="T34" fmla="*/ 521 w 630"/>
                    <a:gd name="T35" fmla="*/ 553 h 631"/>
                    <a:gd name="T36" fmla="*/ 486 w 630"/>
                    <a:gd name="T37" fmla="*/ 580 h 631"/>
                    <a:gd name="T38" fmla="*/ 448 w 630"/>
                    <a:gd name="T39" fmla="*/ 601 h 631"/>
                    <a:gd name="T40" fmla="*/ 406 w 630"/>
                    <a:gd name="T41" fmla="*/ 617 h 631"/>
                    <a:gd name="T42" fmla="*/ 361 w 630"/>
                    <a:gd name="T43" fmla="*/ 628 h 631"/>
                    <a:gd name="T44" fmla="*/ 315 w 630"/>
                    <a:gd name="T45" fmla="*/ 631 h 631"/>
                    <a:gd name="T46" fmla="*/ 268 w 630"/>
                    <a:gd name="T47" fmla="*/ 628 h 631"/>
                    <a:gd name="T48" fmla="*/ 224 w 630"/>
                    <a:gd name="T49" fmla="*/ 617 h 631"/>
                    <a:gd name="T50" fmla="*/ 182 w 630"/>
                    <a:gd name="T51" fmla="*/ 601 h 631"/>
                    <a:gd name="T52" fmla="*/ 143 w 630"/>
                    <a:gd name="T53" fmla="*/ 580 h 631"/>
                    <a:gd name="T54" fmla="*/ 108 w 630"/>
                    <a:gd name="T55" fmla="*/ 553 h 631"/>
                    <a:gd name="T56" fmla="*/ 77 w 630"/>
                    <a:gd name="T57" fmla="*/ 523 h 631"/>
                    <a:gd name="T58" fmla="*/ 51 w 630"/>
                    <a:gd name="T59" fmla="*/ 487 h 631"/>
                    <a:gd name="T60" fmla="*/ 29 w 630"/>
                    <a:gd name="T61" fmla="*/ 448 h 631"/>
                    <a:gd name="T62" fmla="*/ 13 w 630"/>
                    <a:gd name="T63" fmla="*/ 406 h 631"/>
                    <a:gd name="T64" fmla="*/ 3 w 630"/>
                    <a:gd name="T65" fmla="*/ 362 h 631"/>
                    <a:gd name="T66" fmla="*/ 0 w 630"/>
                    <a:gd name="T67" fmla="*/ 315 h 631"/>
                    <a:gd name="T68" fmla="*/ 3 w 630"/>
                    <a:gd name="T69" fmla="*/ 269 h 631"/>
                    <a:gd name="T70" fmla="*/ 13 w 630"/>
                    <a:gd name="T71" fmla="*/ 224 h 631"/>
                    <a:gd name="T72" fmla="*/ 29 w 630"/>
                    <a:gd name="T73" fmla="*/ 182 h 631"/>
                    <a:gd name="T74" fmla="*/ 51 w 630"/>
                    <a:gd name="T75" fmla="*/ 144 h 631"/>
                    <a:gd name="T76" fmla="*/ 77 w 630"/>
                    <a:gd name="T77" fmla="*/ 109 h 631"/>
                    <a:gd name="T78" fmla="*/ 108 w 630"/>
                    <a:gd name="T79" fmla="*/ 77 h 631"/>
                    <a:gd name="T80" fmla="*/ 143 w 630"/>
                    <a:gd name="T81" fmla="*/ 52 h 631"/>
                    <a:gd name="T82" fmla="*/ 182 w 630"/>
                    <a:gd name="T83" fmla="*/ 29 h 631"/>
                    <a:gd name="T84" fmla="*/ 224 w 630"/>
                    <a:gd name="T85" fmla="*/ 14 h 631"/>
                    <a:gd name="T86" fmla="*/ 268 w 630"/>
                    <a:gd name="T87" fmla="*/ 4 h 631"/>
                    <a:gd name="T88" fmla="*/ 315 w 630"/>
                    <a:gd name="T89" fmla="*/ 0 h 6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630" h="631">
                      <a:moveTo>
                        <a:pt x="315" y="0"/>
                      </a:moveTo>
                      <a:lnTo>
                        <a:pt x="361" y="4"/>
                      </a:lnTo>
                      <a:lnTo>
                        <a:pt x="406" y="14"/>
                      </a:lnTo>
                      <a:lnTo>
                        <a:pt x="448" y="29"/>
                      </a:lnTo>
                      <a:lnTo>
                        <a:pt x="486" y="52"/>
                      </a:lnTo>
                      <a:lnTo>
                        <a:pt x="521" y="77"/>
                      </a:lnTo>
                      <a:lnTo>
                        <a:pt x="553" y="109"/>
                      </a:lnTo>
                      <a:lnTo>
                        <a:pt x="580" y="144"/>
                      </a:lnTo>
                      <a:lnTo>
                        <a:pt x="601" y="182"/>
                      </a:lnTo>
                      <a:lnTo>
                        <a:pt x="617" y="224"/>
                      </a:lnTo>
                      <a:lnTo>
                        <a:pt x="626" y="269"/>
                      </a:lnTo>
                      <a:lnTo>
                        <a:pt x="630" y="315"/>
                      </a:lnTo>
                      <a:lnTo>
                        <a:pt x="626" y="362"/>
                      </a:lnTo>
                      <a:lnTo>
                        <a:pt x="617" y="406"/>
                      </a:lnTo>
                      <a:lnTo>
                        <a:pt x="601" y="448"/>
                      </a:lnTo>
                      <a:lnTo>
                        <a:pt x="580" y="487"/>
                      </a:lnTo>
                      <a:lnTo>
                        <a:pt x="553" y="523"/>
                      </a:lnTo>
                      <a:lnTo>
                        <a:pt x="521" y="553"/>
                      </a:lnTo>
                      <a:lnTo>
                        <a:pt x="486" y="580"/>
                      </a:lnTo>
                      <a:lnTo>
                        <a:pt x="448" y="601"/>
                      </a:lnTo>
                      <a:lnTo>
                        <a:pt x="406" y="617"/>
                      </a:lnTo>
                      <a:lnTo>
                        <a:pt x="361" y="628"/>
                      </a:lnTo>
                      <a:lnTo>
                        <a:pt x="315" y="631"/>
                      </a:lnTo>
                      <a:lnTo>
                        <a:pt x="268" y="628"/>
                      </a:lnTo>
                      <a:lnTo>
                        <a:pt x="224" y="617"/>
                      </a:lnTo>
                      <a:lnTo>
                        <a:pt x="182" y="601"/>
                      </a:lnTo>
                      <a:lnTo>
                        <a:pt x="143" y="580"/>
                      </a:lnTo>
                      <a:lnTo>
                        <a:pt x="108" y="553"/>
                      </a:lnTo>
                      <a:lnTo>
                        <a:pt x="77" y="523"/>
                      </a:lnTo>
                      <a:lnTo>
                        <a:pt x="51" y="487"/>
                      </a:lnTo>
                      <a:lnTo>
                        <a:pt x="29" y="448"/>
                      </a:lnTo>
                      <a:lnTo>
                        <a:pt x="13" y="406"/>
                      </a:lnTo>
                      <a:lnTo>
                        <a:pt x="3" y="362"/>
                      </a:lnTo>
                      <a:lnTo>
                        <a:pt x="0" y="315"/>
                      </a:lnTo>
                      <a:lnTo>
                        <a:pt x="3" y="269"/>
                      </a:lnTo>
                      <a:lnTo>
                        <a:pt x="13" y="224"/>
                      </a:lnTo>
                      <a:lnTo>
                        <a:pt x="29" y="182"/>
                      </a:lnTo>
                      <a:lnTo>
                        <a:pt x="51" y="144"/>
                      </a:lnTo>
                      <a:lnTo>
                        <a:pt x="77" y="109"/>
                      </a:lnTo>
                      <a:lnTo>
                        <a:pt x="108" y="77"/>
                      </a:lnTo>
                      <a:lnTo>
                        <a:pt x="143" y="52"/>
                      </a:lnTo>
                      <a:lnTo>
                        <a:pt x="182" y="29"/>
                      </a:lnTo>
                      <a:lnTo>
                        <a:pt x="224" y="14"/>
                      </a:lnTo>
                      <a:lnTo>
                        <a:pt x="268" y="4"/>
                      </a:lnTo>
                      <a:lnTo>
                        <a:pt x="31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54" name="Freeform 55">
                  <a:extLst>
                    <a:ext uri="{FF2B5EF4-FFF2-40B4-BE49-F238E27FC236}">
                      <a16:creationId xmlns:a16="http://schemas.microsoft.com/office/drawing/2014/main" id="{7180C7A6-4A41-43AC-9786-F05DCA23E9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80045" y="3236734"/>
                  <a:ext cx="44177" cy="160776"/>
                </a:xfrm>
                <a:custGeom>
                  <a:avLst/>
                  <a:gdLst>
                    <a:gd name="T0" fmla="*/ 365 w 365"/>
                    <a:gd name="T1" fmla="*/ 0 h 1330"/>
                    <a:gd name="T2" fmla="*/ 365 w 365"/>
                    <a:gd name="T3" fmla="*/ 1146 h 1330"/>
                    <a:gd name="T4" fmla="*/ 361 w 365"/>
                    <a:gd name="T5" fmla="*/ 1180 h 1330"/>
                    <a:gd name="T6" fmla="*/ 353 w 365"/>
                    <a:gd name="T7" fmla="*/ 1211 h 1330"/>
                    <a:gd name="T8" fmla="*/ 339 w 365"/>
                    <a:gd name="T9" fmla="*/ 1239 h 1330"/>
                    <a:gd name="T10" fmla="*/ 322 w 365"/>
                    <a:gd name="T11" fmla="*/ 1264 h 1330"/>
                    <a:gd name="T12" fmla="*/ 300 w 365"/>
                    <a:gd name="T13" fmla="*/ 1286 h 1330"/>
                    <a:gd name="T14" fmla="*/ 274 w 365"/>
                    <a:gd name="T15" fmla="*/ 1304 h 1330"/>
                    <a:gd name="T16" fmla="*/ 246 w 365"/>
                    <a:gd name="T17" fmla="*/ 1318 h 1330"/>
                    <a:gd name="T18" fmla="*/ 214 w 365"/>
                    <a:gd name="T19" fmla="*/ 1326 h 1330"/>
                    <a:gd name="T20" fmla="*/ 182 w 365"/>
                    <a:gd name="T21" fmla="*/ 1330 h 1330"/>
                    <a:gd name="T22" fmla="*/ 149 w 365"/>
                    <a:gd name="T23" fmla="*/ 1326 h 1330"/>
                    <a:gd name="T24" fmla="*/ 119 w 365"/>
                    <a:gd name="T25" fmla="*/ 1318 h 1330"/>
                    <a:gd name="T26" fmla="*/ 90 w 365"/>
                    <a:gd name="T27" fmla="*/ 1304 h 1330"/>
                    <a:gd name="T28" fmla="*/ 64 w 365"/>
                    <a:gd name="T29" fmla="*/ 1286 h 1330"/>
                    <a:gd name="T30" fmla="*/ 43 w 365"/>
                    <a:gd name="T31" fmla="*/ 1264 h 1330"/>
                    <a:gd name="T32" fmla="*/ 24 w 365"/>
                    <a:gd name="T33" fmla="*/ 1239 h 1330"/>
                    <a:gd name="T34" fmla="*/ 11 w 365"/>
                    <a:gd name="T35" fmla="*/ 1211 h 1330"/>
                    <a:gd name="T36" fmla="*/ 2 w 365"/>
                    <a:gd name="T37" fmla="*/ 1180 h 1330"/>
                    <a:gd name="T38" fmla="*/ 0 w 365"/>
                    <a:gd name="T39" fmla="*/ 1146 h 1330"/>
                    <a:gd name="T40" fmla="*/ 0 w 365"/>
                    <a:gd name="T41" fmla="*/ 242 h 1330"/>
                    <a:gd name="T42" fmla="*/ 36 w 365"/>
                    <a:gd name="T43" fmla="*/ 244 h 1330"/>
                    <a:gd name="T44" fmla="*/ 71 w 365"/>
                    <a:gd name="T45" fmla="*/ 239 h 1330"/>
                    <a:gd name="T46" fmla="*/ 104 w 365"/>
                    <a:gd name="T47" fmla="*/ 230 h 1330"/>
                    <a:gd name="T48" fmla="*/ 136 w 365"/>
                    <a:gd name="T49" fmla="*/ 214 h 1330"/>
                    <a:gd name="T50" fmla="*/ 165 w 365"/>
                    <a:gd name="T51" fmla="*/ 196 h 1330"/>
                    <a:gd name="T52" fmla="*/ 191 w 365"/>
                    <a:gd name="T53" fmla="*/ 174 h 1330"/>
                    <a:gd name="T54" fmla="*/ 365 w 365"/>
                    <a:gd name="T55" fmla="*/ 0 h 13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65" h="1330">
                      <a:moveTo>
                        <a:pt x="365" y="0"/>
                      </a:moveTo>
                      <a:lnTo>
                        <a:pt x="365" y="1146"/>
                      </a:lnTo>
                      <a:lnTo>
                        <a:pt x="361" y="1180"/>
                      </a:lnTo>
                      <a:lnTo>
                        <a:pt x="353" y="1211"/>
                      </a:lnTo>
                      <a:lnTo>
                        <a:pt x="339" y="1239"/>
                      </a:lnTo>
                      <a:lnTo>
                        <a:pt x="322" y="1264"/>
                      </a:lnTo>
                      <a:lnTo>
                        <a:pt x="300" y="1286"/>
                      </a:lnTo>
                      <a:lnTo>
                        <a:pt x="274" y="1304"/>
                      </a:lnTo>
                      <a:lnTo>
                        <a:pt x="246" y="1318"/>
                      </a:lnTo>
                      <a:lnTo>
                        <a:pt x="214" y="1326"/>
                      </a:lnTo>
                      <a:lnTo>
                        <a:pt x="182" y="1330"/>
                      </a:lnTo>
                      <a:lnTo>
                        <a:pt x="149" y="1326"/>
                      </a:lnTo>
                      <a:lnTo>
                        <a:pt x="119" y="1318"/>
                      </a:lnTo>
                      <a:lnTo>
                        <a:pt x="90" y="1304"/>
                      </a:lnTo>
                      <a:lnTo>
                        <a:pt x="64" y="1286"/>
                      </a:lnTo>
                      <a:lnTo>
                        <a:pt x="43" y="1264"/>
                      </a:lnTo>
                      <a:lnTo>
                        <a:pt x="24" y="1239"/>
                      </a:lnTo>
                      <a:lnTo>
                        <a:pt x="11" y="1211"/>
                      </a:lnTo>
                      <a:lnTo>
                        <a:pt x="2" y="1180"/>
                      </a:lnTo>
                      <a:lnTo>
                        <a:pt x="0" y="1146"/>
                      </a:lnTo>
                      <a:lnTo>
                        <a:pt x="0" y="242"/>
                      </a:lnTo>
                      <a:lnTo>
                        <a:pt x="36" y="244"/>
                      </a:lnTo>
                      <a:lnTo>
                        <a:pt x="71" y="239"/>
                      </a:lnTo>
                      <a:lnTo>
                        <a:pt x="104" y="230"/>
                      </a:lnTo>
                      <a:lnTo>
                        <a:pt x="136" y="214"/>
                      </a:lnTo>
                      <a:lnTo>
                        <a:pt x="165" y="196"/>
                      </a:lnTo>
                      <a:lnTo>
                        <a:pt x="191" y="174"/>
                      </a:lnTo>
                      <a:lnTo>
                        <a:pt x="36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55" name="Freeform 56">
                  <a:extLst>
                    <a:ext uri="{FF2B5EF4-FFF2-40B4-BE49-F238E27FC236}">
                      <a16:creationId xmlns:a16="http://schemas.microsoft.com/office/drawing/2014/main" id="{EBD8139D-1304-457A-A2A8-7598D88F79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90908" y="3116514"/>
                  <a:ext cx="86544" cy="129635"/>
                </a:xfrm>
                <a:custGeom>
                  <a:avLst/>
                  <a:gdLst>
                    <a:gd name="T0" fmla="*/ 249 w 716"/>
                    <a:gd name="T1" fmla="*/ 0 h 1073"/>
                    <a:gd name="T2" fmla="*/ 267 w 716"/>
                    <a:gd name="T3" fmla="*/ 2 h 1073"/>
                    <a:gd name="T4" fmla="*/ 285 w 716"/>
                    <a:gd name="T5" fmla="*/ 9 h 1073"/>
                    <a:gd name="T6" fmla="*/ 301 w 716"/>
                    <a:gd name="T7" fmla="*/ 22 h 1073"/>
                    <a:gd name="T8" fmla="*/ 694 w 716"/>
                    <a:gd name="T9" fmla="*/ 415 h 1073"/>
                    <a:gd name="T10" fmla="*/ 706 w 716"/>
                    <a:gd name="T11" fmla="*/ 430 h 1073"/>
                    <a:gd name="T12" fmla="*/ 714 w 716"/>
                    <a:gd name="T13" fmla="*/ 449 h 1073"/>
                    <a:gd name="T14" fmla="*/ 716 w 716"/>
                    <a:gd name="T15" fmla="*/ 467 h 1073"/>
                    <a:gd name="T16" fmla="*/ 714 w 716"/>
                    <a:gd name="T17" fmla="*/ 486 h 1073"/>
                    <a:gd name="T18" fmla="*/ 706 w 716"/>
                    <a:gd name="T19" fmla="*/ 505 h 1073"/>
                    <a:gd name="T20" fmla="*/ 694 w 716"/>
                    <a:gd name="T21" fmla="*/ 520 h 1073"/>
                    <a:gd name="T22" fmla="*/ 163 w 716"/>
                    <a:gd name="T23" fmla="*/ 1052 h 1073"/>
                    <a:gd name="T24" fmla="*/ 147 w 716"/>
                    <a:gd name="T25" fmla="*/ 1063 h 1073"/>
                    <a:gd name="T26" fmla="*/ 130 w 716"/>
                    <a:gd name="T27" fmla="*/ 1070 h 1073"/>
                    <a:gd name="T28" fmla="*/ 110 w 716"/>
                    <a:gd name="T29" fmla="*/ 1073 h 1073"/>
                    <a:gd name="T30" fmla="*/ 91 w 716"/>
                    <a:gd name="T31" fmla="*/ 1070 h 1073"/>
                    <a:gd name="T32" fmla="*/ 74 w 716"/>
                    <a:gd name="T33" fmla="*/ 1063 h 1073"/>
                    <a:gd name="T34" fmla="*/ 57 w 716"/>
                    <a:gd name="T35" fmla="*/ 1052 h 1073"/>
                    <a:gd name="T36" fmla="*/ 0 w 716"/>
                    <a:gd name="T37" fmla="*/ 995 h 1073"/>
                    <a:gd name="T38" fmla="*/ 40 w 716"/>
                    <a:gd name="T39" fmla="*/ 973 h 1073"/>
                    <a:gd name="T40" fmla="*/ 77 w 716"/>
                    <a:gd name="T41" fmla="*/ 947 h 1073"/>
                    <a:gd name="T42" fmla="*/ 109 w 716"/>
                    <a:gd name="T43" fmla="*/ 915 h 1073"/>
                    <a:gd name="T44" fmla="*/ 137 w 716"/>
                    <a:gd name="T45" fmla="*/ 879 h 1073"/>
                    <a:gd name="T46" fmla="*/ 159 w 716"/>
                    <a:gd name="T47" fmla="*/ 840 h 1073"/>
                    <a:gd name="T48" fmla="*/ 176 w 716"/>
                    <a:gd name="T49" fmla="*/ 798 h 1073"/>
                    <a:gd name="T50" fmla="*/ 187 w 716"/>
                    <a:gd name="T51" fmla="*/ 752 h 1073"/>
                    <a:gd name="T52" fmla="*/ 190 w 716"/>
                    <a:gd name="T53" fmla="*/ 704 h 1073"/>
                    <a:gd name="T54" fmla="*/ 191 w 716"/>
                    <a:gd name="T55" fmla="*/ 612 h 1073"/>
                    <a:gd name="T56" fmla="*/ 191 w 716"/>
                    <a:gd name="T57" fmla="*/ 528 h 1073"/>
                    <a:gd name="T58" fmla="*/ 191 w 716"/>
                    <a:gd name="T59" fmla="*/ 453 h 1073"/>
                    <a:gd name="T60" fmla="*/ 193 w 716"/>
                    <a:gd name="T61" fmla="*/ 386 h 1073"/>
                    <a:gd name="T62" fmla="*/ 193 w 716"/>
                    <a:gd name="T63" fmla="*/ 325 h 1073"/>
                    <a:gd name="T64" fmla="*/ 194 w 716"/>
                    <a:gd name="T65" fmla="*/ 272 h 1073"/>
                    <a:gd name="T66" fmla="*/ 194 w 716"/>
                    <a:gd name="T67" fmla="*/ 225 h 1073"/>
                    <a:gd name="T68" fmla="*/ 194 w 716"/>
                    <a:gd name="T69" fmla="*/ 184 h 1073"/>
                    <a:gd name="T70" fmla="*/ 194 w 716"/>
                    <a:gd name="T71" fmla="*/ 149 h 1073"/>
                    <a:gd name="T72" fmla="*/ 195 w 716"/>
                    <a:gd name="T73" fmla="*/ 119 h 1073"/>
                    <a:gd name="T74" fmla="*/ 195 w 716"/>
                    <a:gd name="T75" fmla="*/ 94 h 1073"/>
                    <a:gd name="T76" fmla="*/ 195 w 716"/>
                    <a:gd name="T77" fmla="*/ 73 h 1073"/>
                    <a:gd name="T78" fmla="*/ 195 w 716"/>
                    <a:gd name="T79" fmla="*/ 57 h 1073"/>
                    <a:gd name="T80" fmla="*/ 195 w 716"/>
                    <a:gd name="T81" fmla="*/ 44 h 1073"/>
                    <a:gd name="T82" fmla="*/ 195 w 716"/>
                    <a:gd name="T83" fmla="*/ 35 h 1073"/>
                    <a:gd name="T84" fmla="*/ 195 w 716"/>
                    <a:gd name="T85" fmla="*/ 29 h 1073"/>
                    <a:gd name="T86" fmla="*/ 195 w 716"/>
                    <a:gd name="T87" fmla="*/ 24 h 1073"/>
                    <a:gd name="T88" fmla="*/ 195 w 716"/>
                    <a:gd name="T89" fmla="*/ 22 h 1073"/>
                    <a:gd name="T90" fmla="*/ 195 w 716"/>
                    <a:gd name="T91" fmla="*/ 22 h 1073"/>
                    <a:gd name="T92" fmla="*/ 211 w 716"/>
                    <a:gd name="T93" fmla="*/ 9 h 1073"/>
                    <a:gd name="T94" fmla="*/ 229 w 716"/>
                    <a:gd name="T95" fmla="*/ 2 h 1073"/>
                    <a:gd name="T96" fmla="*/ 249 w 716"/>
                    <a:gd name="T97" fmla="*/ 0 h 10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16" h="1073">
                      <a:moveTo>
                        <a:pt x="249" y="0"/>
                      </a:moveTo>
                      <a:lnTo>
                        <a:pt x="267" y="2"/>
                      </a:lnTo>
                      <a:lnTo>
                        <a:pt x="285" y="9"/>
                      </a:lnTo>
                      <a:lnTo>
                        <a:pt x="301" y="22"/>
                      </a:lnTo>
                      <a:lnTo>
                        <a:pt x="694" y="415"/>
                      </a:lnTo>
                      <a:lnTo>
                        <a:pt x="706" y="430"/>
                      </a:lnTo>
                      <a:lnTo>
                        <a:pt x="714" y="449"/>
                      </a:lnTo>
                      <a:lnTo>
                        <a:pt x="716" y="467"/>
                      </a:lnTo>
                      <a:lnTo>
                        <a:pt x="714" y="486"/>
                      </a:lnTo>
                      <a:lnTo>
                        <a:pt x="706" y="505"/>
                      </a:lnTo>
                      <a:lnTo>
                        <a:pt x="694" y="520"/>
                      </a:lnTo>
                      <a:lnTo>
                        <a:pt x="163" y="1052"/>
                      </a:lnTo>
                      <a:lnTo>
                        <a:pt x="147" y="1063"/>
                      </a:lnTo>
                      <a:lnTo>
                        <a:pt x="130" y="1070"/>
                      </a:lnTo>
                      <a:lnTo>
                        <a:pt x="110" y="1073"/>
                      </a:lnTo>
                      <a:lnTo>
                        <a:pt x="91" y="1070"/>
                      </a:lnTo>
                      <a:lnTo>
                        <a:pt x="74" y="1063"/>
                      </a:lnTo>
                      <a:lnTo>
                        <a:pt x="57" y="1052"/>
                      </a:lnTo>
                      <a:lnTo>
                        <a:pt x="0" y="995"/>
                      </a:lnTo>
                      <a:lnTo>
                        <a:pt x="40" y="973"/>
                      </a:lnTo>
                      <a:lnTo>
                        <a:pt x="77" y="947"/>
                      </a:lnTo>
                      <a:lnTo>
                        <a:pt x="109" y="915"/>
                      </a:lnTo>
                      <a:lnTo>
                        <a:pt x="137" y="879"/>
                      </a:lnTo>
                      <a:lnTo>
                        <a:pt x="159" y="840"/>
                      </a:lnTo>
                      <a:lnTo>
                        <a:pt x="176" y="798"/>
                      </a:lnTo>
                      <a:lnTo>
                        <a:pt x="187" y="752"/>
                      </a:lnTo>
                      <a:lnTo>
                        <a:pt x="190" y="704"/>
                      </a:lnTo>
                      <a:lnTo>
                        <a:pt x="191" y="612"/>
                      </a:lnTo>
                      <a:lnTo>
                        <a:pt x="191" y="528"/>
                      </a:lnTo>
                      <a:lnTo>
                        <a:pt x="191" y="453"/>
                      </a:lnTo>
                      <a:lnTo>
                        <a:pt x="193" y="386"/>
                      </a:lnTo>
                      <a:lnTo>
                        <a:pt x="193" y="325"/>
                      </a:lnTo>
                      <a:lnTo>
                        <a:pt x="194" y="272"/>
                      </a:lnTo>
                      <a:lnTo>
                        <a:pt x="194" y="225"/>
                      </a:lnTo>
                      <a:lnTo>
                        <a:pt x="194" y="184"/>
                      </a:lnTo>
                      <a:lnTo>
                        <a:pt x="194" y="149"/>
                      </a:lnTo>
                      <a:lnTo>
                        <a:pt x="195" y="119"/>
                      </a:lnTo>
                      <a:lnTo>
                        <a:pt x="195" y="94"/>
                      </a:lnTo>
                      <a:lnTo>
                        <a:pt x="195" y="73"/>
                      </a:lnTo>
                      <a:lnTo>
                        <a:pt x="195" y="57"/>
                      </a:lnTo>
                      <a:lnTo>
                        <a:pt x="195" y="44"/>
                      </a:lnTo>
                      <a:lnTo>
                        <a:pt x="195" y="35"/>
                      </a:lnTo>
                      <a:lnTo>
                        <a:pt x="195" y="29"/>
                      </a:lnTo>
                      <a:lnTo>
                        <a:pt x="195" y="24"/>
                      </a:lnTo>
                      <a:lnTo>
                        <a:pt x="195" y="22"/>
                      </a:lnTo>
                      <a:lnTo>
                        <a:pt x="195" y="22"/>
                      </a:lnTo>
                      <a:lnTo>
                        <a:pt x="211" y="9"/>
                      </a:lnTo>
                      <a:lnTo>
                        <a:pt x="229" y="2"/>
                      </a:lnTo>
                      <a:lnTo>
                        <a:pt x="24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A41BD578-A1B0-4554-B2F5-553FC0A115C6}"/>
                </a:ext>
              </a:extLst>
            </p:cNvPr>
            <p:cNvGrpSpPr/>
            <p:nvPr/>
          </p:nvGrpSpPr>
          <p:grpSpPr>
            <a:xfrm>
              <a:off x="1491003" y="3438962"/>
              <a:ext cx="836793" cy="2715095"/>
              <a:chOff x="1474425" y="3438962"/>
              <a:chExt cx="836793" cy="2715095"/>
            </a:xfrm>
          </p:grpSpPr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4968D19A-D9FB-4CF5-AC1A-E9B3DD392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4425" y="5253010"/>
                <a:ext cx="836793" cy="901047"/>
              </a:xfrm>
              <a:prstGeom prst="rect">
                <a:avLst/>
              </a:prstGeom>
              <a:solidFill>
                <a:srgbClr val="E0E0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D30F15D-9F21-4861-8709-851E0D359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4425" y="3438962"/>
                <a:ext cx="836793" cy="1814048"/>
              </a:xfrm>
              <a:prstGeom prst="rect">
                <a:avLst/>
              </a:prstGeom>
              <a:solidFill>
                <a:srgbClr val="A5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0BA1B65-8485-4AC0-AFCE-4BEE3672C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4425" y="4346484"/>
                <a:ext cx="836793" cy="90652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C8E21FED-78E2-45C1-A78E-7FFF4995BC57}"/>
                  </a:ext>
                </a:extLst>
              </p:cNvPr>
              <p:cNvGrpSpPr/>
              <p:nvPr/>
            </p:nvGrpSpPr>
            <p:grpSpPr>
              <a:xfrm>
                <a:off x="1783217" y="4677207"/>
                <a:ext cx="251635" cy="252832"/>
                <a:chOff x="-1011942" y="4205132"/>
                <a:chExt cx="479721" cy="482002"/>
              </a:xfrm>
            </p:grpSpPr>
            <p:sp>
              <p:nvSpPr>
                <p:cNvPr id="61" name="Freeform 294">
                  <a:extLst>
                    <a:ext uri="{FF2B5EF4-FFF2-40B4-BE49-F238E27FC236}">
                      <a16:creationId xmlns:a16="http://schemas.microsoft.com/office/drawing/2014/main" id="{1CC3FE92-2777-4AAD-871A-47254CF87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18130" y="4323478"/>
                  <a:ext cx="85909" cy="105169"/>
                </a:xfrm>
                <a:custGeom>
                  <a:avLst/>
                  <a:gdLst>
                    <a:gd name="T0" fmla="*/ 261 w 678"/>
                    <a:gd name="T1" fmla="*/ 0 h 828"/>
                    <a:gd name="T2" fmla="*/ 567 w 678"/>
                    <a:gd name="T3" fmla="*/ 0 h 828"/>
                    <a:gd name="T4" fmla="*/ 591 w 678"/>
                    <a:gd name="T5" fmla="*/ 3 h 828"/>
                    <a:gd name="T6" fmla="*/ 614 w 678"/>
                    <a:gd name="T7" fmla="*/ 10 h 828"/>
                    <a:gd name="T8" fmla="*/ 634 w 678"/>
                    <a:gd name="T9" fmla="*/ 23 h 828"/>
                    <a:gd name="T10" fmla="*/ 651 w 678"/>
                    <a:gd name="T11" fmla="*/ 39 h 828"/>
                    <a:gd name="T12" fmla="*/ 665 w 678"/>
                    <a:gd name="T13" fmla="*/ 59 h 828"/>
                    <a:gd name="T14" fmla="*/ 675 w 678"/>
                    <a:gd name="T15" fmla="*/ 82 h 828"/>
                    <a:gd name="T16" fmla="*/ 678 w 678"/>
                    <a:gd name="T17" fmla="*/ 105 h 828"/>
                    <a:gd name="T18" fmla="*/ 677 w 678"/>
                    <a:gd name="T19" fmla="*/ 129 h 828"/>
                    <a:gd name="T20" fmla="*/ 671 w 678"/>
                    <a:gd name="T21" fmla="*/ 152 h 828"/>
                    <a:gd name="T22" fmla="*/ 660 w 678"/>
                    <a:gd name="T23" fmla="*/ 174 h 828"/>
                    <a:gd name="T24" fmla="*/ 500 w 678"/>
                    <a:gd name="T25" fmla="*/ 414 h 828"/>
                    <a:gd name="T26" fmla="*/ 660 w 678"/>
                    <a:gd name="T27" fmla="*/ 655 h 828"/>
                    <a:gd name="T28" fmla="*/ 671 w 678"/>
                    <a:gd name="T29" fmla="*/ 676 h 828"/>
                    <a:gd name="T30" fmla="*/ 677 w 678"/>
                    <a:gd name="T31" fmla="*/ 699 h 828"/>
                    <a:gd name="T32" fmla="*/ 678 w 678"/>
                    <a:gd name="T33" fmla="*/ 724 h 828"/>
                    <a:gd name="T34" fmla="*/ 675 w 678"/>
                    <a:gd name="T35" fmla="*/ 747 h 828"/>
                    <a:gd name="T36" fmla="*/ 665 w 678"/>
                    <a:gd name="T37" fmla="*/ 769 h 828"/>
                    <a:gd name="T38" fmla="*/ 651 w 678"/>
                    <a:gd name="T39" fmla="*/ 790 h 828"/>
                    <a:gd name="T40" fmla="*/ 634 w 678"/>
                    <a:gd name="T41" fmla="*/ 806 h 828"/>
                    <a:gd name="T42" fmla="*/ 614 w 678"/>
                    <a:gd name="T43" fmla="*/ 818 h 828"/>
                    <a:gd name="T44" fmla="*/ 591 w 678"/>
                    <a:gd name="T45" fmla="*/ 826 h 828"/>
                    <a:gd name="T46" fmla="*/ 567 w 678"/>
                    <a:gd name="T47" fmla="*/ 828 h 828"/>
                    <a:gd name="T48" fmla="*/ 0 w 678"/>
                    <a:gd name="T49" fmla="*/ 828 h 828"/>
                    <a:gd name="T50" fmla="*/ 261 w 678"/>
                    <a:gd name="T51" fmla="*/ 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678" h="828">
                      <a:moveTo>
                        <a:pt x="261" y="0"/>
                      </a:moveTo>
                      <a:lnTo>
                        <a:pt x="567" y="0"/>
                      </a:lnTo>
                      <a:lnTo>
                        <a:pt x="591" y="3"/>
                      </a:lnTo>
                      <a:lnTo>
                        <a:pt x="614" y="10"/>
                      </a:lnTo>
                      <a:lnTo>
                        <a:pt x="634" y="23"/>
                      </a:lnTo>
                      <a:lnTo>
                        <a:pt x="651" y="39"/>
                      </a:lnTo>
                      <a:lnTo>
                        <a:pt x="665" y="59"/>
                      </a:lnTo>
                      <a:lnTo>
                        <a:pt x="675" y="82"/>
                      </a:lnTo>
                      <a:lnTo>
                        <a:pt x="678" y="105"/>
                      </a:lnTo>
                      <a:lnTo>
                        <a:pt x="677" y="129"/>
                      </a:lnTo>
                      <a:lnTo>
                        <a:pt x="671" y="152"/>
                      </a:lnTo>
                      <a:lnTo>
                        <a:pt x="660" y="174"/>
                      </a:lnTo>
                      <a:lnTo>
                        <a:pt x="500" y="414"/>
                      </a:lnTo>
                      <a:lnTo>
                        <a:pt x="660" y="655"/>
                      </a:lnTo>
                      <a:lnTo>
                        <a:pt x="671" y="676"/>
                      </a:lnTo>
                      <a:lnTo>
                        <a:pt x="677" y="699"/>
                      </a:lnTo>
                      <a:lnTo>
                        <a:pt x="678" y="724"/>
                      </a:lnTo>
                      <a:lnTo>
                        <a:pt x="675" y="747"/>
                      </a:lnTo>
                      <a:lnTo>
                        <a:pt x="665" y="769"/>
                      </a:lnTo>
                      <a:lnTo>
                        <a:pt x="651" y="790"/>
                      </a:lnTo>
                      <a:lnTo>
                        <a:pt x="634" y="806"/>
                      </a:lnTo>
                      <a:lnTo>
                        <a:pt x="614" y="818"/>
                      </a:lnTo>
                      <a:lnTo>
                        <a:pt x="591" y="826"/>
                      </a:lnTo>
                      <a:lnTo>
                        <a:pt x="567" y="828"/>
                      </a:lnTo>
                      <a:lnTo>
                        <a:pt x="0" y="828"/>
                      </a:lnTo>
                      <a:lnTo>
                        <a:pt x="26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62" name="Freeform 295">
                  <a:extLst>
                    <a:ext uri="{FF2B5EF4-FFF2-40B4-BE49-F238E27FC236}">
                      <a16:creationId xmlns:a16="http://schemas.microsoft.com/office/drawing/2014/main" id="{EAA88E4B-6C0C-4B7C-A9B2-84BE7938FB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733689" y="4298137"/>
                  <a:ext cx="130257" cy="318547"/>
                </a:xfrm>
                <a:custGeom>
                  <a:avLst/>
                  <a:gdLst>
                    <a:gd name="T0" fmla="*/ 111 w 1029"/>
                    <a:gd name="T1" fmla="*/ 0 h 2515"/>
                    <a:gd name="T2" fmla="*/ 918 w 1029"/>
                    <a:gd name="T3" fmla="*/ 0 h 2515"/>
                    <a:gd name="T4" fmla="*/ 943 w 1029"/>
                    <a:gd name="T5" fmla="*/ 2 h 2515"/>
                    <a:gd name="T6" fmla="*/ 969 w 1029"/>
                    <a:gd name="T7" fmla="*/ 12 h 2515"/>
                    <a:gd name="T8" fmla="*/ 990 w 1029"/>
                    <a:gd name="T9" fmla="*/ 27 h 2515"/>
                    <a:gd name="T10" fmla="*/ 1008 w 1029"/>
                    <a:gd name="T11" fmla="*/ 46 h 2515"/>
                    <a:gd name="T12" fmla="*/ 1021 w 1029"/>
                    <a:gd name="T13" fmla="*/ 70 h 2515"/>
                    <a:gd name="T14" fmla="*/ 1028 w 1029"/>
                    <a:gd name="T15" fmla="*/ 94 h 2515"/>
                    <a:gd name="T16" fmla="*/ 1029 w 1029"/>
                    <a:gd name="T17" fmla="*/ 121 h 2515"/>
                    <a:gd name="T18" fmla="*/ 1023 w 1029"/>
                    <a:gd name="T19" fmla="*/ 146 h 2515"/>
                    <a:gd name="T20" fmla="*/ 822 w 1029"/>
                    <a:gd name="T21" fmla="*/ 752 h 2515"/>
                    <a:gd name="T22" fmla="*/ 812 w 1029"/>
                    <a:gd name="T23" fmla="*/ 773 h 2515"/>
                    <a:gd name="T24" fmla="*/ 799 w 1029"/>
                    <a:gd name="T25" fmla="*/ 791 h 2515"/>
                    <a:gd name="T26" fmla="*/ 781 w 1029"/>
                    <a:gd name="T27" fmla="*/ 806 h 2515"/>
                    <a:gd name="T28" fmla="*/ 761 w 1029"/>
                    <a:gd name="T29" fmla="*/ 818 h 2515"/>
                    <a:gd name="T30" fmla="*/ 739 w 1029"/>
                    <a:gd name="T31" fmla="*/ 825 h 2515"/>
                    <a:gd name="T32" fmla="*/ 716 w 1029"/>
                    <a:gd name="T33" fmla="*/ 828 h 2515"/>
                    <a:gd name="T34" fmla="*/ 224 w 1029"/>
                    <a:gd name="T35" fmla="*/ 828 h 2515"/>
                    <a:gd name="T36" fmla="*/ 224 w 1029"/>
                    <a:gd name="T37" fmla="*/ 2515 h 2515"/>
                    <a:gd name="T38" fmla="*/ 166 w 1029"/>
                    <a:gd name="T39" fmla="*/ 2514 h 2515"/>
                    <a:gd name="T40" fmla="*/ 111 w 1029"/>
                    <a:gd name="T41" fmla="*/ 2513 h 2515"/>
                    <a:gd name="T42" fmla="*/ 58 w 1029"/>
                    <a:gd name="T43" fmla="*/ 2514 h 2515"/>
                    <a:gd name="T44" fmla="*/ 0 w 1029"/>
                    <a:gd name="T45" fmla="*/ 2515 h 2515"/>
                    <a:gd name="T46" fmla="*/ 0 w 1029"/>
                    <a:gd name="T47" fmla="*/ 111 h 2515"/>
                    <a:gd name="T48" fmla="*/ 3 w 1029"/>
                    <a:gd name="T49" fmla="*/ 86 h 2515"/>
                    <a:gd name="T50" fmla="*/ 12 w 1029"/>
                    <a:gd name="T51" fmla="*/ 63 h 2515"/>
                    <a:gd name="T52" fmla="*/ 24 w 1029"/>
                    <a:gd name="T53" fmla="*/ 42 h 2515"/>
                    <a:gd name="T54" fmla="*/ 42 w 1029"/>
                    <a:gd name="T55" fmla="*/ 24 h 2515"/>
                    <a:gd name="T56" fmla="*/ 63 w 1029"/>
                    <a:gd name="T57" fmla="*/ 11 h 2515"/>
                    <a:gd name="T58" fmla="*/ 86 w 1029"/>
                    <a:gd name="T59" fmla="*/ 2 h 2515"/>
                    <a:gd name="T60" fmla="*/ 111 w 1029"/>
                    <a:gd name="T61" fmla="*/ 0 h 25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029" h="2515">
                      <a:moveTo>
                        <a:pt x="111" y="0"/>
                      </a:moveTo>
                      <a:lnTo>
                        <a:pt x="918" y="0"/>
                      </a:lnTo>
                      <a:lnTo>
                        <a:pt x="943" y="2"/>
                      </a:lnTo>
                      <a:lnTo>
                        <a:pt x="969" y="12"/>
                      </a:lnTo>
                      <a:lnTo>
                        <a:pt x="990" y="27"/>
                      </a:lnTo>
                      <a:lnTo>
                        <a:pt x="1008" y="46"/>
                      </a:lnTo>
                      <a:lnTo>
                        <a:pt x="1021" y="70"/>
                      </a:lnTo>
                      <a:lnTo>
                        <a:pt x="1028" y="94"/>
                      </a:lnTo>
                      <a:lnTo>
                        <a:pt x="1029" y="121"/>
                      </a:lnTo>
                      <a:lnTo>
                        <a:pt x="1023" y="146"/>
                      </a:lnTo>
                      <a:lnTo>
                        <a:pt x="822" y="752"/>
                      </a:lnTo>
                      <a:lnTo>
                        <a:pt x="812" y="773"/>
                      </a:lnTo>
                      <a:lnTo>
                        <a:pt x="799" y="791"/>
                      </a:lnTo>
                      <a:lnTo>
                        <a:pt x="781" y="806"/>
                      </a:lnTo>
                      <a:lnTo>
                        <a:pt x="761" y="818"/>
                      </a:lnTo>
                      <a:lnTo>
                        <a:pt x="739" y="825"/>
                      </a:lnTo>
                      <a:lnTo>
                        <a:pt x="716" y="828"/>
                      </a:lnTo>
                      <a:lnTo>
                        <a:pt x="224" y="828"/>
                      </a:lnTo>
                      <a:lnTo>
                        <a:pt x="224" y="2515"/>
                      </a:lnTo>
                      <a:lnTo>
                        <a:pt x="166" y="2514"/>
                      </a:lnTo>
                      <a:lnTo>
                        <a:pt x="111" y="2513"/>
                      </a:lnTo>
                      <a:lnTo>
                        <a:pt x="58" y="2514"/>
                      </a:lnTo>
                      <a:lnTo>
                        <a:pt x="0" y="2515"/>
                      </a:lnTo>
                      <a:lnTo>
                        <a:pt x="0" y="111"/>
                      </a:lnTo>
                      <a:lnTo>
                        <a:pt x="3" y="86"/>
                      </a:lnTo>
                      <a:lnTo>
                        <a:pt x="12" y="63"/>
                      </a:lnTo>
                      <a:lnTo>
                        <a:pt x="24" y="42"/>
                      </a:lnTo>
                      <a:lnTo>
                        <a:pt x="42" y="24"/>
                      </a:lnTo>
                      <a:lnTo>
                        <a:pt x="63" y="11"/>
                      </a:lnTo>
                      <a:lnTo>
                        <a:pt x="86" y="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63" name="Freeform 296">
                  <a:extLst>
                    <a:ext uri="{FF2B5EF4-FFF2-40B4-BE49-F238E27FC236}">
                      <a16:creationId xmlns:a16="http://schemas.microsoft.com/office/drawing/2014/main" id="{1BE96824-BA2D-41B0-A4AA-7481ECA61E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954923" y="4205132"/>
                  <a:ext cx="120120" cy="120374"/>
                </a:xfrm>
                <a:custGeom>
                  <a:avLst/>
                  <a:gdLst>
                    <a:gd name="T0" fmla="*/ 475 w 949"/>
                    <a:gd name="T1" fmla="*/ 0 h 950"/>
                    <a:gd name="T2" fmla="*/ 529 w 949"/>
                    <a:gd name="T3" fmla="*/ 2 h 950"/>
                    <a:gd name="T4" fmla="*/ 584 w 949"/>
                    <a:gd name="T5" fmla="*/ 11 h 950"/>
                    <a:gd name="T6" fmla="*/ 635 w 949"/>
                    <a:gd name="T7" fmla="*/ 26 h 950"/>
                    <a:gd name="T8" fmla="*/ 683 w 949"/>
                    <a:gd name="T9" fmla="*/ 47 h 950"/>
                    <a:gd name="T10" fmla="*/ 729 w 949"/>
                    <a:gd name="T11" fmla="*/ 73 h 950"/>
                    <a:gd name="T12" fmla="*/ 772 w 949"/>
                    <a:gd name="T13" fmla="*/ 104 h 950"/>
                    <a:gd name="T14" fmla="*/ 810 w 949"/>
                    <a:gd name="T15" fmla="*/ 139 h 950"/>
                    <a:gd name="T16" fmla="*/ 845 w 949"/>
                    <a:gd name="T17" fmla="*/ 177 h 950"/>
                    <a:gd name="T18" fmla="*/ 876 w 949"/>
                    <a:gd name="T19" fmla="*/ 220 h 950"/>
                    <a:gd name="T20" fmla="*/ 901 w 949"/>
                    <a:gd name="T21" fmla="*/ 265 h 950"/>
                    <a:gd name="T22" fmla="*/ 921 w 949"/>
                    <a:gd name="T23" fmla="*/ 314 h 950"/>
                    <a:gd name="T24" fmla="*/ 937 w 949"/>
                    <a:gd name="T25" fmla="*/ 365 h 950"/>
                    <a:gd name="T26" fmla="*/ 947 w 949"/>
                    <a:gd name="T27" fmla="*/ 419 h 950"/>
                    <a:gd name="T28" fmla="*/ 949 w 949"/>
                    <a:gd name="T29" fmla="*/ 474 h 950"/>
                    <a:gd name="T30" fmla="*/ 947 w 949"/>
                    <a:gd name="T31" fmla="*/ 530 h 950"/>
                    <a:gd name="T32" fmla="*/ 937 w 949"/>
                    <a:gd name="T33" fmla="*/ 583 h 950"/>
                    <a:gd name="T34" fmla="*/ 921 w 949"/>
                    <a:gd name="T35" fmla="*/ 634 h 950"/>
                    <a:gd name="T36" fmla="*/ 901 w 949"/>
                    <a:gd name="T37" fmla="*/ 683 h 950"/>
                    <a:gd name="T38" fmla="*/ 876 w 949"/>
                    <a:gd name="T39" fmla="*/ 729 h 950"/>
                    <a:gd name="T40" fmla="*/ 845 w 949"/>
                    <a:gd name="T41" fmla="*/ 771 h 950"/>
                    <a:gd name="T42" fmla="*/ 810 w 949"/>
                    <a:gd name="T43" fmla="*/ 811 h 950"/>
                    <a:gd name="T44" fmla="*/ 772 w 949"/>
                    <a:gd name="T45" fmla="*/ 845 h 950"/>
                    <a:gd name="T46" fmla="*/ 729 w 949"/>
                    <a:gd name="T47" fmla="*/ 876 h 950"/>
                    <a:gd name="T48" fmla="*/ 683 w 949"/>
                    <a:gd name="T49" fmla="*/ 901 h 950"/>
                    <a:gd name="T50" fmla="*/ 635 w 949"/>
                    <a:gd name="T51" fmla="*/ 922 h 950"/>
                    <a:gd name="T52" fmla="*/ 584 w 949"/>
                    <a:gd name="T53" fmla="*/ 937 h 950"/>
                    <a:gd name="T54" fmla="*/ 529 w 949"/>
                    <a:gd name="T55" fmla="*/ 946 h 950"/>
                    <a:gd name="T56" fmla="*/ 475 w 949"/>
                    <a:gd name="T57" fmla="*/ 950 h 950"/>
                    <a:gd name="T58" fmla="*/ 419 w 949"/>
                    <a:gd name="T59" fmla="*/ 946 h 950"/>
                    <a:gd name="T60" fmla="*/ 366 w 949"/>
                    <a:gd name="T61" fmla="*/ 937 h 950"/>
                    <a:gd name="T62" fmla="*/ 315 w 949"/>
                    <a:gd name="T63" fmla="*/ 922 h 950"/>
                    <a:gd name="T64" fmla="*/ 266 w 949"/>
                    <a:gd name="T65" fmla="*/ 901 h 950"/>
                    <a:gd name="T66" fmla="*/ 220 w 949"/>
                    <a:gd name="T67" fmla="*/ 876 h 950"/>
                    <a:gd name="T68" fmla="*/ 178 w 949"/>
                    <a:gd name="T69" fmla="*/ 845 h 950"/>
                    <a:gd name="T70" fmla="*/ 139 w 949"/>
                    <a:gd name="T71" fmla="*/ 811 h 950"/>
                    <a:gd name="T72" fmla="*/ 104 w 949"/>
                    <a:gd name="T73" fmla="*/ 771 h 950"/>
                    <a:gd name="T74" fmla="*/ 74 w 949"/>
                    <a:gd name="T75" fmla="*/ 729 h 950"/>
                    <a:gd name="T76" fmla="*/ 48 w 949"/>
                    <a:gd name="T77" fmla="*/ 683 h 950"/>
                    <a:gd name="T78" fmla="*/ 27 w 949"/>
                    <a:gd name="T79" fmla="*/ 634 h 950"/>
                    <a:gd name="T80" fmla="*/ 12 w 949"/>
                    <a:gd name="T81" fmla="*/ 583 h 950"/>
                    <a:gd name="T82" fmla="*/ 3 w 949"/>
                    <a:gd name="T83" fmla="*/ 530 h 950"/>
                    <a:gd name="T84" fmla="*/ 0 w 949"/>
                    <a:gd name="T85" fmla="*/ 474 h 950"/>
                    <a:gd name="T86" fmla="*/ 3 w 949"/>
                    <a:gd name="T87" fmla="*/ 419 h 950"/>
                    <a:gd name="T88" fmla="*/ 12 w 949"/>
                    <a:gd name="T89" fmla="*/ 365 h 950"/>
                    <a:gd name="T90" fmla="*/ 27 w 949"/>
                    <a:gd name="T91" fmla="*/ 314 h 950"/>
                    <a:gd name="T92" fmla="*/ 48 w 949"/>
                    <a:gd name="T93" fmla="*/ 265 h 950"/>
                    <a:gd name="T94" fmla="*/ 74 w 949"/>
                    <a:gd name="T95" fmla="*/ 220 h 950"/>
                    <a:gd name="T96" fmla="*/ 104 w 949"/>
                    <a:gd name="T97" fmla="*/ 177 h 950"/>
                    <a:gd name="T98" fmla="*/ 139 w 949"/>
                    <a:gd name="T99" fmla="*/ 139 h 950"/>
                    <a:gd name="T100" fmla="*/ 178 w 949"/>
                    <a:gd name="T101" fmla="*/ 104 h 950"/>
                    <a:gd name="T102" fmla="*/ 220 w 949"/>
                    <a:gd name="T103" fmla="*/ 73 h 950"/>
                    <a:gd name="T104" fmla="*/ 266 w 949"/>
                    <a:gd name="T105" fmla="*/ 47 h 950"/>
                    <a:gd name="T106" fmla="*/ 315 w 949"/>
                    <a:gd name="T107" fmla="*/ 26 h 950"/>
                    <a:gd name="T108" fmla="*/ 366 w 949"/>
                    <a:gd name="T109" fmla="*/ 11 h 950"/>
                    <a:gd name="T110" fmla="*/ 419 w 949"/>
                    <a:gd name="T111" fmla="*/ 2 h 950"/>
                    <a:gd name="T112" fmla="*/ 475 w 949"/>
                    <a:gd name="T113" fmla="*/ 0 h 9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949" h="950">
                      <a:moveTo>
                        <a:pt x="475" y="0"/>
                      </a:moveTo>
                      <a:lnTo>
                        <a:pt x="529" y="2"/>
                      </a:lnTo>
                      <a:lnTo>
                        <a:pt x="584" y="11"/>
                      </a:lnTo>
                      <a:lnTo>
                        <a:pt x="635" y="26"/>
                      </a:lnTo>
                      <a:lnTo>
                        <a:pt x="683" y="47"/>
                      </a:lnTo>
                      <a:lnTo>
                        <a:pt x="729" y="73"/>
                      </a:lnTo>
                      <a:lnTo>
                        <a:pt x="772" y="104"/>
                      </a:lnTo>
                      <a:lnTo>
                        <a:pt x="810" y="139"/>
                      </a:lnTo>
                      <a:lnTo>
                        <a:pt x="845" y="177"/>
                      </a:lnTo>
                      <a:lnTo>
                        <a:pt x="876" y="220"/>
                      </a:lnTo>
                      <a:lnTo>
                        <a:pt x="901" y="265"/>
                      </a:lnTo>
                      <a:lnTo>
                        <a:pt x="921" y="314"/>
                      </a:lnTo>
                      <a:lnTo>
                        <a:pt x="937" y="365"/>
                      </a:lnTo>
                      <a:lnTo>
                        <a:pt x="947" y="419"/>
                      </a:lnTo>
                      <a:lnTo>
                        <a:pt x="949" y="474"/>
                      </a:lnTo>
                      <a:lnTo>
                        <a:pt x="947" y="530"/>
                      </a:lnTo>
                      <a:lnTo>
                        <a:pt x="937" y="583"/>
                      </a:lnTo>
                      <a:lnTo>
                        <a:pt x="921" y="634"/>
                      </a:lnTo>
                      <a:lnTo>
                        <a:pt x="901" y="683"/>
                      </a:lnTo>
                      <a:lnTo>
                        <a:pt x="876" y="729"/>
                      </a:lnTo>
                      <a:lnTo>
                        <a:pt x="845" y="771"/>
                      </a:lnTo>
                      <a:lnTo>
                        <a:pt x="810" y="811"/>
                      </a:lnTo>
                      <a:lnTo>
                        <a:pt x="772" y="845"/>
                      </a:lnTo>
                      <a:lnTo>
                        <a:pt x="729" y="876"/>
                      </a:lnTo>
                      <a:lnTo>
                        <a:pt x="683" y="901"/>
                      </a:lnTo>
                      <a:lnTo>
                        <a:pt x="635" y="922"/>
                      </a:lnTo>
                      <a:lnTo>
                        <a:pt x="584" y="937"/>
                      </a:lnTo>
                      <a:lnTo>
                        <a:pt x="529" y="946"/>
                      </a:lnTo>
                      <a:lnTo>
                        <a:pt x="475" y="950"/>
                      </a:lnTo>
                      <a:lnTo>
                        <a:pt x="419" y="946"/>
                      </a:lnTo>
                      <a:lnTo>
                        <a:pt x="366" y="937"/>
                      </a:lnTo>
                      <a:lnTo>
                        <a:pt x="315" y="922"/>
                      </a:lnTo>
                      <a:lnTo>
                        <a:pt x="266" y="901"/>
                      </a:lnTo>
                      <a:lnTo>
                        <a:pt x="220" y="876"/>
                      </a:lnTo>
                      <a:lnTo>
                        <a:pt x="178" y="845"/>
                      </a:lnTo>
                      <a:lnTo>
                        <a:pt x="139" y="811"/>
                      </a:lnTo>
                      <a:lnTo>
                        <a:pt x="104" y="771"/>
                      </a:lnTo>
                      <a:lnTo>
                        <a:pt x="74" y="729"/>
                      </a:lnTo>
                      <a:lnTo>
                        <a:pt x="48" y="683"/>
                      </a:lnTo>
                      <a:lnTo>
                        <a:pt x="27" y="634"/>
                      </a:lnTo>
                      <a:lnTo>
                        <a:pt x="12" y="583"/>
                      </a:lnTo>
                      <a:lnTo>
                        <a:pt x="3" y="530"/>
                      </a:lnTo>
                      <a:lnTo>
                        <a:pt x="0" y="474"/>
                      </a:lnTo>
                      <a:lnTo>
                        <a:pt x="3" y="419"/>
                      </a:lnTo>
                      <a:lnTo>
                        <a:pt x="12" y="365"/>
                      </a:lnTo>
                      <a:lnTo>
                        <a:pt x="27" y="314"/>
                      </a:lnTo>
                      <a:lnTo>
                        <a:pt x="48" y="265"/>
                      </a:lnTo>
                      <a:lnTo>
                        <a:pt x="74" y="220"/>
                      </a:lnTo>
                      <a:lnTo>
                        <a:pt x="104" y="177"/>
                      </a:lnTo>
                      <a:lnTo>
                        <a:pt x="139" y="139"/>
                      </a:lnTo>
                      <a:lnTo>
                        <a:pt x="178" y="104"/>
                      </a:lnTo>
                      <a:lnTo>
                        <a:pt x="220" y="73"/>
                      </a:lnTo>
                      <a:lnTo>
                        <a:pt x="266" y="47"/>
                      </a:lnTo>
                      <a:lnTo>
                        <a:pt x="315" y="26"/>
                      </a:lnTo>
                      <a:lnTo>
                        <a:pt x="366" y="11"/>
                      </a:lnTo>
                      <a:lnTo>
                        <a:pt x="419" y="2"/>
                      </a:lnTo>
                      <a:lnTo>
                        <a:pt x="47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64" name="Freeform 297">
                  <a:extLst>
                    <a:ext uri="{FF2B5EF4-FFF2-40B4-BE49-F238E27FC236}">
                      <a16:creationId xmlns:a16="http://schemas.microsoft.com/office/drawing/2014/main" id="{0DF36201-1E92-4E33-B890-83D0CB0F5F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011942" y="4349074"/>
                  <a:ext cx="234412" cy="160921"/>
                </a:xfrm>
                <a:custGeom>
                  <a:avLst/>
                  <a:gdLst>
                    <a:gd name="T0" fmla="*/ 564 w 1850"/>
                    <a:gd name="T1" fmla="*/ 3 h 1272"/>
                    <a:gd name="T2" fmla="*/ 585 w 1850"/>
                    <a:gd name="T3" fmla="*/ 17 h 1272"/>
                    <a:gd name="T4" fmla="*/ 876 w 1850"/>
                    <a:gd name="T5" fmla="*/ 811 h 1272"/>
                    <a:gd name="T6" fmla="*/ 896 w 1850"/>
                    <a:gd name="T7" fmla="*/ 837 h 1272"/>
                    <a:gd name="T8" fmla="*/ 925 w 1850"/>
                    <a:gd name="T9" fmla="*/ 845 h 1272"/>
                    <a:gd name="T10" fmla="*/ 953 w 1850"/>
                    <a:gd name="T11" fmla="*/ 837 h 1272"/>
                    <a:gd name="T12" fmla="*/ 972 w 1850"/>
                    <a:gd name="T13" fmla="*/ 811 h 1272"/>
                    <a:gd name="T14" fmla="*/ 1264 w 1850"/>
                    <a:gd name="T15" fmla="*/ 18 h 1272"/>
                    <a:gd name="T16" fmla="*/ 1284 w 1850"/>
                    <a:gd name="T17" fmla="*/ 3 h 1272"/>
                    <a:gd name="T18" fmla="*/ 1310 w 1850"/>
                    <a:gd name="T19" fmla="*/ 3 h 1272"/>
                    <a:gd name="T20" fmla="*/ 1561 w 1850"/>
                    <a:gd name="T21" fmla="*/ 45 h 1272"/>
                    <a:gd name="T22" fmla="*/ 1649 w 1850"/>
                    <a:gd name="T23" fmla="*/ 85 h 1272"/>
                    <a:gd name="T24" fmla="*/ 1723 w 1850"/>
                    <a:gd name="T25" fmla="*/ 143 h 1272"/>
                    <a:gd name="T26" fmla="*/ 1782 w 1850"/>
                    <a:gd name="T27" fmla="*/ 216 h 1272"/>
                    <a:gd name="T28" fmla="*/ 1824 w 1850"/>
                    <a:gd name="T29" fmla="*/ 301 h 1272"/>
                    <a:gd name="T30" fmla="*/ 1846 w 1850"/>
                    <a:gd name="T31" fmla="*/ 394 h 1272"/>
                    <a:gd name="T32" fmla="*/ 1850 w 1850"/>
                    <a:gd name="T33" fmla="*/ 1095 h 1272"/>
                    <a:gd name="T34" fmla="*/ 1836 w 1850"/>
                    <a:gd name="T35" fmla="*/ 1164 h 1272"/>
                    <a:gd name="T36" fmla="*/ 1797 w 1850"/>
                    <a:gd name="T37" fmla="*/ 1220 h 1272"/>
                    <a:gd name="T38" fmla="*/ 1742 w 1850"/>
                    <a:gd name="T39" fmla="*/ 1258 h 1272"/>
                    <a:gd name="T40" fmla="*/ 1672 w 1850"/>
                    <a:gd name="T41" fmla="*/ 1272 h 1272"/>
                    <a:gd name="T42" fmla="*/ 140 w 1850"/>
                    <a:gd name="T43" fmla="*/ 1268 h 1272"/>
                    <a:gd name="T44" fmla="*/ 78 w 1850"/>
                    <a:gd name="T45" fmla="*/ 1242 h 1272"/>
                    <a:gd name="T46" fmla="*/ 30 w 1850"/>
                    <a:gd name="T47" fmla="*/ 1194 h 1272"/>
                    <a:gd name="T48" fmla="*/ 3 w 1850"/>
                    <a:gd name="T49" fmla="*/ 1131 h 1272"/>
                    <a:gd name="T50" fmla="*/ 0 w 1850"/>
                    <a:gd name="T51" fmla="*/ 445 h 1272"/>
                    <a:gd name="T52" fmla="*/ 10 w 1850"/>
                    <a:gd name="T53" fmla="*/ 347 h 1272"/>
                    <a:gd name="T54" fmla="*/ 43 w 1850"/>
                    <a:gd name="T55" fmla="*/ 258 h 1272"/>
                    <a:gd name="T56" fmla="*/ 94 w 1850"/>
                    <a:gd name="T57" fmla="*/ 179 h 1272"/>
                    <a:gd name="T58" fmla="*/ 161 w 1850"/>
                    <a:gd name="T59" fmla="*/ 113 h 1272"/>
                    <a:gd name="T60" fmla="*/ 242 w 1850"/>
                    <a:gd name="T61" fmla="*/ 63 h 1272"/>
                    <a:gd name="T62" fmla="*/ 292 w 1850"/>
                    <a:gd name="T63" fmla="*/ 43 h 1272"/>
                    <a:gd name="T64" fmla="*/ 319 w 1850"/>
                    <a:gd name="T65" fmla="*/ 39 h 1272"/>
                    <a:gd name="T66" fmla="*/ 364 w 1850"/>
                    <a:gd name="T67" fmla="*/ 32 h 1272"/>
                    <a:gd name="T68" fmla="*/ 418 w 1850"/>
                    <a:gd name="T69" fmla="*/ 22 h 1272"/>
                    <a:gd name="T70" fmla="*/ 473 w 1850"/>
                    <a:gd name="T71" fmla="*/ 13 h 1272"/>
                    <a:gd name="T72" fmla="*/ 519 w 1850"/>
                    <a:gd name="T73" fmla="*/ 6 h 1272"/>
                    <a:gd name="T74" fmla="*/ 547 w 1850"/>
                    <a:gd name="T75" fmla="*/ 2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1850" h="1272">
                      <a:moveTo>
                        <a:pt x="552" y="0"/>
                      </a:moveTo>
                      <a:lnTo>
                        <a:pt x="564" y="3"/>
                      </a:lnTo>
                      <a:lnTo>
                        <a:pt x="576" y="9"/>
                      </a:lnTo>
                      <a:lnTo>
                        <a:pt x="585" y="17"/>
                      </a:lnTo>
                      <a:lnTo>
                        <a:pt x="591" y="28"/>
                      </a:lnTo>
                      <a:lnTo>
                        <a:pt x="876" y="811"/>
                      </a:lnTo>
                      <a:lnTo>
                        <a:pt x="884" y="826"/>
                      </a:lnTo>
                      <a:lnTo>
                        <a:pt x="896" y="837"/>
                      </a:lnTo>
                      <a:lnTo>
                        <a:pt x="910" y="843"/>
                      </a:lnTo>
                      <a:lnTo>
                        <a:pt x="925" y="845"/>
                      </a:lnTo>
                      <a:lnTo>
                        <a:pt x="940" y="843"/>
                      </a:lnTo>
                      <a:lnTo>
                        <a:pt x="953" y="837"/>
                      </a:lnTo>
                      <a:lnTo>
                        <a:pt x="964" y="826"/>
                      </a:lnTo>
                      <a:lnTo>
                        <a:pt x="972" y="811"/>
                      </a:lnTo>
                      <a:lnTo>
                        <a:pt x="1257" y="28"/>
                      </a:lnTo>
                      <a:lnTo>
                        <a:pt x="1264" y="18"/>
                      </a:lnTo>
                      <a:lnTo>
                        <a:pt x="1274" y="9"/>
                      </a:lnTo>
                      <a:lnTo>
                        <a:pt x="1284" y="3"/>
                      </a:lnTo>
                      <a:lnTo>
                        <a:pt x="1297" y="0"/>
                      </a:lnTo>
                      <a:lnTo>
                        <a:pt x="1310" y="3"/>
                      </a:lnTo>
                      <a:lnTo>
                        <a:pt x="1561" y="45"/>
                      </a:lnTo>
                      <a:lnTo>
                        <a:pt x="1561" y="45"/>
                      </a:lnTo>
                      <a:lnTo>
                        <a:pt x="1607" y="63"/>
                      </a:lnTo>
                      <a:lnTo>
                        <a:pt x="1649" y="85"/>
                      </a:lnTo>
                      <a:lnTo>
                        <a:pt x="1689" y="112"/>
                      </a:lnTo>
                      <a:lnTo>
                        <a:pt x="1723" y="143"/>
                      </a:lnTo>
                      <a:lnTo>
                        <a:pt x="1756" y="178"/>
                      </a:lnTo>
                      <a:lnTo>
                        <a:pt x="1782" y="216"/>
                      </a:lnTo>
                      <a:lnTo>
                        <a:pt x="1806" y="257"/>
                      </a:lnTo>
                      <a:lnTo>
                        <a:pt x="1824" y="301"/>
                      </a:lnTo>
                      <a:lnTo>
                        <a:pt x="1838" y="346"/>
                      </a:lnTo>
                      <a:lnTo>
                        <a:pt x="1846" y="394"/>
                      </a:lnTo>
                      <a:lnTo>
                        <a:pt x="1850" y="442"/>
                      </a:lnTo>
                      <a:lnTo>
                        <a:pt x="1850" y="1095"/>
                      </a:lnTo>
                      <a:lnTo>
                        <a:pt x="1846" y="1131"/>
                      </a:lnTo>
                      <a:lnTo>
                        <a:pt x="1836" y="1164"/>
                      </a:lnTo>
                      <a:lnTo>
                        <a:pt x="1820" y="1194"/>
                      </a:lnTo>
                      <a:lnTo>
                        <a:pt x="1797" y="1220"/>
                      </a:lnTo>
                      <a:lnTo>
                        <a:pt x="1772" y="1242"/>
                      </a:lnTo>
                      <a:lnTo>
                        <a:pt x="1742" y="1258"/>
                      </a:lnTo>
                      <a:lnTo>
                        <a:pt x="1708" y="1268"/>
                      </a:lnTo>
                      <a:lnTo>
                        <a:pt x="1672" y="1272"/>
                      </a:lnTo>
                      <a:lnTo>
                        <a:pt x="176" y="1272"/>
                      </a:lnTo>
                      <a:lnTo>
                        <a:pt x="140" y="1268"/>
                      </a:lnTo>
                      <a:lnTo>
                        <a:pt x="108" y="1258"/>
                      </a:lnTo>
                      <a:lnTo>
                        <a:pt x="78" y="1242"/>
                      </a:lnTo>
                      <a:lnTo>
                        <a:pt x="51" y="1220"/>
                      </a:lnTo>
                      <a:lnTo>
                        <a:pt x="30" y="1194"/>
                      </a:lnTo>
                      <a:lnTo>
                        <a:pt x="14" y="1164"/>
                      </a:lnTo>
                      <a:lnTo>
                        <a:pt x="3" y="1131"/>
                      </a:lnTo>
                      <a:lnTo>
                        <a:pt x="0" y="1095"/>
                      </a:lnTo>
                      <a:lnTo>
                        <a:pt x="0" y="445"/>
                      </a:lnTo>
                      <a:lnTo>
                        <a:pt x="2" y="395"/>
                      </a:lnTo>
                      <a:lnTo>
                        <a:pt x="10" y="347"/>
                      </a:lnTo>
                      <a:lnTo>
                        <a:pt x="24" y="302"/>
                      </a:lnTo>
                      <a:lnTo>
                        <a:pt x="43" y="258"/>
                      </a:lnTo>
                      <a:lnTo>
                        <a:pt x="66" y="217"/>
                      </a:lnTo>
                      <a:lnTo>
                        <a:pt x="94" y="179"/>
                      </a:lnTo>
                      <a:lnTo>
                        <a:pt x="125" y="144"/>
                      </a:lnTo>
                      <a:lnTo>
                        <a:pt x="161" y="113"/>
                      </a:lnTo>
                      <a:lnTo>
                        <a:pt x="200" y="85"/>
                      </a:lnTo>
                      <a:lnTo>
                        <a:pt x="242" y="63"/>
                      </a:lnTo>
                      <a:lnTo>
                        <a:pt x="289" y="45"/>
                      </a:lnTo>
                      <a:lnTo>
                        <a:pt x="292" y="43"/>
                      </a:lnTo>
                      <a:lnTo>
                        <a:pt x="302" y="42"/>
                      </a:lnTo>
                      <a:lnTo>
                        <a:pt x="319" y="39"/>
                      </a:lnTo>
                      <a:lnTo>
                        <a:pt x="340" y="35"/>
                      </a:lnTo>
                      <a:lnTo>
                        <a:pt x="364" y="32"/>
                      </a:lnTo>
                      <a:lnTo>
                        <a:pt x="391" y="27"/>
                      </a:lnTo>
                      <a:lnTo>
                        <a:pt x="418" y="22"/>
                      </a:lnTo>
                      <a:lnTo>
                        <a:pt x="446" y="18"/>
                      </a:lnTo>
                      <a:lnTo>
                        <a:pt x="473" y="13"/>
                      </a:lnTo>
                      <a:lnTo>
                        <a:pt x="498" y="10"/>
                      </a:lnTo>
                      <a:lnTo>
                        <a:pt x="519" y="6"/>
                      </a:lnTo>
                      <a:lnTo>
                        <a:pt x="537" y="4"/>
                      </a:lnTo>
                      <a:lnTo>
                        <a:pt x="547" y="2"/>
                      </a:lnTo>
                      <a:lnTo>
                        <a:pt x="55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65" name="Freeform 298">
                  <a:extLst>
                    <a:ext uri="{FF2B5EF4-FFF2-40B4-BE49-F238E27FC236}">
                      <a16:creationId xmlns:a16="http://schemas.microsoft.com/office/drawing/2014/main" id="{48FACAD5-56F7-4EB4-990C-A07DD28104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808954" y="4636197"/>
                  <a:ext cx="178660" cy="50937"/>
                </a:xfrm>
                <a:custGeom>
                  <a:avLst/>
                  <a:gdLst>
                    <a:gd name="T0" fmla="*/ 704 w 1410"/>
                    <a:gd name="T1" fmla="*/ 0 h 403"/>
                    <a:gd name="T2" fmla="*/ 782 w 1410"/>
                    <a:gd name="T3" fmla="*/ 1 h 403"/>
                    <a:gd name="T4" fmla="*/ 856 w 1410"/>
                    <a:gd name="T5" fmla="*/ 5 h 403"/>
                    <a:gd name="T6" fmla="*/ 928 w 1410"/>
                    <a:gd name="T7" fmla="*/ 9 h 403"/>
                    <a:gd name="T8" fmla="*/ 996 w 1410"/>
                    <a:gd name="T9" fmla="*/ 17 h 403"/>
                    <a:gd name="T10" fmla="*/ 1060 w 1410"/>
                    <a:gd name="T11" fmla="*/ 27 h 403"/>
                    <a:gd name="T12" fmla="*/ 1121 w 1410"/>
                    <a:gd name="T13" fmla="*/ 38 h 403"/>
                    <a:gd name="T14" fmla="*/ 1177 w 1410"/>
                    <a:gd name="T15" fmla="*/ 51 h 403"/>
                    <a:gd name="T16" fmla="*/ 1228 w 1410"/>
                    <a:gd name="T17" fmla="*/ 66 h 403"/>
                    <a:gd name="T18" fmla="*/ 1273 w 1410"/>
                    <a:gd name="T19" fmla="*/ 82 h 403"/>
                    <a:gd name="T20" fmla="*/ 1314 w 1410"/>
                    <a:gd name="T21" fmla="*/ 100 h 403"/>
                    <a:gd name="T22" fmla="*/ 1347 w 1410"/>
                    <a:gd name="T23" fmla="*/ 118 h 403"/>
                    <a:gd name="T24" fmla="*/ 1374 w 1410"/>
                    <a:gd name="T25" fmla="*/ 137 h 403"/>
                    <a:gd name="T26" fmla="*/ 1394 w 1410"/>
                    <a:gd name="T27" fmla="*/ 158 h 403"/>
                    <a:gd name="T28" fmla="*/ 1405 w 1410"/>
                    <a:gd name="T29" fmla="*/ 179 h 403"/>
                    <a:gd name="T30" fmla="*/ 1410 w 1410"/>
                    <a:gd name="T31" fmla="*/ 201 h 403"/>
                    <a:gd name="T32" fmla="*/ 1405 w 1410"/>
                    <a:gd name="T33" fmla="*/ 223 h 403"/>
                    <a:gd name="T34" fmla="*/ 1394 w 1410"/>
                    <a:gd name="T35" fmla="*/ 245 h 403"/>
                    <a:gd name="T36" fmla="*/ 1374 w 1410"/>
                    <a:gd name="T37" fmla="*/ 265 h 403"/>
                    <a:gd name="T38" fmla="*/ 1347 w 1410"/>
                    <a:gd name="T39" fmla="*/ 284 h 403"/>
                    <a:gd name="T40" fmla="*/ 1314 w 1410"/>
                    <a:gd name="T41" fmla="*/ 303 h 403"/>
                    <a:gd name="T42" fmla="*/ 1273 w 1410"/>
                    <a:gd name="T43" fmla="*/ 320 h 403"/>
                    <a:gd name="T44" fmla="*/ 1228 w 1410"/>
                    <a:gd name="T45" fmla="*/ 336 h 403"/>
                    <a:gd name="T46" fmla="*/ 1177 w 1410"/>
                    <a:gd name="T47" fmla="*/ 350 h 403"/>
                    <a:gd name="T48" fmla="*/ 1121 w 1410"/>
                    <a:gd name="T49" fmla="*/ 364 h 403"/>
                    <a:gd name="T50" fmla="*/ 1060 w 1410"/>
                    <a:gd name="T51" fmla="*/ 375 h 403"/>
                    <a:gd name="T52" fmla="*/ 996 w 1410"/>
                    <a:gd name="T53" fmla="*/ 385 h 403"/>
                    <a:gd name="T54" fmla="*/ 928 w 1410"/>
                    <a:gd name="T55" fmla="*/ 392 h 403"/>
                    <a:gd name="T56" fmla="*/ 856 w 1410"/>
                    <a:gd name="T57" fmla="*/ 398 h 403"/>
                    <a:gd name="T58" fmla="*/ 782 w 1410"/>
                    <a:gd name="T59" fmla="*/ 401 h 403"/>
                    <a:gd name="T60" fmla="*/ 704 w 1410"/>
                    <a:gd name="T61" fmla="*/ 403 h 403"/>
                    <a:gd name="T62" fmla="*/ 628 w 1410"/>
                    <a:gd name="T63" fmla="*/ 401 h 403"/>
                    <a:gd name="T64" fmla="*/ 554 w 1410"/>
                    <a:gd name="T65" fmla="*/ 398 h 403"/>
                    <a:gd name="T66" fmla="*/ 482 w 1410"/>
                    <a:gd name="T67" fmla="*/ 392 h 403"/>
                    <a:gd name="T68" fmla="*/ 413 w 1410"/>
                    <a:gd name="T69" fmla="*/ 385 h 403"/>
                    <a:gd name="T70" fmla="*/ 348 w 1410"/>
                    <a:gd name="T71" fmla="*/ 375 h 403"/>
                    <a:gd name="T72" fmla="*/ 288 w 1410"/>
                    <a:gd name="T73" fmla="*/ 364 h 403"/>
                    <a:gd name="T74" fmla="*/ 233 w 1410"/>
                    <a:gd name="T75" fmla="*/ 350 h 403"/>
                    <a:gd name="T76" fmla="*/ 182 w 1410"/>
                    <a:gd name="T77" fmla="*/ 336 h 403"/>
                    <a:gd name="T78" fmla="*/ 135 w 1410"/>
                    <a:gd name="T79" fmla="*/ 320 h 403"/>
                    <a:gd name="T80" fmla="*/ 96 w 1410"/>
                    <a:gd name="T81" fmla="*/ 303 h 403"/>
                    <a:gd name="T82" fmla="*/ 62 w 1410"/>
                    <a:gd name="T83" fmla="*/ 284 h 403"/>
                    <a:gd name="T84" fmla="*/ 36 w 1410"/>
                    <a:gd name="T85" fmla="*/ 265 h 403"/>
                    <a:gd name="T86" fmla="*/ 16 w 1410"/>
                    <a:gd name="T87" fmla="*/ 245 h 403"/>
                    <a:gd name="T88" fmla="*/ 4 w 1410"/>
                    <a:gd name="T89" fmla="*/ 223 h 403"/>
                    <a:gd name="T90" fmla="*/ 0 w 1410"/>
                    <a:gd name="T91" fmla="*/ 201 h 403"/>
                    <a:gd name="T92" fmla="*/ 4 w 1410"/>
                    <a:gd name="T93" fmla="*/ 179 h 403"/>
                    <a:gd name="T94" fmla="*/ 16 w 1410"/>
                    <a:gd name="T95" fmla="*/ 158 h 403"/>
                    <a:gd name="T96" fmla="*/ 36 w 1410"/>
                    <a:gd name="T97" fmla="*/ 137 h 403"/>
                    <a:gd name="T98" fmla="*/ 62 w 1410"/>
                    <a:gd name="T99" fmla="*/ 118 h 403"/>
                    <a:gd name="T100" fmla="*/ 96 w 1410"/>
                    <a:gd name="T101" fmla="*/ 100 h 403"/>
                    <a:gd name="T102" fmla="*/ 135 w 1410"/>
                    <a:gd name="T103" fmla="*/ 82 h 403"/>
                    <a:gd name="T104" fmla="*/ 182 w 1410"/>
                    <a:gd name="T105" fmla="*/ 66 h 403"/>
                    <a:gd name="T106" fmla="*/ 233 w 1410"/>
                    <a:gd name="T107" fmla="*/ 51 h 403"/>
                    <a:gd name="T108" fmla="*/ 288 w 1410"/>
                    <a:gd name="T109" fmla="*/ 38 h 403"/>
                    <a:gd name="T110" fmla="*/ 348 w 1410"/>
                    <a:gd name="T111" fmla="*/ 27 h 403"/>
                    <a:gd name="T112" fmla="*/ 413 w 1410"/>
                    <a:gd name="T113" fmla="*/ 17 h 403"/>
                    <a:gd name="T114" fmla="*/ 482 w 1410"/>
                    <a:gd name="T115" fmla="*/ 9 h 403"/>
                    <a:gd name="T116" fmla="*/ 554 w 1410"/>
                    <a:gd name="T117" fmla="*/ 5 h 403"/>
                    <a:gd name="T118" fmla="*/ 628 w 1410"/>
                    <a:gd name="T119" fmla="*/ 1 h 403"/>
                    <a:gd name="T120" fmla="*/ 704 w 1410"/>
                    <a:gd name="T121" fmla="*/ 0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410" h="403">
                      <a:moveTo>
                        <a:pt x="704" y="0"/>
                      </a:moveTo>
                      <a:lnTo>
                        <a:pt x="782" y="1"/>
                      </a:lnTo>
                      <a:lnTo>
                        <a:pt x="856" y="5"/>
                      </a:lnTo>
                      <a:lnTo>
                        <a:pt x="928" y="9"/>
                      </a:lnTo>
                      <a:lnTo>
                        <a:pt x="996" y="17"/>
                      </a:lnTo>
                      <a:lnTo>
                        <a:pt x="1060" y="27"/>
                      </a:lnTo>
                      <a:lnTo>
                        <a:pt x="1121" y="38"/>
                      </a:lnTo>
                      <a:lnTo>
                        <a:pt x="1177" y="51"/>
                      </a:lnTo>
                      <a:lnTo>
                        <a:pt x="1228" y="66"/>
                      </a:lnTo>
                      <a:lnTo>
                        <a:pt x="1273" y="82"/>
                      </a:lnTo>
                      <a:lnTo>
                        <a:pt x="1314" y="100"/>
                      </a:lnTo>
                      <a:lnTo>
                        <a:pt x="1347" y="118"/>
                      </a:lnTo>
                      <a:lnTo>
                        <a:pt x="1374" y="137"/>
                      </a:lnTo>
                      <a:lnTo>
                        <a:pt x="1394" y="158"/>
                      </a:lnTo>
                      <a:lnTo>
                        <a:pt x="1405" y="179"/>
                      </a:lnTo>
                      <a:lnTo>
                        <a:pt x="1410" y="201"/>
                      </a:lnTo>
                      <a:lnTo>
                        <a:pt x="1405" y="223"/>
                      </a:lnTo>
                      <a:lnTo>
                        <a:pt x="1394" y="245"/>
                      </a:lnTo>
                      <a:lnTo>
                        <a:pt x="1374" y="265"/>
                      </a:lnTo>
                      <a:lnTo>
                        <a:pt x="1347" y="284"/>
                      </a:lnTo>
                      <a:lnTo>
                        <a:pt x="1314" y="303"/>
                      </a:lnTo>
                      <a:lnTo>
                        <a:pt x="1273" y="320"/>
                      </a:lnTo>
                      <a:lnTo>
                        <a:pt x="1228" y="336"/>
                      </a:lnTo>
                      <a:lnTo>
                        <a:pt x="1177" y="350"/>
                      </a:lnTo>
                      <a:lnTo>
                        <a:pt x="1121" y="364"/>
                      </a:lnTo>
                      <a:lnTo>
                        <a:pt x="1060" y="375"/>
                      </a:lnTo>
                      <a:lnTo>
                        <a:pt x="996" y="385"/>
                      </a:lnTo>
                      <a:lnTo>
                        <a:pt x="928" y="392"/>
                      </a:lnTo>
                      <a:lnTo>
                        <a:pt x="856" y="398"/>
                      </a:lnTo>
                      <a:lnTo>
                        <a:pt x="782" y="401"/>
                      </a:lnTo>
                      <a:lnTo>
                        <a:pt x="704" y="403"/>
                      </a:lnTo>
                      <a:lnTo>
                        <a:pt x="628" y="401"/>
                      </a:lnTo>
                      <a:lnTo>
                        <a:pt x="554" y="398"/>
                      </a:lnTo>
                      <a:lnTo>
                        <a:pt x="482" y="392"/>
                      </a:lnTo>
                      <a:lnTo>
                        <a:pt x="413" y="385"/>
                      </a:lnTo>
                      <a:lnTo>
                        <a:pt x="348" y="375"/>
                      </a:lnTo>
                      <a:lnTo>
                        <a:pt x="288" y="364"/>
                      </a:lnTo>
                      <a:lnTo>
                        <a:pt x="233" y="350"/>
                      </a:lnTo>
                      <a:lnTo>
                        <a:pt x="182" y="336"/>
                      </a:lnTo>
                      <a:lnTo>
                        <a:pt x="135" y="320"/>
                      </a:lnTo>
                      <a:lnTo>
                        <a:pt x="96" y="303"/>
                      </a:lnTo>
                      <a:lnTo>
                        <a:pt x="62" y="284"/>
                      </a:lnTo>
                      <a:lnTo>
                        <a:pt x="36" y="265"/>
                      </a:lnTo>
                      <a:lnTo>
                        <a:pt x="16" y="245"/>
                      </a:lnTo>
                      <a:lnTo>
                        <a:pt x="4" y="223"/>
                      </a:lnTo>
                      <a:lnTo>
                        <a:pt x="0" y="201"/>
                      </a:lnTo>
                      <a:lnTo>
                        <a:pt x="4" y="179"/>
                      </a:lnTo>
                      <a:lnTo>
                        <a:pt x="16" y="158"/>
                      </a:lnTo>
                      <a:lnTo>
                        <a:pt x="36" y="137"/>
                      </a:lnTo>
                      <a:lnTo>
                        <a:pt x="62" y="118"/>
                      </a:lnTo>
                      <a:lnTo>
                        <a:pt x="96" y="100"/>
                      </a:lnTo>
                      <a:lnTo>
                        <a:pt x="135" y="82"/>
                      </a:lnTo>
                      <a:lnTo>
                        <a:pt x="182" y="66"/>
                      </a:lnTo>
                      <a:lnTo>
                        <a:pt x="233" y="51"/>
                      </a:lnTo>
                      <a:lnTo>
                        <a:pt x="288" y="38"/>
                      </a:lnTo>
                      <a:lnTo>
                        <a:pt x="348" y="27"/>
                      </a:lnTo>
                      <a:lnTo>
                        <a:pt x="413" y="17"/>
                      </a:lnTo>
                      <a:lnTo>
                        <a:pt x="482" y="9"/>
                      </a:lnTo>
                      <a:lnTo>
                        <a:pt x="554" y="5"/>
                      </a:lnTo>
                      <a:lnTo>
                        <a:pt x="628" y="1"/>
                      </a:lnTo>
                      <a:lnTo>
                        <a:pt x="70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66" name="Freeform 299">
                  <a:extLst>
                    <a:ext uri="{FF2B5EF4-FFF2-40B4-BE49-F238E27FC236}">
                      <a16:creationId xmlns:a16="http://schemas.microsoft.com/office/drawing/2014/main" id="{1D2D05A2-521F-4821-A9C6-2A9C38A498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910828" y="4344512"/>
                  <a:ext cx="32184" cy="83121"/>
                </a:xfrm>
                <a:custGeom>
                  <a:avLst/>
                  <a:gdLst>
                    <a:gd name="T0" fmla="*/ 62 w 255"/>
                    <a:gd name="T1" fmla="*/ 0 h 657"/>
                    <a:gd name="T2" fmla="*/ 193 w 255"/>
                    <a:gd name="T3" fmla="*/ 0 h 657"/>
                    <a:gd name="T4" fmla="*/ 210 w 255"/>
                    <a:gd name="T5" fmla="*/ 3 h 657"/>
                    <a:gd name="T6" fmla="*/ 226 w 255"/>
                    <a:gd name="T7" fmla="*/ 10 h 657"/>
                    <a:gd name="T8" fmla="*/ 239 w 255"/>
                    <a:gd name="T9" fmla="*/ 20 h 657"/>
                    <a:gd name="T10" fmla="*/ 251 w 255"/>
                    <a:gd name="T11" fmla="*/ 36 h 657"/>
                    <a:gd name="T12" fmla="*/ 255 w 255"/>
                    <a:gd name="T13" fmla="*/ 55 h 657"/>
                    <a:gd name="T14" fmla="*/ 254 w 255"/>
                    <a:gd name="T15" fmla="*/ 74 h 657"/>
                    <a:gd name="T16" fmla="*/ 247 w 255"/>
                    <a:gd name="T17" fmla="*/ 92 h 657"/>
                    <a:gd name="T18" fmla="*/ 178 w 255"/>
                    <a:gd name="T19" fmla="*/ 197 h 657"/>
                    <a:gd name="T20" fmla="*/ 210 w 255"/>
                    <a:gd name="T21" fmla="*/ 473 h 657"/>
                    <a:gd name="T22" fmla="*/ 146 w 255"/>
                    <a:gd name="T23" fmla="*/ 644 h 657"/>
                    <a:gd name="T24" fmla="*/ 141 w 255"/>
                    <a:gd name="T25" fmla="*/ 652 h 657"/>
                    <a:gd name="T26" fmla="*/ 132 w 255"/>
                    <a:gd name="T27" fmla="*/ 657 h 657"/>
                    <a:gd name="T28" fmla="*/ 123 w 255"/>
                    <a:gd name="T29" fmla="*/ 657 h 657"/>
                    <a:gd name="T30" fmla="*/ 115 w 255"/>
                    <a:gd name="T31" fmla="*/ 652 h 657"/>
                    <a:gd name="T32" fmla="*/ 109 w 255"/>
                    <a:gd name="T33" fmla="*/ 644 h 657"/>
                    <a:gd name="T34" fmla="*/ 44 w 255"/>
                    <a:gd name="T35" fmla="*/ 473 h 657"/>
                    <a:gd name="T36" fmla="*/ 78 w 255"/>
                    <a:gd name="T37" fmla="*/ 197 h 657"/>
                    <a:gd name="T38" fmla="*/ 7 w 255"/>
                    <a:gd name="T39" fmla="*/ 92 h 657"/>
                    <a:gd name="T40" fmla="*/ 0 w 255"/>
                    <a:gd name="T41" fmla="*/ 74 h 657"/>
                    <a:gd name="T42" fmla="*/ 0 w 255"/>
                    <a:gd name="T43" fmla="*/ 55 h 657"/>
                    <a:gd name="T44" fmla="*/ 5 w 255"/>
                    <a:gd name="T45" fmla="*/ 36 h 657"/>
                    <a:gd name="T46" fmla="*/ 15 w 255"/>
                    <a:gd name="T47" fmla="*/ 20 h 657"/>
                    <a:gd name="T48" fmla="*/ 29 w 255"/>
                    <a:gd name="T49" fmla="*/ 10 h 657"/>
                    <a:gd name="T50" fmla="*/ 46 w 255"/>
                    <a:gd name="T51" fmla="*/ 3 h 657"/>
                    <a:gd name="T52" fmla="*/ 62 w 255"/>
                    <a:gd name="T53" fmla="*/ 0 h 6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55" h="657">
                      <a:moveTo>
                        <a:pt x="62" y="0"/>
                      </a:moveTo>
                      <a:lnTo>
                        <a:pt x="193" y="0"/>
                      </a:lnTo>
                      <a:lnTo>
                        <a:pt x="210" y="3"/>
                      </a:lnTo>
                      <a:lnTo>
                        <a:pt x="226" y="10"/>
                      </a:lnTo>
                      <a:lnTo>
                        <a:pt x="239" y="20"/>
                      </a:lnTo>
                      <a:lnTo>
                        <a:pt x="251" y="36"/>
                      </a:lnTo>
                      <a:lnTo>
                        <a:pt x="255" y="55"/>
                      </a:lnTo>
                      <a:lnTo>
                        <a:pt x="254" y="74"/>
                      </a:lnTo>
                      <a:lnTo>
                        <a:pt x="247" y="92"/>
                      </a:lnTo>
                      <a:lnTo>
                        <a:pt x="178" y="197"/>
                      </a:lnTo>
                      <a:lnTo>
                        <a:pt x="210" y="473"/>
                      </a:lnTo>
                      <a:lnTo>
                        <a:pt x="146" y="644"/>
                      </a:lnTo>
                      <a:lnTo>
                        <a:pt x="141" y="652"/>
                      </a:lnTo>
                      <a:lnTo>
                        <a:pt x="132" y="657"/>
                      </a:lnTo>
                      <a:lnTo>
                        <a:pt x="123" y="657"/>
                      </a:lnTo>
                      <a:lnTo>
                        <a:pt x="115" y="652"/>
                      </a:lnTo>
                      <a:lnTo>
                        <a:pt x="109" y="644"/>
                      </a:lnTo>
                      <a:lnTo>
                        <a:pt x="44" y="473"/>
                      </a:lnTo>
                      <a:lnTo>
                        <a:pt x="78" y="197"/>
                      </a:lnTo>
                      <a:lnTo>
                        <a:pt x="7" y="92"/>
                      </a:lnTo>
                      <a:lnTo>
                        <a:pt x="0" y="74"/>
                      </a:lnTo>
                      <a:lnTo>
                        <a:pt x="0" y="55"/>
                      </a:lnTo>
                      <a:lnTo>
                        <a:pt x="5" y="36"/>
                      </a:lnTo>
                      <a:lnTo>
                        <a:pt x="15" y="20"/>
                      </a:lnTo>
                      <a:lnTo>
                        <a:pt x="29" y="10"/>
                      </a:lnTo>
                      <a:lnTo>
                        <a:pt x="46" y="3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D48D8BE-4B25-4E56-A610-B3FC8B35C9B8}"/>
                </a:ext>
              </a:extLst>
            </p:cNvPr>
            <p:cNvGrpSpPr/>
            <p:nvPr/>
          </p:nvGrpSpPr>
          <p:grpSpPr>
            <a:xfrm>
              <a:off x="2387810" y="3429000"/>
              <a:ext cx="836793" cy="2715095"/>
              <a:chOff x="2559765" y="3429000"/>
              <a:chExt cx="836793" cy="2715095"/>
            </a:xfrm>
          </p:grpSpPr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6CE73078-F9B0-4425-9BD3-FD89F0675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9765" y="5243048"/>
                <a:ext cx="836793" cy="901047"/>
              </a:xfrm>
              <a:prstGeom prst="rect">
                <a:avLst/>
              </a:prstGeom>
              <a:solidFill>
                <a:srgbClr val="E0E0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8E04175E-DD8F-40AC-8CE6-CC44C3ABE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9765" y="3429000"/>
                <a:ext cx="836793" cy="1814048"/>
              </a:xfrm>
              <a:prstGeom prst="rect">
                <a:avLst/>
              </a:prstGeom>
              <a:solidFill>
                <a:srgbClr val="A5A3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6E1B48A3-9847-4373-AC19-EF0529C874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9765" y="4666259"/>
                <a:ext cx="836793" cy="57679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B94C0555-C0C3-4D25-8F23-1D79B87DE041}"/>
                  </a:ext>
                </a:extLst>
              </p:cNvPr>
              <p:cNvGrpSpPr/>
              <p:nvPr/>
            </p:nvGrpSpPr>
            <p:grpSpPr>
              <a:xfrm>
                <a:off x="2839264" y="4824155"/>
                <a:ext cx="281199" cy="279342"/>
                <a:chOff x="-1891769" y="5258389"/>
                <a:chExt cx="536082" cy="532543"/>
              </a:xfrm>
            </p:grpSpPr>
            <p:sp>
              <p:nvSpPr>
                <p:cNvPr id="71" name="Freeform 298">
                  <a:extLst>
                    <a:ext uri="{FF2B5EF4-FFF2-40B4-BE49-F238E27FC236}">
                      <a16:creationId xmlns:a16="http://schemas.microsoft.com/office/drawing/2014/main" id="{31C445F4-321C-49C9-A87F-5B853FDC23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-1808614" y="5339774"/>
                  <a:ext cx="452927" cy="451158"/>
                </a:xfrm>
                <a:custGeom>
                  <a:avLst/>
                  <a:gdLst>
                    <a:gd name="T0" fmla="*/ 910 w 2818"/>
                    <a:gd name="T1" fmla="*/ 10 h 2801"/>
                    <a:gd name="T2" fmla="*/ 1156 w 2818"/>
                    <a:gd name="T3" fmla="*/ 65 h 2801"/>
                    <a:gd name="T4" fmla="*/ 1408 w 2818"/>
                    <a:gd name="T5" fmla="*/ 164 h 2801"/>
                    <a:gd name="T6" fmla="*/ 1660 w 2818"/>
                    <a:gd name="T7" fmla="*/ 305 h 2801"/>
                    <a:gd name="T8" fmla="*/ 1667 w 2818"/>
                    <a:gd name="T9" fmla="*/ 440 h 2801"/>
                    <a:gd name="T10" fmla="*/ 1530 w 2818"/>
                    <a:gd name="T11" fmla="*/ 624 h 2801"/>
                    <a:gd name="T12" fmla="*/ 1309 w 2818"/>
                    <a:gd name="T13" fmla="*/ 493 h 2801"/>
                    <a:gd name="T14" fmla="*/ 1092 w 2818"/>
                    <a:gd name="T15" fmla="*/ 400 h 2801"/>
                    <a:gd name="T16" fmla="*/ 884 w 2818"/>
                    <a:gd name="T17" fmla="*/ 348 h 2801"/>
                    <a:gd name="T18" fmla="*/ 697 w 2818"/>
                    <a:gd name="T19" fmla="*/ 340 h 2801"/>
                    <a:gd name="T20" fmla="*/ 554 w 2818"/>
                    <a:gd name="T21" fmla="*/ 372 h 2801"/>
                    <a:gd name="T22" fmla="*/ 445 w 2818"/>
                    <a:gd name="T23" fmla="*/ 444 h 2801"/>
                    <a:gd name="T24" fmla="*/ 377 w 2818"/>
                    <a:gd name="T25" fmla="*/ 547 h 2801"/>
                    <a:gd name="T26" fmla="*/ 344 w 2818"/>
                    <a:gd name="T27" fmla="*/ 684 h 2801"/>
                    <a:gd name="T28" fmla="*/ 348 w 2818"/>
                    <a:gd name="T29" fmla="*/ 849 h 2801"/>
                    <a:gd name="T30" fmla="*/ 388 w 2818"/>
                    <a:gd name="T31" fmla="*/ 1035 h 2801"/>
                    <a:gd name="T32" fmla="*/ 465 w 2818"/>
                    <a:gd name="T33" fmla="*/ 1236 h 2801"/>
                    <a:gd name="T34" fmla="*/ 580 w 2818"/>
                    <a:gd name="T35" fmla="*/ 1449 h 2801"/>
                    <a:gd name="T36" fmla="*/ 734 w 2818"/>
                    <a:gd name="T37" fmla="*/ 1665 h 2801"/>
                    <a:gd name="T38" fmla="*/ 927 w 2818"/>
                    <a:gd name="T39" fmla="*/ 1879 h 2801"/>
                    <a:gd name="T40" fmla="*/ 1138 w 2818"/>
                    <a:gd name="T41" fmla="*/ 2066 h 2801"/>
                    <a:gd name="T42" fmla="*/ 1357 w 2818"/>
                    <a:gd name="T43" fmla="*/ 2222 h 2801"/>
                    <a:gd name="T44" fmla="*/ 1578 w 2818"/>
                    <a:gd name="T45" fmla="*/ 2342 h 2801"/>
                    <a:gd name="T46" fmla="*/ 1795 w 2818"/>
                    <a:gd name="T47" fmla="*/ 2422 h 2801"/>
                    <a:gd name="T48" fmla="*/ 2000 w 2818"/>
                    <a:gd name="T49" fmla="*/ 2461 h 2801"/>
                    <a:gd name="T50" fmla="*/ 2171 w 2818"/>
                    <a:gd name="T51" fmla="*/ 2454 h 2801"/>
                    <a:gd name="T52" fmla="*/ 2303 w 2818"/>
                    <a:gd name="T53" fmla="*/ 2409 h 2801"/>
                    <a:gd name="T54" fmla="*/ 2399 w 2818"/>
                    <a:gd name="T55" fmla="*/ 2326 h 2801"/>
                    <a:gd name="T56" fmla="*/ 2455 w 2818"/>
                    <a:gd name="T57" fmla="*/ 2214 h 2801"/>
                    <a:gd name="T58" fmla="*/ 2477 w 2818"/>
                    <a:gd name="T59" fmla="*/ 2073 h 2801"/>
                    <a:gd name="T60" fmla="*/ 2465 w 2818"/>
                    <a:gd name="T61" fmla="*/ 1906 h 2801"/>
                    <a:gd name="T62" fmla="*/ 2410 w 2818"/>
                    <a:gd name="T63" fmla="*/ 1701 h 2801"/>
                    <a:gd name="T64" fmla="*/ 2294 w 2818"/>
                    <a:gd name="T65" fmla="*/ 1449 h 2801"/>
                    <a:gd name="T66" fmla="*/ 2252 w 2818"/>
                    <a:gd name="T67" fmla="*/ 1241 h 2801"/>
                    <a:gd name="T68" fmla="*/ 2436 w 2818"/>
                    <a:gd name="T69" fmla="*/ 1087 h 2801"/>
                    <a:gd name="T70" fmla="*/ 2568 w 2818"/>
                    <a:gd name="T71" fmla="*/ 1244 h 2801"/>
                    <a:gd name="T72" fmla="*/ 2701 w 2818"/>
                    <a:gd name="T73" fmla="*/ 1513 h 2801"/>
                    <a:gd name="T74" fmla="*/ 2785 w 2818"/>
                    <a:gd name="T75" fmla="*/ 1772 h 2801"/>
                    <a:gd name="T76" fmla="*/ 2817 w 2818"/>
                    <a:gd name="T77" fmla="*/ 2001 h 2801"/>
                    <a:gd name="T78" fmla="*/ 2807 w 2818"/>
                    <a:gd name="T79" fmla="*/ 2209 h 2801"/>
                    <a:gd name="T80" fmla="*/ 2751 w 2818"/>
                    <a:gd name="T81" fmla="*/ 2393 h 2801"/>
                    <a:gd name="T82" fmla="*/ 2654 w 2818"/>
                    <a:gd name="T83" fmla="*/ 2550 h 2801"/>
                    <a:gd name="T84" fmla="*/ 2525 w 2818"/>
                    <a:gd name="T85" fmla="*/ 2669 h 2801"/>
                    <a:gd name="T86" fmla="*/ 2371 w 2818"/>
                    <a:gd name="T87" fmla="*/ 2749 h 2801"/>
                    <a:gd name="T88" fmla="*/ 2194 w 2818"/>
                    <a:gd name="T89" fmla="*/ 2792 h 2801"/>
                    <a:gd name="T90" fmla="*/ 1982 w 2818"/>
                    <a:gd name="T91" fmla="*/ 2799 h 2801"/>
                    <a:gd name="T92" fmla="*/ 1727 w 2818"/>
                    <a:gd name="T93" fmla="*/ 2755 h 2801"/>
                    <a:gd name="T94" fmla="*/ 1464 w 2818"/>
                    <a:gd name="T95" fmla="*/ 2661 h 2801"/>
                    <a:gd name="T96" fmla="*/ 1198 w 2818"/>
                    <a:gd name="T97" fmla="*/ 2522 h 2801"/>
                    <a:gd name="T98" fmla="*/ 936 w 2818"/>
                    <a:gd name="T99" fmla="*/ 2340 h 2801"/>
                    <a:gd name="T100" fmla="*/ 686 w 2818"/>
                    <a:gd name="T101" fmla="*/ 2118 h 2801"/>
                    <a:gd name="T102" fmla="*/ 486 w 2818"/>
                    <a:gd name="T103" fmla="*/ 1897 h 2801"/>
                    <a:gd name="T104" fmla="*/ 317 w 2818"/>
                    <a:gd name="T105" fmla="*/ 1669 h 2801"/>
                    <a:gd name="T106" fmla="*/ 184 w 2818"/>
                    <a:gd name="T107" fmla="*/ 1438 h 2801"/>
                    <a:gd name="T108" fmla="*/ 86 w 2818"/>
                    <a:gd name="T109" fmla="*/ 1209 h 2801"/>
                    <a:gd name="T110" fmla="*/ 24 w 2818"/>
                    <a:gd name="T111" fmla="*/ 987 h 2801"/>
                    <a:gd name="T112" fmla="*/ 0 w 2818"/>
                    <a:gd name="T113" fmla="*/ 776 h 2801"/>
                    <a:gd name="T114" fmla="*/ 14 w 2818"/>
                    <a:gd name="T115" fmla="*/ 579 h 2801"/>
                    <a:gd name="T116" fmla="*/ 68 w 2818"/>
                    <a:gd name="T117" fmla="*/ 401 h 2801"/>
                    <a:gd name="T118" fmla="*/ 163 w 2818"/>
                    <a:gd name="T119" fmla="*/ 249 h 2801"/>
                    <a:gd name="T120" fmla="*/ 292 w 2818"/>
                    <a:gd name="T121" fmla="*/ 132 h 2801"/>
                    <a:gd name="T122" fmla="*/ 445 w 2818"/>
                    <a:gd name="T123" fmla="*/ 52 h 2801"/>
                    <a:gd name="T124" fmla="*/ 623 w 2818"/>
                    <a:gd name="T125" fmla="*/ 8 h 28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18" h="2801">
                      <a:moveTo>
                        <a:pt x="753" y="0"/>
                      </a:moveTo>
                      <a:lnTo>
                        <a:pt x="830" y="2"/>
                      </a:lnTo>
                      <a:lnTo>
                        <a:pt x="910" y="10"/>
                      </a:lnTo>
                      <a:lnTo>
                        <a:pt x="991" y="24"/>
                      </a:lnTo>
                      <a:lnTo>
                        <a:pt x="1073" y="41"/>
                      </a:lnTo>
                      <a:lnTo>
                        <a:pt x="1156" y="65"/>
                      </a:lnTo>
                      <a:lnTo>
                        <a:pt x="1240" y="93"/>
                      </a:lnTo>
                      <a:lnTo>
                        <a:pt x="1323" y="127"/>
                      </a:lnTo>
                      <a:lnTo>
                        <a:pt x="1408" y="164"/>
                      </a:lnTo>
                      <a:lnTo>
                        <a:pt x="1492" y="207"/>
                      </a:lnTo>
                      <a:lnTo>
                        <a:pt x="1577" y="254"/>
                      </a:lnTo>
                      <a:lnTo>
                        <a:pt x="1660" y="305"/>
                      </a:lnTo>
                      <a:lnTo>
                        <a:pt x="1744" y="360"/>
                      </a:lnTo>
                      <a:lnTo>
                        <a:pt x="1724" y="379"/>
                      </a:lnTo>
                      <a:lnTo>
                        <a:pt x="1667" y="440"/>
                      </a:lnTo>
                      <a:lnTo>
                        <a:pt x="1615" y="500"/>
                      </a:lnTo>
                      <a:lnTo>
                        <a:pt x="1570" y="563"/>
                      </a:lnTo>
                      <a:lnTo>
                        <a:pt x="1530" y="624"/>
                      </a:lnTo>
                      <a:lnTo>
                        <a:pt x="1456" y="576"/>
                      </a:lnTo>
                      <a:lnTo>
                        <a:pt x="1383" y="532"/>
                      </a:lnTo>
                      <a:lnTo>
                        <a:pt x="1309" y="493"/>
                      </a:lnTo>
                      <a:lnTo>
                        <a:pt x="1236" y="457"/>
                      </a:lnTo>
                      <a:lnTo>
                        <a:pt x="1163" y="426"/>
                      </a:lnTo>
                      <a:lnTo>
                        <a:pt x="1092" y="400"/>
                      </a:lnTo>
                      <a:lnTo>
                        <a:pt x="1021" y="378"/>
                      </a:lnTo>
                      <a:lnTo>
                        <a:pt x="952" y="361"/>
                      </a:lnTo>
                      <a:lnTo>
                        <a:pt x="884" y="348"/>
                      </a:lnTo>
                      <a:lnTo>
                        <a:pt x="817" y="340"/>
                      </a:lnTo>
                      <a:lnTo>
                        <a:pt x="753" y="338"/>
                      </a:lnTo>
                      <a:lnTo>
                        <a:pt x="697" y="340"/>
                      </a:lnTo>
                      <a:lnTo>
                        <a:pt x="646" y="346"/>
                      </a:lnTo>
                      <a:lnTo>
                        <a:pt x="598" y="358"/>
                      </a:lnTo>
                      <a:lnTo>
                        <a:pt x="554" y="372"/>
                      </a:lnTo>
                      <a:lnTo>
                        <a:pt x="514" y="392"/>
                      </a:lnTo>
                      <a:lnTo>
                        <a:pt x="477" y="416"/>
                      </a:lnTo>
                      <a:lnTo>
                        <a:pt x="445" y="444"/>
                      </a:lnTo>
                      <a:lnTo>
                        <a:pt x="419" y="474"/>
                      </a:lnTo>
                      <a:lnTo>
                        <a:pt x="396" y="508"/>
                      </a:lnTo>
                      <a:lnTo>
                        <a:pt x="377" y="547"/>
                      </a:lnTo>
                      <a:lnTo>
                        <a:pt x="362" y="590"/>
                      </a:lnTo>
                      <a:lnTo>
                        <a:pt x="352" y="635"/>
                      </a:lnTo>
                      <a:lnTo>
                        <a:pt x="344" y="684"/>
                      </a:lnTo>
                      <a:lnTo>
                        <a:pt x="341" y="736"/>
                      </a:lnTo>
                      <a:lnTo>
                        <a:pt x="343" y="791"/>
                      </a:lnTo>
                      <a:lnTo>
                        <a:pt x="348" y="849"/>
                      </a:lnTo>
                      <a:lnTo>
                        <a:pt x="357" y="908"/>
                      </a:lnTo>
                      <a:lnTo>
                        <a:pt x="371" y="970"/>
                      </a:lnTo>
                      <a:lnTo>
                        <a:pt x="388" y="1035"/>
                      </a:lnTo>
                      <a:lnTo>
                        <a:pt x="409" y="1100"/>
                      </a:lnTo>
                      <a:lnTo>
                        <a:pt x="436" y="1168"/>
                      </a:lnTo>
                      <a:lnTo>
                        <a:pt x="465" y="1236"/>
                      </a:lnTo>
                      <a:lnTo>
                        <a:pt x="499" y="1306"/>
                      </a:lnTo>
                      <a:lnTo>
                        <a:pt x="538" y="1377"/>
                      </a:lnTo>
                      <a:lnTo>
                        <a:pt x="580" y="1449"/>
                      </a:lnTo>
                      <a:lnTo>
                        <a:pt x="627" y="1520"/>
                      </a:lnTo>
                      <a:lnTo>
                        <a:pt x="678" y="1592"/>
                      </a:lnTo>
                      <a:lnTo>
                        <a:pt x="734" y="1665"/>
                      </a:lnTo>
                      <a:lnTo>
                        <a:pt x="794" y="1737"/>
                      </a:lnTo>
                      <a:lnTo>
                        <a:pt x="859" y="1807"/>
                      </a:lnTo>
                      <a:lnTo>
                        <a:pt x="927" y="1879"/>
                      </a:lnTo>
                      <a:lnTo>
                        <a:pt x="996" y="1945"/>
                      </a:lnTo>
                      <a:lnTo>
                        <a:pt x="1066" y="2007"/>
                      </a:lnTo>
                      <a:lnTo>
                        <a:pt x="1138" y="2066"/>
                      </a:lnTo>
                      <a:lnTo>
                        <a:pt x="1210" y="2123"/>
                      </a:lnTo>
                      <a:lnTo>
                        <a:pt x="1284" y="2173"/>
                      </a:lnTo>
                      <a:lnTo>
                        <a:pt x="1357" y="2222"/>
                      </a:lnTo>
                      <a:lnTo>
                        <a:pt x="1431" y="2266"/>
                      </a:lnTo>
                      <a:lnTo>
                        <a:pt x="1504" y="2306"/>
                      </a:lnTo>
                      <a:lnTo>
                        <a:pt x="1578" y="2342"/>
                      </a:lnTo>
                      <a:lnTo>
                        <a:pt x="1651" y="2373"/>
                      </a:lnTo>
                      <a:lnTo>
                        <a:pt x="1723" y="2400"/>
                      </a:lnTo>
                      <a:lnTo>
                        <a:pt x="1795" y="2422"/>
                      </a:lnTo>
                      <a:lnTo>
                        <a:pt x="1865" y="2440"/>
                      </a:lnTo>
                      <a:lnTo>
                        <a:pt x="1933" y="2452"/>
                      </a:lnTo>
                      <a:lnTo>
                        <a:pt x="2000" y="2461"/>
                      </a:lnTo>
                      <a:lnTo>
                        <a:pt x="2065" y="2463"/>
                      </a:lnTo>
                      <a:lnTo>
                        <a:pt x="2119" y="2461"/>
                      </a:lnTo>
                      <a:lnTo>
                        <a:pt x="2171" y="2454"/>
                      </a:lnTo>
                      <a:lnTo>
                        <a:pt x="2220" y="2443"/>
                      </a:lnTo>
                      <a:lnTo>
                        <a:pt x="2264" y="2428"/>
                      </a:lnTo>
                      <a:lnTo>
                        <a:pt x="2303" y="2409"/>
                      </a:lnTo>
                      <a:lnTo>
                        <a:pt x="2340" y="2385"/>
                      </a:lnTo>
                      <a:lnTo>
                        <a:pt x="2371" y="2357"/>
                      </a:lnTo>
                      <a:lnTo>
                        <a:pt x="2399" y="2326"/>
                      </a:lnTo>
                      <a:lnTo>
                        <a:pt x="2421" y="2293"/>
                      </a:lnTo>
                      <a:lnTo>
                        <a:pt x="2439" y="2256"/>
                      </a:lnTo>
                      <a:lnTo>
                        <a:pt x="2455" y="2214"/>
                      </a:lnTo>
                      <a:lnTo>
                        <a:pt x="2467" y="2170"/>
                      </a:lnTo>
                      <a:lnTo>
                        <a:pt x="2474" y="2123"/>
                      </a:lnTo>
                      <a:lnTo>
                        <a:pt x="2477" y="2073"/>
                      </a:lnTo>
                      <a:lnTo>
                        <a:pt x="2477" y="2020"/>
                      </a:lnTo>
                      <a:lnTo>
                        <a:pt x="2473" y="1964"/>
                      </a:lnTo>
                      <a:lnTo>
                        <a:pt x="2465" y="1906"/>
                      </a:lnTo>
                      <a:lnTo>
                        <a:pt x="2453" y="1847"/>
                      </a:lnTo>
                      <a:lnTo>
                        <a:pt x="2436" y="1785"/>
                      </a:lnTo>
                      <a:lnTo>
                        <a:pt x="2410" y="1701"/>
                      </a:lnTo>
                      <a:lnTo>
                        <a:pt x="2377" y="1618"/>
                      </a:lnTo>
                      <a:lnTo>
                        <a:pt x="2338" y="1533"/>
                      </a:lnTo>
                      <a:lnTo>
                        <a:pt x="2294" y="1449"/>
                      </a:lnTo>
                      <a:lnTo>
                        <a:pt x="2245" y="1364"/>
                      </a:lnTo>
                      <a:lnTo>
                        <a:pt x="2190" y="1280"/>
                      </a:lnTo>
                      <a:lnTo>
                        <a:pt x="2252" y="1241"/>
                      </a:lnTo>
                      <a:lnTo>
                        <a:pt x="2314" y="1195"/>
                      </a:lnTo>
                      <a:lnTo>
                        <a:pt x="2376" y="1144"/>
                      </a:lnTo>
                      <a:lnTo>
                        <a:pt x="2436" y="1087"/>
                      </a:lnTo>
                      <a:lnTo>
                        <a:pt x="2455" y="1068"/>
                      </a:lnTo>
                      <a:lnTo>
                        <a:pt x="2514" y="1155"/>
                      </a:lnTo>
                      <a:lnTo>
                        <a:pt x="2568" y="1244"/>
                      </a:lnTo>
                      <a:lnTo>
                        <a:pt x="2617" y="1333"/>
                      </a:lnTo>
                      <a:lnTo>
                        <a:pt x="2662" y="1424"/>
                      </a:lnTo>
                      <a:lnTo>
                        <a:pt x="2701" y="1513"/>
                      </a:lnTo>
                      <a:lnTo>
                        <a:pt x="2736" y="1603"/>
                      </a:lnTo>
                      <a:lnTo>
                        <a:pt x="2764" y="1692"/>
                      </a:lnTo>
                      <a:lnTo>
                        <a:pt x="2785" y="1772"/>
                      </a:lnTo>
                      <a:lnTo>
                        <a:pt x="2801" y="1850"/>
                      </a:lnTo>
                      <a:lnTo>
                        <a:pt x="2812" y="1927"/>
                      </a:lnTo>
                      <a:lnTo>
                        <a:pt x="2817" y="2001"/>
                      </a:lnTo>
                      <a:lnTo>
                        <a:pt x="2818" y="2073"/>
                      </a:lnTo>
                      <a:lnTo>
                        <a:pt x="2815" y="2142"/>
                      </a:lnTo>
                      <a:lnTo>
                        <a:pt x="2807" y="2209"/>
                      </a:lnTo>
                      <a:lnTo>
                        <a:pt x="2793" y="2273"/>
                      </a:lnTo>
                      <a:lnTo>
                        <a:pt x="2774" y="2335"/>
                      </a:lnTo>
                      <a:lnTo>
                        <a:pt x="2751" y="2393"/>
                      </a:lnTo>
                      <a:lnTo>
                        <a:pt x="2724" y="2449"/>
                      </a:lnTo>
                      <a:lnTo>
                        <a:pt x="2692" y="2501"/>
                      </a:lnTo>
                      <a:lnTo>
                        <a:pt x="2654" y="2550"/>
                      </a:lnTo>
                      <a:lnTo>
                        <a:pt x="2612" y="2596"/>
                      </a:lnTo>
                      <a:lnTo>
                        <a:pt x="2570" y="2634"/>
                      </a:lnTo>
                      <a:lnTo>
                        <a:pt x="2525" y="2669"/>
                      </a:lnTo>
                      <a:lnTo>
                        <a:pt x="2477" y="2700"/>
                      </a:lnTo>
                      <a:lnTo>
                        <a:pt x="2426" y="2726"/>
                      </a:lnTo>
                      <a:lnTo>
                        <a:pt x="2371" y="2749"/>
                      </a:lnTo>
                      <a:lnTo>
                        <a:pt x="2315" y="2767"/>
                      </a:lnTo>
                      <a:lnTo>
                        <a:pt x="2256" y="2782"/>
                      </a:lnTo>
                      <a:lnTo>
                        <a:pt x="2194" y="2792"/>
                      </a:lnTo>
                      <a:lnTo>
                        <a:pt x="2131" y="2799"/>
                      </a:lnTo>
                      <a:lnTo>
                        <a:pt x="2065" y="2801"/>
                      </a:lnTo>
                      <a:lnTo>
                        <a:pt x="1982" y="2799"/>
                      </a:lnTo>
                      <a:lnTo>
                        <a:pt x="1898" y="2789"/>
                      </a:lnTo>
                      <a:lnTo>
                        <a:pt x="1813" y="2775"/>
                      </a:lnTo>
                      <a:lnTo>
                        <a:pt x="1727" y="2755"/>
                      </a:lnTo>
                      <a:lnTo>
                        <a:pt x="1640" y="2729"/>
                      </a:lnTo>
                      <a:lnTo>
                        <a:pt x="1552" y="2698"/>
                      </a:lnTo>
                      <a:lnTo>
                        <a:pt x="1464" y="2661"/>
                      </a:lnTo>
                      <a:lnTo>
                        <a:pt x="1375" y="2620"/>
                      </a:lnTo>
                      <a:lnTo>
                        <a:pt x="1286" y="2574"/>
                      </a:lnTo>
                      <a:lnTo>
                        <a:pt x="1198" y="2522"/>
                      </a:lnTo>
                      <a:lnTo>
                        <a:pt x="1110" y="2466"/>
                      </a:lnTo>
                      <a:lnTo>
                        <a:pt x="1022" y="2405"/>
                      </a:lnTo>
                      <a:lnTo>
                        <a:pt x="936" y="2340"/>
                      </a:lnTo>
                      <a:lnTo>
                        <a:pt x="851" y="2270"/>
                      </a:lnTo>
                      <a:lnTo>
                        <a:pt x="767" y="2196"/>
                      </a:lnTo>
                      <a:lnTo>
                        <a:pt x="686" y="2118"/>
                      </a:lnTo>
                      <a:lnTo>
                        <a:pt x="616" y="2046"/>
                      </a:lnTo>
                      <a:lnTo>
                        <a:pt x="549" y="1972"/>
                      </a:lnTo>
                      <a:lnTo>
                        <a:pt x="486" y="1897"/>
                      </a:lnTo>
                      <a:lnTo>
                        <a:pt x="426" y="1822"/>
                      </a:lnTo>
                      <a:lnTo>
                        <a:pt x="370" y="1746"/>
                      </a:lnTo>
                      <a:lnTo>
                        <a:pt x="317" y="1669"/>
                      </a:lnTo>
                      <a:lnTo>
                        <a:pt x="269" y="1592"/>
                      </a:lnTo>
                      <a:lnTo>
                        <a:pt x="225" y="1515"/>
                      </a:lnTo>
                      <a:lnTo>
                        <a:pt x="184" y="1438"/>
                      </a:lnTo>
                      <a:lnTo>
                        <a:pt x="148" y="1362"/>
                      </a:lnTo>
                      <a:lnTo>
                        <a:pt x="114" y="1285"/>
                      </a:lnTo>
                      <a:lnTo>
                        <a:pt x="86" y="1209"/>
                      </a:lnTo>
                      <a:lnTo>
                        <a:pt x="61" y="1135"/>
                      </a:lnTo>
                      <a:lnTo>
                        <a:pt x="41" y="1061"/>
                      </a:lnTo>
                      <a:lnTo>
                        <a:pt x="24" y="987"/>
                      </a:lnTo>
                      <a:lnTo>
                        <a:pt x="12" y="915"/>
                      </a:lnTo>
                      <a:lnTo>
                        <a:pt x="3" y="844"/>
                      </a:lnTo>
                      <a:lnTo>
                        <a:pt x="0" y="776"/>
                      </a:lnTo>
                      <a:lnTo>
                        <a:pt x="0" y="708"/>
                      </a:lnTo>
                      <a:lnTo>
                        <a:pt x="5" y="643"/>
                      </a:lnTo>
                      <a:lnTo>
                        <a:pt x="14" y="579"/>
                      </a:lnTo>
                      <a:lnTo>
                        <a:pt x="27" y="518"/>
                      </a:lnTo>
                      <a:lnTo>
                        <a:pt x="46" y="459"/>
                      </a:lnTo>
                      <a:lnTo>
                        <a:pt x="68" y="401"/>
                      </a:lnTo>
                      <a:lnTo>
                        <a:pt x="95" y="348"/>
                      </a:lnTo>
                      <a:lnTo>
                        <a:pt x="127" y="297"/>
                      </a:lnTo>
                      <a:lnTo>
                        <a:pt x="163" y="249"/>
                      </a:lnTo>
                      <a:lnTo>
                        <a:pt x="204" y="205"/>
                      </a:lnTo>
                      <a:lnTo>
                        <a:pt x="247" y="166"/>
                      </a:lnTo>
                      <a:lnTo>
                        <a:pt x="292" y="132"/>
                      </a:lnTo>
                      <a:lnTo>
                        <a:pt x="340" y="101"/>
                      </a:lnTo>
                      <a:lnTo>
                        <a:pt x="392" y="75"/>
                      </a:lnTo>
                      <a:lnTo>
                        <a:pt x="445" y="52"/>
                      </a:lnTo>
                      <a:lnTo>
                        <a:pt x="501" y="33"/>
                      </a:lnTo>
                      <a:lnTo>
                        <a:pt x="561" y="19"/>
                      </a:lnTo>
                      <a:lnTo>
                        <a:pt x="623" y="8"/>
                      </a:lnTo>
                      <a:lnTo>
                        <a:pt x="687" y="2"/>
                      </a:lnTo>
                      <a:lnTo>
                        <a:pt x="753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72" name="Freeform 299">
                  <a:extLst>
                    <a:ext uri="{FF2B5EF4-FFF2-40B4-BE49-F238E27FC236}">
                      <a16:creationId xmlns:a16="http://schemas.microsoft.com/office/drawing/2014/main" id="{CAE96912-1348-46F7-879A-F095614E4F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-1713076" y="5435313"/>
                  <a:ext cx="242387" cy="240617"/>
                </a:xfrm>
                <a:custGeom>
                  <a:avLst/>
                  <a:gdLst>
                    <a:gd name="T0" fmla="*/ 370 w 1504"/>
                    <a:gd name="T1" fmla="*/ 2 h 1493"/>
                    <a:gd name="T2" fmla="*/ 469 w 1504"/>
                    <a:gd name="T3" fmla="*/ 22 h 1493"/>
                    <a:gd name="T4" fmla="*/ 576 w 1504"/>
                    <a:gd name="T5" fmla="*/ 60 h 1493"/>
                    <a:gd name="T6" fmla="*/ 688 w 1504"/>
                    <a:gd name="T7" fmla="*/ 115 h 1493"/>
                    <a:gd name="T8" fmla="*/ 717 w 1504"/>
                    <a:gd name="T9" fmla="*/ 206 h 1493"/>
                    <a:gd name="T10" fmla="*/ 674 w 1504"/>
                    <a:gd name="T11" fmla="*/ 315 h 1493"/>
                    <a:gd name="T12" fmla="*/ 644 w 1504"/>
                    <a:gd name="T13" fmla="*/ 413 h 1493"/>
                    <a:gd name="T14" fmla="*/ 624 w 1504"/>
                    <a:gd name="T15" fmla="*/ 497 h 1493"/>
                    <a:gd name="T16" fmla="*/ 614 w 1504"/>
                    <a:gd name="T17" fmla="*/ 562 h 1493"/>
                    <a:gd name="T18" fmla="*/ 608 w 1504"/>
                    <a:gd name="T19" fmla="*/ 606 h 1493"/>
                    <a:gd name="T20" fmla="*/ 606 w 1504"/>
                    <a:gd name="T21" fmla="*/ 626 h 1493"/>
                    <a:gd name="T22" fmla="*/ 614 w 1504"/>
                    <a:gd name="T23" fmla="*/ 695 h 1493"/>
                    <a:gd name="T24" fmla="*/ 639 w 1504"/>
                    <a:gd name="T25" fmla="*/ 761 h 1493"/>
                    <a:gd name="T26" fmla="*/ 682 w 1504"/>
                    <a:gd name="T27" fmla="*/ 816 h 1493"/>
                    <a:gd name="T28" fmla="*/ 737 w 1504"/>
                    <a:gd name="T29" fmla="*/ 859 h 1493"/>
                    <a:gd name="T30" fmla="*/ 802 w 1504"/>
                    <a:gd name="T31" fmla="*/ 884 h 1493"/>
                    <a:gd name="T32" fmla="*/ 872 w 1504"/>
                    <a:gd name="T33" fmla="*/ 890 h 1493"/>
                    <a:gd name="T34" fmla="*/ 892 w 1504"/>
                    <a:gd name="T35" fmla="*/ 889 h 1493"/>
                    <a:gd name="T36" fmla="*/ 937 w 1504"/>
                    <a:gd name="T37" fmla="*/ 884 h 1493"/>
                    <a:gd name="T38" fmla="*/ 1003 w 1504"/>
                    <a:gd name="T39" fmla="*/ 872 h 1493"/>
                    <a:gd name="T40" fmla="*/ 1088 w 1504"/>
                    <a:gd name="T41" fmla="*/ 853 h 1493"/>
                    <a:gd name="T42" fmla="*/ 1186 w 1504"/>
                    <a:gd name="T43" fmla="*/ 823 h 1493"/>
                    <a:gd name="T44" fmla="*/ 1296 w 1504"/>
                    <a:gd name="T45" fmla="*/ 780 h 1493"/>
                    <a:gd name="T46" fmla="*/ 1386 w 1504"/>
                    <a:gd name="T47" fmla="*/ 807 h 1493"/>
                    <a:gd name="T48" fmla="*/ 1440 w 1504"/>
                    <a:gd name="T49" fmla="*/ 911 h 1493"/>
                    <a:gd name="T50" fmla="*/ 1477 w 1504"/>
                    <a:gd name="T51" fmla="*/ 1011 h 1493"/>
                    <a:gd name="T52" fmla="*/ 1497 w 1504"/>
                    <a:gd name="T53" fmla="*/ 1098 h 1493"/>
                    <a:gd name="T54" fmla="*/ 1504 w 1504"/>
                    <a:gd name="T55" fmla="*/ 1175 h 1493"/>
                    <a:gd name="T56" fmla="*/ 1497 w 1504"/>
                    <a:gd name="T57" fmla="*/ 1240 h 1493"/>
                    <a:gd name="T58" fmla="*/ 1483 w 1504"/>
                    <a:gd name="T59" fmla="*/ 1295 h 1493"/>
                    <a:gd name="T60" fmla="*/ 1463 w 1504"/>
                    <a:gd name="T61" fmla="*/ 1340 h 1493"/>
                    <a:gd name="T62" fmla="*/ 1439 w 1504"/>
                    <a:gd name="T63" fmla="*/ 1377 h 1493"/>
                    <a:gd name="T64" fmla="*/ 1414 w 1504"/>
                    <a:gd name="T65" fmla="*/ 1405 h 1493"/>
                    <a:gd name="T66" fmla="*/ 1382 w 1504"/>
                    <a:gd name="T67" fmla="*/ 1432 h 1493"/>
                    <a:gd name="T68" fmla="*/ 1339 w 1504"/>
                    <a:gd name="T69" fmla="*/ 1458 h 1493"/>
                    <a:gd name="T70" fmla="*/ 1285 w 1504"/>
                    <a:gd name="T71" fmla="*/ 1479 h 1493"/>
                    <a:gd name="T72" fmla="*/ 1219 w 1504"/>
                    <a:gd name="T73" fmla="*/ 1491 h 1493"/>
                    <a:gd name="T74" fmla="*/ 1134 w 1504"/>
                    <a:gd name="T75" fmla="*/ 1491 h 1493"/>
                    <a:gd name="T76" fmla="*/ 1036 w 1504"/>
                    <a:gd name="T77" fmla="*/ 1471 h 1493"/>
                    <a:gd name="T78" fmla="*/ 930 w 1504"/>
                    <a:gd name="T79" fmla="*/ 1435 h 1493"/>
                    <a:gd name="T80" fmla="*/ 819 w 1504"/>
                    <a:gd name="T81" fmla="*/ 1381 h 1493"/>
                    <a:gd name="T82" fmla="*/ 706 w 1504"/>
                    <a:gd name="T83" fmla="*/ 1311 h 1493"/>
                    <a:gd name="T84" fmla="*/ 591 w 1504"/>
                    <a:gd name="T85" fmla="*/ 1227 h 1493"/>
                    <a:gd name="T86" fmla="*/ 477 w 1504"/>
                    <a:gd name="T87" fmla="*/ 1129 h 1493"/>
                    <a:gd name="T88" fmla="*/ 362 w 1504"/>
                    <a:gd name="T89" fmla="*/ 1015 h 1493"/>
                    <a:gd name="T90" fmla="*/ 257 w 1504"/>
                    <a:gd name="T91" fmla="*/ 892 h 1493"/>
                    <a:gd name="T92" fmla="*/ 166 w 1504"/>
                    <a:gd name="T93" fmla="*/ 766 h 1493"/>
                    <a:gd name="T94" fmla="*/ 93 w 1504"/>
                    <a:gd name="T95" fmla="*/ 642 h 1493"/>
                    <a:gd name="T96" fmla="*/ 43 w 1504"/>
                    <a:gd name="T97" fmla="*/ 531 h 1493"/>
                    <a:gd name="T98" fmla="*/ 15 w 1504"/>
                    <a:gd name="T99" fmla="*/ 437 h 1493"/>
                    <a:gd name="T100" fmla="*/ 1 w 1504"/>
                    <a:gd name="T101" fmla="*/ 355 h 1493"/>
                    <a:gd name="T102" fmla="*/ 2 w 1504"/>
                    <a:gd name="T103" fmla="*/ 285 h 1493"/>
                    <a:gd name="T104" fmla="*/ 13 w 1504"/>
                    <a:gd name="T105" fmla="*/ 224 h 1493"/>
                    <a:gd name="T106" fmla="*/ 31 w 1504"/>
                    <a:gd name="T107" fmla="*/ 173 h 1493"/>
                    <a:gd name="T108" fmla="*/ 53 w 1504"/>
                    <a:gd name="T109" fmla="*/ 133 h 1493"/>
                    <a:gd name="T110" fmla="*/ 78 w 1504"/>
                    <a:gd name="T111" fmla="*/ 102 h 1493"/>
                    <a:gd name="T112" fmla="*/ 105 w 1504"/>
                    <a:gd name="T113" fmla="*/ 75 h 1493"/>
                    <a:gd name="T114" fmla="*/ 142 w 1504"/>
                    <a:gd name="T115" fmla="*/ 48 h 1493"/>
                    <a:gd name="T116" fmla="*/ 190 w 1504"/>
                    <a:gd name="T117" fmla="*/ 24 h 1493"/>
                    <a:gd name="T118" fmla="*/ 250 w 1504"/>
                    <a:gd name="T119" fmla="*/ 6 h 1493"/>
                    <a:gd name="T120" fmla="*/ 323 w 1504"/>
                    <a:gd name="T121" fmla="*/ 0 h 1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04" h="1493">
                      <a:moveTo>
                        <a:pt x="323" y="0"/>
                      </a:moveTo>
                      <a:lnTo>
                        <a:pt x="370" y="2"/>
                      </a:lnTo>
                      <a:lnTo>
                        <a:pt x="418" y="10"/>
                      </a:lnTo>
                      <a:lnTo>
                        <a:pt x="469" y="22"/>
                      </a:lnTo>
                      <a:lnTo>
                        <a:pt x="522" y="39"/>
                      </a:lnTo>
                      <a:lnTo>
                        <a:pt x="576" y="60"/>
                      </a:lnTo>
                      <a:lnTo>
                        <a:pt x="631" y="86"/>
                      </a:lnTo>
                      <a:lnTo>
                        <a:pt x="688" y="115"/>
                      </a:lnTo>
                      <a:lnTo>
                        <a:pt x="745" y="148"/>
                      </a:lnTo>
                      <a:lnTo>
                        <a:pt x="717" y="206"/>
                      </a:lnTo>
                      <a:lnTo>
                        <a:pt x="694" y="262"/>
                      </a:lnTo>
                      <a:lnTo>
                        <a:pt x="674" y="315"/>
                      </a:lnTo>
                      <a:lnTo>
                        <a:pt x="658" y="366"/>
                      </a:lnTo>
                      <a:lnTo>
                        <a:pt x="644" y="413"/>
                      </a:lnTo>
                      <a:lnTo>
                        <a:pt x="634" y="456"/>
                      </a:lnTo>
                      <a:lnTo>
                        <a:pt x="624" y="497"/>
                      </a:lnTo>
                      <a:lnTo>
                        <a:pt x="618" y="531"/>
                      </a:lnTo>
                      <a:lnTo>
                        <a:pt x="614" y="562"/>
                      </a:lnTo>
                      <a:lnTo>
                        <a:pt x="611" y="587"/>
                      </a:lnTo>
                      <a:lnTo>
                        <a:pt x="608" y="606"/>
                      </a:lnTo>
                      <a:lnTo>
                        <a:pt x="607" y="620"/>
                      </a:lnTo>
                      <a:lnTo>
                        <a:pt x="606" y="626"/>
                      </a:lnTo>
                      <a:lnTo>
                        <a:pt x="607" y="661"/>
                      </a:lnTo>
                      <a:lnTo>
                        <a:pt x="614" y="695"/>
                      </a:lnTo>
                      <a:lnTo>
                        <a:pt x="624" y="729"/>
                      </a:lnTo>
                      <a:lnTo>
                        <a:pt x="639" y="761"/>
                      </a:lnTo>
                      <a:lnTo>
                        <a:pt x="658" y="790"/>
                      </a:lnTo>
                      <a:lnTo>
                        <a:pt x="682" y="816"/>
                      </a:lnTo>
                      <a:lnTo>
                        <a:pt x="708" y="839"/>
                      </a:lnTo>
                      <a:lnTo>
                        <a:pt x="737" y="859"/>
                      </a:lnTo>
                      <a:lnTo>
                        <a:pt x="769" y="873"/>
                      </a:lnTo>
                      <a:lnTo>
                        <a:pt x="802" y="884"/>
                      </a:lnTo>
                      <a:lnTo>
                        <a:pt x="838" y="890"/>
                      </a:lnTo>
                      <a:lnTo>
                        <a:pt x="872" y="890"/>
                      </a:lnTo>
                      <a:lnTo>
                        <a:pt x="880" y="890"/>
                      </a:lnTo>
                      <a:lnTo>
                        <a:pt x="892" y="889"/>
                      </a:lnTo>
                      <a:lnTo>
                        <a:pt x="912" y="887"/>
                      </a:lnTo>
                      <a:lnTo>
                        <a:pt x="937" y="884"/>
                      </a:lnTo>
                      <a:lnTo>
                        <a:pt x="968" y="880"/>
                      </a:lnTo>
                      <a:lnTo>
                        <a:pt x="1003" y="872"/>
                      </a:lnTo>
                      <a:lnTo>
                        <a:pt x="1044" y="864"/>
                      </a:lnTo>
                      <a:lnTo>
                        <a:pt x="1088" y="853"/>
                      </a:lnTo>
                      <a:lnTo>
                        <a:pt x="1136" y="839"/>
                      </a:lnTo>
                      <a:lnTo>
                        <a:pt x="1186" y="823"/>
                      </a:lnTo>
                      <a:lnTo>
                        <a:pt x="1241" y="804"/>
                      </a:lnTo>
                      <a:lnTo>
                        <a:pt x="1296" y="780"/>
                      </a:lnTo>
                      <a:lnTo>
                        <a:pt x="1355" y="753"/>
                      </a:lnTo>
                      <a:lnTo>
                        <a:pt x="1386" y="807"/>
                      </a:lnTo>
                      <a:lnTo>
                        <a:pt x="1415" y="859"/>
                      </a:lnTo>
                      <a:lnTo>
                        <a:pt x="1440" y="911"/>
                      </a:lnTo>
                      <a:lnTo>
                        <a:pt x="1461" y="962"/>
                      </a:lnTo>
                      <a:lnTo>
                        <a:pt x="1477" y="1011"/>
                      </a:lnTo>
                      <a:lnTo>
                        <a:pt x="1489" y="1056"/>
                      </a:lnTo>
                      <a:lnTo>
                        <a:pt x="1497" y="1098"/>
                      </a:lnTo>
                      <a:lnTo>
                        <a:pt x="1502" y="1137"/>
                      </a:lnTo>
                      <a:lnTo>
                        <a:pt x="1504" y="1175"/>
                      </a:lnTo>
                      <a:lnTo>
                        <a:pt x="1502" y="1208"/>
                      </a:lnTo>
                      <a:lnTo>
                        <a:pt x="1497" y="1240"/>
                      </a:lnTo>
                      <a:lnTo>
                        <a:pt x="1491" y="1269"/>
                      </a:lnTo>
                      <a:lnTo>
                        <a:pt x="1483" y="1295"/>
                      </a:lnTo>
                      <a:lnTo>
                        <a:pt x="1473" y="1318"/>
                      </a:lnTo>
                      <a:lnTo>
                        <a:pt x="1463" y="1340"/>
                      </a:lnTo>
                      <a:lnTo>
                        <a:pt x="1450" y="1360"/>
                      </a:lnTo>
                      <a:lnTo>
                        <a:pt x="1439" y="1377"/>
                      </a:lnTo>
                      <a:lnTo>
                        <a:pt x="1426" y="1391"/>
                      </a:lnTo>
                      <a:lnTo>
                        <a:pt x="1414" y="1405"/>
                      </a:lnTo>
                      <a:lnTo>
                        <a:pt x="1399" y="1418"/>
                      </a:lnTo>
                      <a:lnTo>
                        <a:pt x="1382" y="1432"/>
                      </a:lnTo>
                      <a:lnTo>
                        <a:pt x="1361" y="1445"/>
                      </a:lnTo>
                      <a:lnTo>
                        <a:pt x="1339" y="1458"/>
                      </a:lnTo>
                      <a:lnTo>
                        <a:pt x="1313" y="1469"/>
                      </a:lnTo>
                      <a:lnTo>
                        <a:pt x="1285" y="1479"/>
                      </a:lnTo>
                      <a:lnTo>
                        <a:pt x="1253" y="1487"/>
                      </a:lnTo>
                      <a:lnTo>
                        <a:pt x="1219" y="1491"/>
                      </a:lnTo>
                      <a:lnTo>
                        <a:pt x="1180" y="1493"/>
                      </a:lnTo>
                      <a:lnTo>
                        <a:pt x="1134" y="1491"/>
                      </a:lnTo>
                      <a:lnTo>
                        <a:pt x="1086" y="1484"/>
                      </a:lnTo>
                      <a:lnTo>
                        <a:pt x="1036" y="1471"/>
                      </a:lnTo>
                      <a:lnTo>
                        <a:pt x="983" y="1456"/>
                      </a:lnTo>
                      <a:lnTo>
                        <a:pt x="930" y="1435"/>
                      </a:lnTo>
                      <a:lnTo>
                        <a:pt x="875" y="1410"/>
                      </a:lnTo>
                      <a:lnTo>
                        <a:pt x="819" y="1381"/>
                      </a:lnTo>
                      <a:lnTo>
                        <a:pt x="762" y="1348"/>
                      </a:lnTo>
                      <a:lnTo>
                        <a:pt x="706" y="1311"/>
                      </a:lnTo>
                      <a:lnTo>
                        <a:pt x="648" y="1271"/>
                      </a:lnTo>
                      <a:lnTo>
                        <a:pt x="591" y="1227"/>
                      </a:lnTo>
                      <a:lnTo>
                        <a:pt x="533" y="1180"/>
                      </a:lnTo>
                      <a:lnTo>
                        <a:pt x="477" y="1129"/>
                      </a:lnTo>
                      <a:lnTo>
                        <a:pt x="421" y="1075"/>
                      </a:lnTo>
                      <a:lnTo>
                        <a:pt x="362" y="1015"/>
                      </a:lnTo>
                      <a:lnTo>
                        <a:pt x="308" y="954"/>
                      </a:lnTo>
                      <a:lnTo>
                        <a:pt x="257" y="892"/>
                      </a:lnTo>
                      <a:lnTo>
                        <a:pt x="210" y="830"/>
                      </a:lnTo>
                      <a:lnTo>
                        <a:pt x="166" y="766"/>
                      </a:lnTo>
                      <a:lnTo>
                        <a:pt x="127" y="705"/>
                      </a:lnTo>
                      <a:lnTo>
                        <a:pt x="93" y="642"/>
                      </a:lnTo>
                      <a:lnTo>
                        <a:pt x="64" y="582"/>
                      </a:lnTo>
                      <a:lnTo>
                        <a:pt x="43" y="531"/>
                      </a:lnTo>
                      <a:lnTo>
                        <a:pt x="26" y="482"/>
                      </a:lnTo>
                      <a:lnTo>
                        <a:pt x="15" y="437"/>
                      </a:lnTo>
                      <a:lnTo>
                        <a:pt x="6" y="395"/>
                      </a:lnTo>
                      <a:lnTo>
                        <a:pt x="1" y="355"/>
                      </a:lnTo>
                      <a:lnTo>
                        <a:pt x="0" y="318"/>
                      </a:lnTo>
                      <a:lnTo>
                        <a:pt x="2" y="285"/>
                      </a:lnTo>
                      <a:lnTo>
                        <a:pt x="6" y="252"/>
                      </a:lnTo>
                      <a:lnTo>
                        <a:pt x="13" y="224"/>
                      </a:lnTo>
                      <a:lnTo>
                        <a:pt x="21" y="197"/>
                      </a:lnTo>
                      <a:lnTo>
                        <a:pt x="31" y="173"/>
                      </a:lnTo>
                      <a:lnTo>
                        <a:pt x="41" y="153"/>
                      </a:lnTo>
                      <a:lnTo>
                        <a:pt x="53" y="133"/>
                      </a:lnTo>
                      <a:lnTo>
                        <a:pt x="65" y="116"/>
                      </a:lnTo>
                      <a:lnTo>
                        <a:pt x="78" y="102"/>
                      </a:lnTo>
                      <a:lnTo>
                        <a:pt x="89" y="88"/>
                      </a:lnTo>
                      <a:lnTo>
                        <a:pt x="105" y="75"/>
                      </a:lnTo>
                      <a:lnTo>
                        <a:pt x="122" y="61"/>
                      </a:lnTo>
                      <a:lnTo>
                        <a:pt x="142" y="48"/>
                      </a:lnTo>
                      <a:lnTo>
                        <a:pt x="165" y="35"/>
                      </a:lnTo>
                      <a:lnTo>
                        <a:pt x="190" y="24"/>
                      </a:lnTo>
                      <a:lnTo>
                        <a:pt x="219" y="14"/>
                      </a:lnTo>
                      <a:lnTo>
                        <a:pt x="250" y="6"/>
                      </a:lnTo>
                      <a:lnTo>
                        <a:pt x="285" y="2"/>
                      </a:lnTo>
                      <a:lnTo>
                        <a:pt x="323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  <p:sp>
              <p:nvSpPr>
                <p:cNvPr id="73" name="Freeform 300">
                  <a:extLst>
                    <a:ext uri="{FF2B5EF4-FFF2-40B4-BE49-F238E27FC236}">
                      <a16:creationId xmlns:a16="http://schemas.microsoft.com/office/drawing/2014/main" id="{E8BFE51D-892B-4580-8597-506E3D4C3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-1891769" y="5258389"/>
                  <a:ext cx="295465" cy="293695"/>
                </a:xfrm>
                <a:custGeom>
                  <a:avLst/>
                  <a:gdLst>
                    <a:gd name="T0" fmla="*/ 1289 w 1835"/>
                    <a:gd name="T1" fmla="*/ 2 h 1823"/>
                    <a:gd name="T2" fmla="*/ 1327 w 1835"/>
                    <a:gd name="T3" fmla="*/ 23 h 1823"/>
                    <a:gd name="T4" fmla="*/ 1350 w 1835"/>
                    <a:gd name="T5" fmla="*/ 60 h 1823"/>
                    <a:gd name="T6" fmla="*/ 1776 w 1835"/>
                    <a:gd name="T7" fmla="*/ 482 h 1823"/>
                    <a:gd name="T8" fmla="*/ 1812 w 1835"/>
                    <a:gd name="T9" fmla="*/ 505 h 1823"/>
                    <a:gd name="T10" fmla="*/ 1833 w 1835"/>
                    <a:gd name="T11" fmla="*/ 543 h 1823"/>
                    <a:gd name="T12" fmla="*/ 1832 w 1835"/>
                    <a:gd name="T13" fmla="*/ 586 h 1823"/>
                    <a:gd name="T14" fmla="*/ 1810 w 1835"/>
                    <a:gd name="T15" fmla="*/ 622 h 1823"/>
                    <a:gd name="T16" fmla="*/ 1498 w 1835"/>
                    <a:gd name="T17" fmla="*/ 929 h 1823"/>
                    <a:gd name="T18" fmla="*/ 1459 w 1835"/>
                    <a:gd name="T19" fmla="*/ 942 h 1823"/>
                    <a:gd name="T20" fmla="*/ 1253 w 1835"/>
                    <a:gd name="T21" fmla="*/ 903 h 1823"/>
                    <a:gd name="T22" fmla="*/ 1194 w 1835"/>
                    <a:gd name="T23" fmla="*/ 1011 h 1823"/>
                    <a:gd name="T24" fmla="*/ 1118 w 1835"/>
                    <a:gd name="T25" fmla="*/ 1126 h 1823"/>
                    <a:gd name="T26" fmla="*/ 1030 w 1835"/>
                    <a:gd name="T27" fmla="*/ 1243 h 1823"/>
                    <a:gd name="T28" fmla="*/ 930 w 1835"/>
                    <a:gd name="T29" fmla="*/ 1362 h 1823"/>
                    <a:gd name="T30" fmla="*/ 823 w 1835"/>
                    <a:gd name="T31" fmla="*/ 1475 h 1823"/>
                    <a:gd name="T32" fmla="*/ 705 w 1835"/>
                    <a:gd name="T33" fmla="*/ 1578 h 1823"/>
                    <a:gd name="T34" fmla="*/ 585 w 1835"/>
                    <a:gd name="T35" fmla="*/ 1659 h 1823"/>
                    <a:gd name="T36" fmla="*/ 470 w 1835"/>
                    <a:gd name="T37" fmla="*/ 1719 h 1823"/>
                    <a:gd name="T38" fmla="*/ 363 w 1835"/>
                    <a:gd name="T39" fmla="*/ 1763 h 1823"/>
                    <a:gd name="T40" fmla="*/ 268 w 1835"/>
                    <a:gd name="T41" fmla="*/ 1792 h 1823"/>
                    <a:gd name="T42" fmla="*/ 187 w 1835"/>
                    <a:gd name="T43" fmla="*/ 1810 h 1823"/>
                    <a:gd name="T44" fmla="*/ 130 w 1835"/>
                    <a:gd name="T45" fmla="*/ 1819 h 1823"/>
                    <a:gd name="T46" fmla="*/ 95 w 1835"/>
                    <a:gd name="T47" fmla="*/ 1823 h 1823"/>
                    <a:gd name="T48" fmla="*/ 71 w 1835"/>
                    <a:gd name="T49" fmla="*/ 1822 h 1823"/>
                    <a:gd name="T50" fmla="*/ 39 w 1835"/>
                    <a:gd name="T51" fmla="*/ 1810 h 1823"/>
                    <a:gd name="T52" fmla="*/ 14 w 1835"/>
                    <a:gd name="T53" fmla="*/ 1785 h 1823"/>
                    <a:gd name="T54" fmla="*/ 1 w 1835"/>
                    <a:gd name="T55" fmla="*/ 1753 h 1823"/>
                    <a:gd name="T56" fmla="*/ 0 w 1835"/>
                    <a:gd name="T57" fmla="*/ 1729 h 1823"/>
                    <a:gd name="T58" fmla="*/ 3 w 1835"/>
                    <a:gd name="T59" fmla="*/ 1695 h 1823"/>
                    <a:gd name="T60" fmla="*/ 13 w 1835"/>
                    <a:gd name="T61" fmla="*/ 1636 h 1823"/>
                    <a:gd name="T62" fmla="*/ 30 w 1835"/>
                    <a:gd name="T63" fmla="*/ 1557 h 1823"/>
                    <a:gd name="T64" fmla="*/ 61 w 1835"/>
                    <a:gd name="T65" fmla="*/ 1463 h 1823"/>
                    <a:gd name="T66" fmla="*/ 105 w 1835"/>
                    <a:gd name="T67" fmla="*/ 1357 h 1823"/>
                    <a:gd name="T68" fmla="*/ 165 w 1835"/>
                    <a:gd name="T69" fmla="*/ 1242 h 1823"/>
                    <a:gd name="T70" fmla="*/ 247 w 1835"/>
                    <a:gd name="T71" fmla="*/ 1124 h 1823"/>
                    <a:gd name="T72" fmla="*/ 351 w 1835"/>
                    <a:gd name="T73" fmla="*/ 1007 h 1823"/>
                    <a:gd name="T74" fmla="*/ 465 w 1835"/>
                    <a:gd name="T75" fmla="*/ 899 h 1823"/>
                    <a:gd name="T76" fmla="*/ 583 w 1835"/>
                    <a:gd name="T77" fmla="*/ 800 h 1823"/>
                    <a:gd name="T78" fmla="*/ 703 w 1835"/>
                    <a:gd name="T79" fmla="*/ 712 h 1823"/>
                    <a:gd name="T80" fmla="*/ 818 w 1835"/>
                    <a:gd name="T81" fmla="*/ 637 h 1823"/>
                    <a:gd name="T82" fmla="*/ 927 w 1835"/>
                    <a:gd name="T83" fmla="*/ 579 h 1823"/>
                    <a:gd name="T84" fmla="*/ 888 w 1835"/>
                    <a:gd name="T85" fmla="*/ 374 h 1823"/>
                    <a:gd name="T86" fmla="*/ 900 w 1835"/>
                    <a:gd name="T87" fmla="*/ 335 h 1823"/>
                    <a:gd name="T88" fmla="*/ 1208 w 1835"/>
                    <a:gd name="T89" fmla="*/ 25 h 1823"/>
                    <a:gd name="T90" fmla="*/ 1246 w 1835"/>
                    <a:gd name="T91" fmla="*/ 3 h 18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835" h="1823">
                      <a:moveTo>
                        <a:pt x="1267" y="0"/>
                      </a:moveTo>
                      <a:lnTo>
                        <a:pt x="1289" y="2"/>
                      </a:lnTo>
                      <a:lnTo>
                        <a:pt x="1310" y="11"/>
                      </a:lnTo>
                      <a:lnTo>
                        <a:pt x="1327" y="23"/>
                      </a:lnTo>
                      <a:lnTo>
                        <a:pt x="1341" y="40"/>
                      </a:lnTo>
                      <a:lnTo>
                        <a:pt x="1350" y="60"/>
                      </a:lnTo>
                      <a:lnTo>
                        <a:pt x="1451" y="381"/>
                      </a:lnTo>
                      <a:lnTo>
                        <a:pt x="1776" y="482"/>
                      </a:lnTo>
                      <a:lnTo>
                        <a:pt x="1796" y="491"/>
                      </a:lnTo>
                      <a:lnTo>
                        <a:pt x="1812" y="505"/>
                      </a:lnTo>
                      <a:lnTo>
                        <a:pt x="1825" y="522"/>
                      </a:lnTo>
                      <a:lnTo>
                        <a:pt x="1833" y="543"/>
                      </a:lnTo>
                      <a:lnTo>
                        <a:pt x="1835" y="565"/>
                      </a:lnTo>
                      <a:lnTo>
                        <a:pt x="1832" y="586"/>
                      </a:lnTo>
                      <a:lnTo>
                        <a:pt x="1824" y="606"/>
                      </a:lnTo>
                      <a:lnTo>
                        <a:pt x="1810" y="622"/>
                      </a:lnTo>
                      <a:lnTo>
                        <a:pt x="1515" y="917"/>
                      </a:lnTo>
                      <a:lnTo>
                        <a:pt x="1498" y="929"/>
                      </a:lnTo>
                      <a:lnTo>
                        <a:pt x="1479" y="937"/>
                      </a:lnTo>
                      <a:lnTo>
                        <a:pt x="1459" y="942"/>
                      </a:lnTo>
                      <a:lnTo>
                        <a:pt x="1439" y="939"/>
                      </a:lnTo>
                      <a:lnTo>
                        <a:pt x="1253" y="903"/>
                      </a:lnTo>
                      <a:lnTo>
                        <a:pt x="1226" y="956"/>
                      </a:lnTo>
                      <a:lnTo>
                        <a:pt x="1194" y="1011"/>
                      </a:lnTo>
                      <a:lnTo>
                        <a:pt x="1158" y="1067"/>
                      </a:lnTo>
                      <a:lnTo>
                        <a:pt x="1118" y="1126"/>
                      </a:lnTo>
                      <a:lnTo>
                        <a:pt x="1075" y="1184"/>
                      </a:lnTo>
                      <a:lnTo>
                        <a:pt x="1030" y="1243"/>
                      </a:lnTo>
                      <a:lnTo>
                        <a:pt x="981" y="1302"/>
                      </a:lnTo>
                      <a:lnTo>
                        <a:pt x="930" y="1362"/>
                      </a:lnTo>
                      <a:lnTo>
                        <a:pt x="877" y="1419"/>
                      </a:lnTo>
                      <a:lnTo>
                        <a:pt x="823" y="1475"/>
                      </a:lnTo>
                      <a:lnTo>
                        <a:pt x="763" y="1529"/>
                      </a:lnTo>
                      <a:lnTo>
                        <a:pt x="705" y="1578"/>
                      </a:lnTo>
                      <a:lnTo>
                        <a:pt x="645" y="1622"/>
                      </a:lnTo>
                      <a:lnTo>
                        <a:pt x="585" y="1659"/>
                      </a:lnTo>
                      <a:lnTo>
                        <a:pt x="528" y="1691"/>
                      </a:lnTo>
                      <a:lnTo>
                        <a:pt x="470" y="1719"/>
                      </a:lnTo>
                      <a:lnTo>
                        <a:pt x="416" y="1743"/>
                      </a:lnTo>
                      <a:lnTo>
                        <a:pt x="363" y="1763"/>
                      </a:lnTo>
                      <a:lnTo>
                        <a:pt x="314" y="1780"/>
                      </a:lnTo>
                      <a:lnTo>
                        <a:pt x="268" y="1792"/>
                      </a:lnTo>
                      <a:lnTo>
                        <a:pt x="226" y="1803"/>
                      </a:lnTo>
                      <a:lnTo>
                        <a:pt x="187" y="1810"/>
                      </a:lnTo>
                      <a:lnTo>
                        <a:pt x="156" y="1816"/>
                      </a:lnTo>
                      <a:lnTo>
                        <a:pt x="130" y="1819"/>
                      </a:lnTo>
                      <a:lnTo>
                        <a:pt x="109" y="1821"/>
                      </a:lnTo>
                      <a:lnTo>
                        <a:pt x="95" y="1823"/>
                      </a:lnTo>
                      <a:lnTo>
                        <a:pt x="88" y="1823"/>
                      </a:lnTo>
                      <a:lnTo>
                        <a:pt x="71" y="1822"/>
                      </a:lnTo>
                      <a:lnTo>
                        <a:pt x="54" y="1817"/>
                      </a:lnTo>
                      <a:lnTo>
                        <a:pt x="39" y="1810"/>
                      </a:lnTo>
                      <a:lnTo>
                        <a:pt x="25" y="1799"/>
                      </a:lnTo>
                      <a:lnTo>
                        <a:pt x="14" y="1785"/>
                      </a:lnTo>
                      <a:lnTo>
                        <a:pt x="5" y="1769"/>
                      </a:lnTo>
                      <a:lnTo>
                        <a:pt x="1" y="1753"/>
                      </a:lnTo>
                      <a:lnTo>
                        <a:pt x="0" y="1735"/>
                      </a:lnTo>
                      <a:lnTo>
                        <a:pt x="0" y="1729"/>
                      </a:lnTo>
                      <a:lnTo>
                        <a:pt x="1" y="1715"/>
                      </a:lnTo>
                      <a:lnTo>
                        <a:pt x="3" y="1695"/>
                      </a:lnTo>
                      <a:lnTo>
                        <a:pt x="7" y="1669"/>
                      </a:lnTo>
                      <a:lnTo>
                        <a:pt x="13" y="1636"/>
                      </a:lnTo>
                      <a:lnTo>
                        <a:pt x="21" y="1599"/>
                      </a:lnTo>
                      <a:lnTo>
                        <a:pt x="30" y="1557"/>
                      </a:lnTo>
                      <a:lnTo>
                        <a:pt x="44" y="1511"/>
                      </a:lnTo>
                      <a:lnTo>
                        <a:pt x="61" y="1463"/>
                      </a:lnTo>
                      <a:lnTo>
                        <a:pt x="81" y="1411"/>
                      </a:lnTo>
                      <a:lnTo>
                        <a:pt x="105" y="1357"/>
                      </a:lnTo>
                      <a:lnTo>
                        <a:pt x="133" y="1299"/>
                      </a:lnTo>
                      <a:lnTo>
                        <a:pt x="165" y="1242"/>
                      </a:lnTo>
                      <a:lnTo>
                        <a:pt x="203" y="1183"/>
                      </a:lnTo>
                      <a:lnTo>
                        <a:pt x="247" y="1124"/>
                      </a:lnTo>
                      <a:lnTo>
                        <a:pt x="295" y="1065"/>
                      </a:lnTo>
                      <a:lnTo>
                        <a:pt x="351" y="1007"/>
                      </a:lnTo>
                      <a:lnTo>
                        <a:pt x="407" y="952"/>
                      </a:lnTo>
                      <a:lnTo>
                        <a:pt x="465" y="899"/>
                      </a:lnTo>
                      <a:lnTo>
                        <a:pt x="525" y="849"/>
                      </a:lnTo>
                      <a:lnTo>
                        <a:pt x="583" y="800"/>
                      </a:lnTo>
                      <a:lnTo>
                        <a:pt x="643" y="754"/>
                      </a:lnTo>
                      <a:lnTo>
                        <a:pt x="703" y="712"/>
                      </a:lnTo>
                      <a:lnTo>
                        <a:pt x="761" y="673"/>
                      </a:lnTo>
                      <a:lnTo>
                        <a:pt x="818" y="637"/>
                      </a:lnTo>
                      <a:lnTo>
                        <a:pt x="873" y="606"/>
                      </a:lnTo>
                      <a:lnTo>
                        <a:pt x="927" y="579"/>
                      </a:lnTo>
                      <a:lnTo>
                        <a:pt x="890" y="395"/>
                      </a:lnTo>
                      <a:lnTo>
                        <a:pt x="888" y="374"/>
                      </a:lnTo>
                      <a:lnTo>
                        <a:pt x="892" y="354"/>
                      </a:lnTo>
                      <a:lnTo>
                        <a:pt x="900" y="335"/>
                      </a:lnTo>
                      <a:lnTo>
                        <a:pt x="913" y="319"/>
                      </a:lnTo>
                      <a:lnTo>
                        <a:pt x="1208" y="25"/>
                      </a:lnTo>
                      <a:lnTo>
                        <a:pt x="1226" y="12"/>
                      </a:lnTo>
                      <a:lnTo>
                        <a:pt x="1246" y="3"/>
                      </a:lnTo>
                      <a:lnTo>
                        <a:pt x="126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69F6B890-6F12-431B-8C91-7B15E1E72122}"/>
              </a:ext>
            </a:extLst>
          </p:cNvPr>
          <p:cNvSpPr/>
          <p:nvPr/>
        </p:nvSpPr>
        <p:spPr>
          <a:xfrm>
            <a:off x="6882127" y="3140908"/>
            <a:ext cx="3818870" cy="1031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industry’s</a:t>
            </a:r>
            <a:r>
              <a:rPr lang="en-US" sz="1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,</a:t>
            </a:r>
            <a:endParaRPr lang="en-US" sz="1400" b="1" i="1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F63CB18-A8F8-4EC9-B0B7-CABA1075C4CC}"/>
              </a:ext>
            </a:extLst>
          </p:cNvPr>
          <p:cNvSpPr/>
          <p:nvPr/>
        </p:nvSpPr>
        <p:spPr>
          <a:xfrm>
            <a:off x="6882127" y="4533871"/>
            <a:ext cx="4453530" cy="133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438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7" grpId="0"/>
      <p:bldP spid="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5467F847-ACE4-44ED-9EDE-3D61E4AD0739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DE5FD02-F34A-4C24-8251-6321D4FCEA97}"/>
              </a:ext>
            </a:extLst>
          </p:cNvPr>
          <p:cNvGrpSpPr/>
          <p:nvPr/>
        </p:nvGrpSpPr>
        <p:grpSpPr>
          <a:xfrm>
            <a:off x="625528" y="1881432"/>
            <a:ext cx="6880341" cy="4716652"/>
            <a:chOff x="625528" y="1881432"/>
            <a:chExt cx="6880341" cy="4716652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EDC7A0F6-4FD9-4920-812D-3D31DCD94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431" y="2540368"/>
              <a:ext cx="6025664" cy="81951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8B9527E8-2355-4719-B84E-78906EBF0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431" y="3354348"/>
              <a:ext cx="5145237" cy="8195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312DC9E1-7241-4736-9EF4-082658DAE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431" y="4170543"/>
              <a:ext cx="4389442" cy="81841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D48EC7AA-9C72-42AD-B1DB-BD1090AEA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431" y="4984522"/>
              <a:ext cx="5649129" cy="818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A4D24574-0BF8-4A28-8C17-9FDF2C6ACFD8}"/>
                </a:ext>
              </a:extLst>
            </p:cNvPr>
            <p:cNvGrpSpPr/>
            <p:nvPr/>
          </p:nvGrpSpPr>
          <p:grpSpPr>
            <a:xfrm>
              <a:off x="4576209" y="4085471"/>
              <a:ext cx="987446" cy="987446"/>
              <a:chOff x="4260853" y="3049588"/>
              <a:chExt cx="1641476" cy="1641475"/>
            </a:xfrm>
          </p:grpSpPr>
          <p:sp>
            <p:nvSpPr>
              <p:cNvPr id="11" name="Oval 11">
                <a:extLst>
                  <a:ext uri="{FF2B5EF4-FFF2-40B4-BE49-F238E27FC236}">
                    <a16:creationId xmlns:a16="http://schemas.microsoft.com/office/drawing/2014/main" id="{E56F4D50-744E-4807-9E85-1A6B32CA6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0853" y="3049588"/>
                <a:ext cx="1641476" cy="1641475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91BBFA11-1D8A-46DD-964E-5293E5D64D27}"/>
                  </a:ext>
                </a:extLst>
              </p:cNvPr>
              <p:cNvGrpSpPr/>
              <p:nvPr/>
            </p:nvGrpSpPr>
            <p:grpSpPr>
              <a:xfrm>
                <a:off x="4820666" y="3487302"/>
                <a:ext cx="521847" cy="766046"/>
                <a:chOff x="8531226" y="744538"/>
                <a:chExt cx="247650" cy="363538"/>
              </a:xfrm>
              <a:solidFill>
                <a:schemeClr val="bg1"/>
              </a:solidFill>
            </p:grpSpPr>
            <p:sp>
              <p:nvSpPr>
                <p:cNvPr id="21" name="Freeform 149">
                  <a:extLst>
                    <a:ext uri="{FF2B5EF4-FFF2-40B4-BE49-F238E27FC236}">
                      <a16:creationId xmlns:a16="http://schemas.microsoft.com/office/drawing/2014/main" id="{8F10D52D-AD54-409E-BD79-F941A3D7952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599488" y="1039813"/>
                  <a:ext cx="114300" cy="12700"/>
                </a:xfrm>
                <a:custGeom>
                  <a:avLst/>
                  <a:gdLst>
                    <a:gd name="T0" fmla="*/ 0 w 35"/>
                    <a:gd name="T1" fmla="*/ 4 h 4"/>
                    <a:gd name="T2" fmla="*/ 34 w 35"/>
                    <a:gd name="T3" fmla="*/ 4 h 4"/>
                    <a:gd name="T4" fmla="*/ 35 w 35"/>
                    <a:gd name="T5" fmla="*/ 0 h 4"/>
                    <a:gd name="T6" fmla="*/ 0 w 35"/>
                    <a:gd name="T7" fmla="*/ 0 h 4"/>
                    <a:gd name="T8" fmla="*/ 0 w 35"/>
                    <a:gd name="T9" fmla="*/ 4 h 4"/>
                    <a:gd name="T10" fmla="*/ 0 w 35"/>
                    <a:gd name="T11" fmla="*/ 4 h 4"/>
                    <a:gd name="T12" fmla="*/ 0 w 35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" h="4">
                      <a:moveTo>
                        <a:pt x="0" y="4"/>
                      </a:move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3"/>
                        <a:pt x="34" y="2"/>
                        <a:pt x="3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"/>
                        <a:pt x="0" y="3"/>
                        <a:pt x="0" y="4"/>
                      </a:cubicBezTo>
                      <a:close/>
                      <a:moveTo>
                        <a:pt x="0" y="4"/>
                      </a:moveTo>
                      <a:cubicBezTo>
                        <a:pt x="0" y="4"/>
                        <a:pt x="0" y="4"/>
                        <a:pt x="0" y="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Freeform 150">
                  <a:extLst>
                    <a:ext uri="{FF2B5EF4-FFF2-40B4-BE49-F238E27FC236}">
                      <a16:creationId xmlns:a16="http://schemas.microsoft.com/office/drawing/2014/main" id="{C35A07AF-D017-4877-B14D-DB9ED1590A0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629650" y="887413"/>
                  <a:ext cx="55562" cy="139700"/>
                </a:xfrm>
                <a:custGeom>
                  <a:avLst/>
                  <a:gdLst>
                    <a:gd name="T0" fmla="*/ 12 w 17"/>
                    <a:gd name="T1" fmla="*/ 43 h 43"/>
                    <a:gd name="T2" fmla="*/ 12 w 17"/>
                    <a:gd name="T3" fmla="*/ 21 h 43"/>
                    <a:gd name="T4" fmla="*/ 13 w 17"/>
                    <a:gd name="T5" fmla="*/ 20 h 43"/>
                    <a:gd name="T6" fmla="*/ 17 w 17"/>
                    <a:gd name="T7" fmla="*/ 14 h 43"/>
                    <a:gd name="T8" fmla="*/ 17 w 17"/>
                    <a:gd name="T9" fmla="*/ 3 h 43"/>
                    <a:gd name="T10" fmla="*/ 15 w 17"/>
                    <a:gd name="T11" fmla="*/ 0 h 43"/>
                    <a:gd name="T12" fmla="*/ 14 w 17"/>
                    <a:gd name="T13" fmla="*/ 0 h 43"/>
                    <a:gd name="T14" fmla="*/ 10 w 17"/>
                    <a:gd name="T15" fmla="*/ 3 h 43"/>
                    <a:gd name="T16" fmla="*/ 7 w 17"/>
                    <a:gd name="T17" fmla="*/ 3 h 43"/>
                    <a:gd name="T18" fmla="*/ 2 w 17"/>
                    <a:gd name="T19" fmla="*/ 0 h 43"/>
                    <a:gd name="T20" fmla="*/ 2 w 17"/>
                    <a:gd name="T21" fmla="*/ 0 h 43"/>
                    <a:gd name="T22" fmla="*/ 0 w 17"/>
                    <a:gd name="T23" fmla="*/ 3 h 43"/>
                    <a:gd name="T24" fmla="*/ 0 w 17"/>
                    <a:gd name="T25" fmla="*/ 14 h 43"/>
                    <a:gd name="T26" fmla="*/ 4 w 17"/>
                    <a:gd name="T27" fmla="*/ 20 h 43"/>
                    <a:gd name="T28" fmla="*/ 4 w 17"/>
                    <a:gd name="T29" fmla="*/ 21 h 43"/>
                    <a:gd name="T30" fmla="*/ 4 w 17"/>
                    <a:gd name="T31" fmla="*/ 43 h 43"/>
                    <a:gd name="T32" fmla="*/ 12 w 17"/>
                    <a:gd name="T33" fmla="*/ 43 h 43"/>
                    <a:gd name="T34" fmla="*/ 12 w 17"/>
                    <a:gd name="T35" fmla="*/ 43 h 43"/>
                    <a:gd name="T36" fmla="*/ 12 w 17"/>
                    <a:gd name="T37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7" h="43">
                      <a:moveTo>
                        <a:pt x="12" y="43"/>
                      </a:move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12" y="21"/>
                        <a:pt x="12" y="20"/>
                        <a:pt x="13" y="20"/>
                      </a:cubicBezTo>
                      <a:cubicBezTo>
                        <a:pt x="17" y="14"/>
                        <a:pt x="17" y="14"/>
                        <a:pt x="17" y="14"/>
                      </a:cubicBezTo>
                      <a:cubicBezTo>
                        <a:pt x="17" y="3"/>
                        <a:pt x="17" y="3"/>
                        <a:pt x="17" y="3"/>
                      </a:cubicBezTo>
                      <a:cubicBezTo>
                        <a:pt x="17" y="2"/>
                        <a:pt x="16" y="0"/>
                        <a:pt x="15" y="0"/>
                      </a:cubicBez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10" y="3"/>
                        <a:pt x="10" y="3"/>
                        <a:pt x="10" y="3"/>
                      </a:cubicBezTo>
                      <a:cubicBezTo>
                        <a:pt x="9" y="4"/>
                        <a:pt x="8" y="4"/>
                        <a:pt x="7" y="3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2"/>
                        <a:pt x="0" y="3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4" y="20"/>
                        <a:pt x="4" y="21"/>
                        <a:pt x="4" y="21"/>
                      </a:cubicBezTo>
                      <a:cubicBezTo>
                        <a:pt x="4" y="43"/>
                        <a:pt x="4" y="43"/>
                        <a:pt x="4" y="43"/>
                      </a:cubicBezTo>
                      <a:lnTo>
                        <a:pt x="12" y="43"/>
                      </a:lnTo>
                      <a:close/>
                      <a:moveTo>
                        <a:pt x="12" y="43"/>
                      </a:moveTo>
                      <a:cubicBezTo>
                        <a:pt x="12" y="43"/>
                        <a:pt x="12" y="43"/>
                        <a:pt x="12" y="4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151">
                  <a:extLst>
                    <a:ext uri="{FF2B5EF4-FFF2-40B4-BE49-F238E27FC236}">
                      <a16:creationId xmlns:a16="http://schemas.microsoft.com/office/drawing/2014/main" id="{D6475E10-C008-4E0F-AF00-9E1D0A0E98E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599488" y="1065213"/>
                  <a:ext cx="111125" cy="42863"/>
                </a:xfrm>
                <a:custGeom>
                  <a:avLst/>
                  <a:gdLst>
                    <a:gd name="T0" fmla="*/ 0 w 34"/>
                    <a:gd name="T1" fmla="*/ 0 h 13"/>
                    <a:gd name="T2" fmla="*/ 17 w 34"/>
                    <a:gd name="T3" fmla="*/ 13 h 13"/>
                    <a:gd name="T4" fmla="*/ 34 w 34"/>
                    <a:gd name="T5" fmla="*/ 0 h 13"/>
                    <a:gd name="T6" fmla="*/ 0 w 34"/>
                    <a:gd name="T7" fmla="*/ 0 h 13"/>
                    <a:gd name="T8" fmla="*/ 0 w 34"/>
                    <a:gd name="T9" fmla="*/ 0 h 13"/>
                    <a:gd name="T10" fmla="*/ 0 w 34"/>
                    <a:gd name="T1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13">
                      <a:moveTo>
                        <a:pt x="0" y="0"/>
                      </a:moveTo>
                      <a:cubicBezTo>
                        <a:pt x="2" y="13"/>
                        <a:pt x="11" y="13"/>
                        <a:pt x="17" y="13"/>
                      </a:cubicBezTo>
                      <a:cubicBezTo>
                        <a:pt x="23" y="13"/>
                        <a:pt x="33" y="13"/>
                        <a:pt x="34" y="0"/>
                      </a:cubicBezTo>
                      <a:lnTo>
                        <a:pt x="0" y="0"/>
                      </a:lnTo>
                      <a:close/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152">
                  <a:extLst>
                    <a:ext uri="{FF2B5EF4-FFF2-40B4-BE49-F238E27FC236}">
                      <a16:creationId xmlns:a16="http://schemas.microsoft.com/office/drawing/2014/main" id="{EB2DBF2D-7291-4B60-82F0-3BBBBA2C82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645525" y="828675"/>
                  <a:ext cx="19050" cy="19050"/>
                </a:xfrm>
                <a:custGeom>
                  <a:avLst/>
                  <a:gdLst>
                    <a:gd name="T0" fmla="*/ 3 w 6"/>
                    <a:gd name="T1" fmla="*/ 0 h 6"/>
                    <a:gd name="T2" fmla="*/ 0 w 6"/>
                    <a:gd name="T3" fmla="*/ 3 h 6"/>
                    <a:gd name="T4" fmla="*/ 3 w 6"/>
                    <a:gd name="T5" fmla="*/ 6 h 6"/>
                    <a:gd name="T6" fmla="*/ 6 w 6"/>
                    <a:gd name="T7" fmla="*/ 3 h 6"/>
                    <a:gd name="T8" fmla="*/ 3 w 6"/>
                    <a:gd name="T9" fmla="*/ 0 h 6"/>
                    <a:gd name="T10" fmla="*/ 3 w 6"/>
                    <a:gd name="T11" fmla="*/ 0 h 6"/>
                    <a:gd name="T12" fmla="*/ 3 w 6"/>
                    <a:gd name="T13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3" y="0"/>
                      </a:moveTo>
                      <a:cubicBezTo>
                        <a:pt x="2" y="0"/>
                        <a:pt x="0" y="1"/>
                        <a:pt x="0" y="3"/>
                      </a:cubicBezTo>
                      <a:cubicBezTo>
                        <a:pt x="0" y="4"/>
                        <a:pt x="2" y="6"/>
                        <a:pt x="3" y="6"/>
                      </a:cubicBezTo>
                      <a:cubicBezTo>
                        <a:pt x="5" y="6"/>
                        <a:pt x="6" y="4"/>
                        <a:pt x="6" y="3"/>
                      </a:cubicBezTo>
                      <a:cubicBezTo>
                        <a:pt x="6" y="1"/>
                        <a:pt x="5" y="0"/>
                        <a:pt x="3" y="0"/>
                      </a:cubicBezTo>
                      <a:close/>
                      <a:moveTo>
                        <a:pt x="3" y="0"/>
                      </a:moveTo>
                      <a:cubicBezTo>
                        <a:pt x="3" y="0"/>
                        <a:pt x="3" y="0"/>
                        <a:pt x="3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Freeform 153">
                  <a:extLst>
                    <a:ext uri="{FF2B5EF4-FFF2-40B4-BE49-F238E27FC236}">
                      <a16:creationId xmlns:a16="http://schemas.microsoft.com/office/drawing/2014/main" id="{FBCDABE4-83A8-4AC0-9988-3B8E4F376C2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531226" y="744538"/>
                  <a:ext cx="247650" cy="282575"/>
                </a:xfrm>
                <a:custGeom>
                  <a:avLst/>
                  <a:gdLst>
                    <a:gd name="T0" fmla="*/ 38 w 76"/>
                    <a:gd name="T1" fmla="*/ 0 h 87"/>
                    <a:gd name="T2" fmla="*/ 0 w 76"/>
                    <a:gd name="T3" fmla="*/ 38 h 87"/>
                    <a:gd name="T4" fmla="*/ 12 w 76"/>
                    <a:gd name="T5" fmla="*/ 64 h 87"/>
                    <a:gd name="T6" fmla="*/ 17 w 76"/>
                    <a:gd name="T7" fmla="*/ 70 h 87"/>
                    <a:gd name="T8" fmla="*/ 21 w 76"/>
                    <a:gd name="T9" fmla="*/ 87 h 87"/>
                    <a:gd name="T10" fmla="*/ 29 w 76"/>
                    <a:gd name="T11" fmla="*/ 87 h 87"/>
                    <a:gd name="T12" fmla="*/ 29 w 76"/>
                    <a:gd name="T13" fmla="*/ 66 h 87"/>
                    <a:gd name="T14" fmla="*/ 25 w 76"/>
                    <a:gd name="T15" fmla="*/ 60 h 87"/>
                    <a:gd name="T16" fmla="*/ 25 w 76"/>
                    <a:gd name="T17" fmla="*/ 59 h 87"/>
                    <a:gd name="T18" fmla="*/ 25 w 76"/>
                    <a:gd name="T19" fmla="*/ 47 h 87"/>
                    <a:gd name="T20" fmla="*/ 30 w 76"/>
                    <a:gd name="T21" fmla="*/ 39 h 87"/>
                    <a:gd name="T22" fmla="*/ 32 w 76"/>
                    <a:gd name="T23" fmla="*/ 38 h 87"/>
                    <a:gd name="T24" fmla="*/ 34 w 76"/>
                    <a:gd name="T25" fmla="*/ 39 h 87"/>
                    <a:gd name="T26" fmla="*/ 38 w 76"/>
                    <a:gd name="T27" fmla="*/ 42 h 87"/>
                    <a:gd name="T28" fmla="*/ 42 w 76"/>
                    <a:gd name="T29" fmla="*/ 39 h 87"/>
                    <a:gd name="T30" fmla="*/ 44 w 76"/>
                    <a:gd name="T31" fmla="*/ 38 h 87"/>
                    <a:gd name="T32" fmla="*/ 46 w 76"/>
                    <a:gd name="T33" fmla="*/ 39 h 87"/>
                    <a:gd name="T34" fmla="*/ 52 w 76"/>
                    <a:gd name="T35" fmla="*/ 47 h 87"/>
                    <a:gd name="T36" fmla="*/ 52 w 76"/>
                    <a:gd name="T37" fmla="*/ 59 h 87"/>
                    <a:gd name="T38" fmla="*/ 51 w 76"/>
                    <a:gd name="T39" fmla="*/ 60 h 87"/>
                    <a:gd name="T40" fmla="*/ 48 w 76"/>
                    <a:gd name="T41" fmla="*/ 66 h 87"/>
                    <a:gd name="T42" fmla="*/ 48 w 76"/>
                    <a:gd name="T43" fmla="*/ 87 h 87"/>
                    <a:gd name="T44" fmla="*/ 56 w 76"/>
                    <a:gd name="T45" fmla="*/ 87 h 87"/>
                    <a:gd name="T46" fmla="*/ 59 w 76"/>
                    <a:gd name="T47" fmla="*/ 70 h 87"/>
                    <a:gd name="T48" fmla="*/ 65 w 76"/>
                    <a:gd name="T49" fmla="*/ 64 h 87"/>
                    <a:gd name="T50" fmla="*/ 76 w 76"/>
                    <a:gd name="T51" fmla="*/ 38 h 87"/>
                    <a:gd name="T52" fmla="*/ 38 w 76"/>
                    <a:gd name="T53" fmla="*/ 0 h 87"/>
                    <a:gd name="T54" fmla="*/ 38 w 76"/>
                    <a:gd name="T55" fmla="*/ 37 h 87"/>
                    <a:gd name="T56" fmla="*/ 30 w 76"/>
                    <a:gd name="T57" fmla="*/ 29 h 87"/>
                    <a:gd name="T58" fmla="*/ 38 w 76"/>
                    <a:gd name="T59" fmla="*/ 21 h 87"/>
                    <a:gd name="T60" fmla="*/ 46 w 76"/>
                    <a:gd name="T61" fmla="*/ 29 h 87"/>
                    <a:gd name="T62" fmla="*/ 38 w 76"/>
                    <a:gd name="T63" fmla="*/ 37 h 87"/>
                    <a:gd name="T64" fmla="*/ 38 w 76"/>
                    <a:gd name="T65" fmla="*/ 37 h 87"/>
                    <a:gd name="T66" fmla="*/ 38 w 76"/>
                    <a:gd name="T67" fmla="*/ 3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76" h="87">
                      <a:moveTo>
                        <a:pt x="38" y="0"/>
                      </a:moveTo>
                      <a:cubicBezTo>
                        <a:pt x="17" y="0"/>
                        <a:pt x="0" y="17"/>
                        <a:pt x="0" y="38"/>
                      </a:cubicBezTo>
                      <a:cubicBezTo>
                        <a:pt x="0" y="49"/>
                        <a:pt x="6" y="57"/>
                        <a:pt x="12" y="64"/>
                      </a:cubicBezTo>
                      <a:cubicBezTo>
                        <a:pt x="14" y="66"/>
                        <a:pt x="15" y="68"/>
                        <a:pt x="17" y="70"/>
                      </a:cubicBezTo>
                      <a:cubicBezTo>
                        <a:pt x="19" y="73"/>
                        <a:pt x="20" y="80"/>
                        <a:pt x="21" y="87"/>
                      </a:cubicBezTo>
                      <a:cubicBezTo>
                        <a:pt x="29" y="87"/>
                        <a:pt x="29" y="87"/>
                        <a:pt x="29" y="87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25" y="60"/>
                        <a:pt x="25" y="60"/>
                        <a:pt x="25" y="60"/>
                      </a:cubicBezTo>
                      <a:cubicBezTo>
                        <a:pt x="25" y="60"/>
                        <a:pt x="25" y="59"/>
                        <a:pt x="25" y="59"/>
                      </a:cubicBezTo>
                      <a:cubicBezTo>
                        <a:pt x="25" y="47"/>
                        <a:pt x="25" y="47"/>
                        <a:pt x="25" y="47"/>
                      </a:cubicBezTo>
                      <a:cubicBezTo>
                        <a:pt x="25" y="43"/>
                        <a:pt x="27" y="40"/>
                        <a:pt x="30" y="39"/>
                      </a:cubicBezTo>
                      <a:cubicBezTo>
                        <a:pt x="30" y="39"/>
                        <a:pt x="32" y="38"/>
                        <a:pt x="32" y="38"/>
                      </a:cubicBezTo>
                      <a:cubicBezTo>
                        <a:pt x="33" y="38"/>
                        <a:pt x="34" y="38"/>
                        <a:pt x="34" y="39"/>
                      </a:cubicBezTo>
                      <a:cubicBezTo>
                        <a:pt x="38" y="42"/>
                        <a:pt x="38" y="42"/>
                        <a:pt x="38" y="42"/>
                      </a:cubicBezTo>
                      <a:cubicBezTo>
                        <a:pt x="42" y="39"/>
                        <a:pt x="42" y="39"/>
                        <a:pt x="42" y="39"/>
                      </a:cubicBezTo>
                      <a:cubicBezTo>
                        <a:pt x="43" y="38"/>
                        <a:pt x="44" y="38"/>
                        <a:pt x="44" y="38"/>
                      </a:cubicBezTo>
                      <a:cubicBezTo>
                        <a:pt x="44" y="38"/>
                        <a:pt x="46" y="39"/>
                        <a:pt x="46" y="39"/>
                      </a:cubicBezTo>
                      <a:cubicBezTo>
                        <a:pt x="50" y="40"/>
                        <a:pt x="52" y="43"/>
                        <a:pt x="52" y="47"/>
                      </a:cubicBezTo>
                      <a:cubicBezTo>
                        <a:pt x="52" y="59"/>
                        <a:pt x="52" y="59"/>
                        <a:pt x="52" y="59"/>
                      </a:cubicBezTo>
                      <a:cubicBezTo>
                        <a:pt x="52" y="59"/>
                        <a:pt x="52" y="60"/>
                        <a:pt x="51" y="60"/>
                      </a:cubicBezTo>
                      <a:cubicBezTo>
                        <a:pt x="48" y="66"/>
                        <a:pt x="48" y="66"/>
                        <a:pt x="48" y="66"/>
                      </a:cubicBezTo>
                      <a:cubicBezTo>
                        <a:pt x="48" y="87"/>
                        <a:pt x="48" y="87"/>
                        <a:pt x="48" y="87"/>
                      </a:cubicBezTo>
                      <a:cubicBezTo>
                        <a:pt x="56" y="87"/>
                        <a:pt x="56" y="87"/>
                        <a:pt x="56" y="87"/>
                      </a:cubicBezTo>
                      <a:cubicBezTo>
                        <a:pt x="56" y="80"/>
                        <a:pt x="58" y="73"/>
                        <a:pt x="59" y="70"/>
                      </a:cubicBezTo>
                      <a:cubicBezTo>
                        <a:pt x="61" y="68"/>
                        <a:pt x="63" y="66"/>
                        <a:pt x="65" y="64"/>
                      </a:cubicBezTo>
                      <a:cubicBezTo>
                        <a:pt x="70" y="57"/>
                        <a:pt x="76" y="49"/>
                        <a:pt x="76" y="38"/>
                      </a:cubicBezTo>
                      <a:cubicBezTo>
                        <a:pt x="76" y="17"/>
                        <a:pt x="59" y="0"/>
                        <a:pt x="38" y="0"/>
                      </a:cubicBezTo>
                      <a:close/>
                      <a:moveTo>
                        <a:pt x="38" y="37"/>
                      </a:moveTo>
                      <a:cubicBezTo>
                        <a:pt x="34" y="37"/>
                        <a:pt x="30" y="33"/>
                        <a:pt x="30" y="29"/>
                      </a:cubicBezTo>
                      <a:cubicBezTo>
                        <a:pt x="30" y="24"/>
                        <a:pt x="34" y="21"/>
                        <a:pt x="38" y="21"/>
                      </a:cubicBezTo>
                      <a:cubicBezTo>
                        <a:pt x="43" y="21"/>
                        <a:pt x="46" y="24"/>
                        <a:pt x="46" y="29"/>
                      </a:cubicBezTo>
                      <a:cubicBezTo>
                        <a:pt x="46" y="33"/>
                        <a:pt x="43" y="37"/>
                        <a:pt x="38" y="37"/>
                      </a:cubicBezTo>
                      <a:close/>
                      <a:moveTo>
                        <a:pt x="38" y="37"/>
                      </a:moveTo>
                      <a:cubicBezTo>
                        <a:pt x="38" y="37"/>
                        <a:pt x="38" y="37"/>
                        <a:pt x="38" y="3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91F250E-DF18-405A-A444-827D9E333CE4}"/>
                </a:ext>
              </a:extLst>
            </p:cNvPr>
            <p:cNvGrpSpPr/>
            <p:nvPr/>
          </p:nvGrpSpPr>
          <p:grpSpPr>
            <a:xfrm>
              <a:off x="6013652" y="4900481"/>
              <a:ext cx="989356" cy="986492"/>
              <a:chOff x="7613650" y="4217988"/>
              <a:chExt cx="1644650" cy="1639888"/>
            </a:xfrm>
          </p:grpSpPr>
          <p:sp>
            <p:nvSpPr>
              <p:cNvPr id="12" name="Oval 12">
                <a:extLst>
                  <a:ext uri="{FF2B5EF4-FFF2-40B4-BE49-F238E27FC236}">
                    <a16:creationId xmlns:a16="http://schemas.microsoft.com/office/drawing/2014/main" id="{62A11E53-DF3A-40B5-A51C-C350E8A6D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3650" y="4217988"/>
                <a:ext cx="1644650" cy="1639888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EAE966C9-061E-4ED6-A6AF-30F6A667D73F}"/>
                  </a:ext>
                </a:extLst>
              </p:cNvPr>
              <p:cNvGrpSpPr/>
              <p:nvPr/>
            </p:nvGrpSpPr>
            <p:grpSpPr>
              <a:xfrm>
                <a:off x="7929183" y="4715123"/>
                <a:ext cx="1013585" cy="645619"/>
                <a:chOff x="5929313" y="773113"/>
                <a:chExt cx="481012" cy="306388"/>
              </a:xfrm>
              <a:solidFill>
                <a:schemeClr val="bg1"/>
              </a:solidFill>
            </p:grpSpPr>
            <p:sp>
              <p:nvSpPr>
                <p:cNvPr id="27" name="Freeform 337">
                  <a:extLst>
                    <a:ext uri="{FF2B5EF4-FFF2-40B4-BE49-F238E27FC236}">
                      <a16:creationId xmlns:a16="http://schemas.microsoft.com/office/drawing/2014/main" id="{B5A673C4-B0DA-428D-8674-5A1BA6FAEB4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186488" y="773113"/>
                  <a:ext cx="223837" cy="306388"/>
                </a:xfrm>
                <a:custGeom>
                  <a:avLst/>
                  <a:gdLst>
                    <a:gd name="T0" fmla="*/ 66 w 69"/>
                    <a:gd name="T1" fmla="*/ 75 h 94"/>
                    <a:gd name="T2" fmla="*/ 40 w 69"/>
                    <a:gd name="T3" fmla="*/ 59 h 94"/>
                    <a:gd name="T4" fmla="*/ 40 w 69"/>
                    <a:gd name="T5" fmla="*/ 58 h 94"/>
                    <a:gd name="T6" fmla="*/ 40 w 69"/>
                    <a:gd name="T7" fmla="*/ 41 h 94"/>
                    <a:gd name="T8" fmla="*/ 43 w 69"/>
                    <a:gd name="T9" fmla="*/ 34 h 94"/>
                    <a:gd name="T10" fmla="*/ 43 w 69"/>
                    <a:gd name="T11" fmla="*/ 16 h 94"/>
                    <a:gd name="T12" fmla="*/ 27 w 69"/>
                    <a:gd name="T13" fmla="*/ 0 h 94"/>
                    <a:gd name="T14" fmla="*/ 23 w 69"/>
                    <a:gd name="T15" fmla="*/ 0 h 94"/>
                    <a:gd name="T16" fmla="*/ 7 w 69"/>
                    <a:gd name="T17" fmla="*/ 16 h 94"/>
                    <a:gd name="T18" fmla="*/ 7 w 69"/>
                    <a:gd name="T19" fmla="*/ 34 h 94"/>
                    <a:gd name="T20" fmla="*/ 11 w 69"/>
                    <a:gd name="T21" fmla="*/ 41 h 94"/>
                    <a:gd name="T22" fmla="*/ 11 w 69"/>
                    <a:gd name="T23" fmla="*/ 58 h 94"/>
                    <a:gd name="T24" fmla="*/ 10 w 69"/>
                    <a:gd name="T25" fmla="*/ 59 h 94"/>
                    <a:gd name="T26" fmla="*/ 0 w 69"/>
                    <a:gd name="T27" fmla="*/ 64 h 94"/>
                    <a:gd name="T28" fmla="*/ 8 w 69"/>
                    <a:gd name="T29" fmla="*/ 70 h 94"/>
                    <a:gd name="T30" fmla="*/ 14 w 69"/>
                    <a:gd name="T31" fmla="*/ 82 h 94"/>
                    <a:gd name="T32" fmla="*/ 14 w 69"/>
                    <a:gd name="T33" fmla="*/ 94 h 94"/>
                    <a:gd name="T34" fmla="*/ 69 w 69"/>
                    <a:gd name="T35" fmla="*/ 94 h 94"/>
                    <a:gd name="T36" fmla="*/ 69 w 69"/>
                    <a:gd name="T37" fmla="*/ 82 h 94"/>
                    <a:gd name="T38" fmla="*/ 66 w 69"/>
                    <a:gd name="T39" fmla="*/ 75 h 94"/>
                    <a:gd name="T40" fmla="*/ 66 w 69"/>
                    <a:gd name="T41" fmla="*/ 75 h 94"/>
                    <a:gd name="T42" fmla="*/ 66 w 69"/>
                    <a:gd name="T43" fmla="*/ 7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9" h="94">
                      <a:moveTo>
                        <a:pt x="66" y="75"/>
                      </a:moveTo>
                      <a:cubicBezTo>
                        <a:pt x="55" y="66"/>
                        <a:pt x="43" y="60"/>
                        <a:pt x="40" y="59"/>
                      </a:cubicBezTo>
                      <a:cubicBezTo>
                        <a:pt x="40" y="59"/>
                        <a:pt x="40" y="58"/>
                        <a:pt x="40" y="58"/>
                      </a:cubicBezTo>
                      <a:cubicBezTo>
                        <a:pt x="40" y="41"/>
                        <a:pt x="40" y="41"/>
                        <a:pt x="40" y="41"/>
                      </a:cubicBezTo>
                      <a:cubicBezTo>
                        <a:pt x="42" y="39"/>
                        <a:pt x="43" y="37"/>
                        <a:pt x="43" y="34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43" y="7"/>
                        <a:pt x="36" y="0"/>
                        <a:pt x="27" y="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14" y="0"/>
                        <a:pt x="7" y="7"/>
                        <a:pt x="7" y="16"/>
                      </a:cubicBezTo>
                      <a:cubicBezTo>
                        <a:pt x="7" y="34"/>
                        <a:pt x="7" y="34"/>
                        <a:pt x="7" y="34"/>
                      </a:cubicBezTo>
                      <a:cubicBezTo>
                        <a:pt x="7" y="37"/>
                        <a:pt x="8" y="39"/>
                        <a:pt x="11" y="41"/>
                      </a:cubicBezTo>
                      <a:cubicBezTo>
                        <a:pt x="11" y="58"/>
                        <a:pt x="11" y="58"/>
                        <a:pt x="11" y="58"/>
                      </a:cubicBezTo>
                      <a:cubicBezTo>
                        <a:pt x="11" y="58"/>
                        <a:pt x="10" y="58"/>
                        <a:pt x="10" y="59"/>
                      </a:cubicBezTo>
                      <a:cubicBezTo>
                        <a:pt x="9" y="59"/>
                        <a:pt x="5" y="61"/>
                        <a:pt x="0" y="64"/>
                      </a:cubicBezTo>
                      <a:cubicBezTo>
                        <a:pt x="3" y="66"/>
                        <a:pt x="6" y="68"/>
                        <a:pt x="8" y="70"/>
                      </a:cubicBezTo>
                      <a:cubicBezTo>
                        <a:pt x="12" y="73"/>
                        <a:pt x="14" y="77"/>
                        <a:pt x="14" y="82"/>
                      </a:cubicBezTo>
                      <a:cubicBezTo>
                        <a:pt x="14" y="94"/>
                        <a:pt x="14" y="94"/>
                        <a:pt x="14" y="94"/>
                      </a:cubicBezTo>
                      <a:cubicBezTo>
                        <a:pt x="69" y="94"/>
                        <a:pt x="69" y="94"/>
                        <a:pt x="69" y="94"/>
                      </a:cubicBezTo>
                      <a:cubicBezTo>
                        <a:pt x="69" y="82"/>
                        <a:pt x="69" y="82"/>
                        <a:pt x="69" y="82"/>
                      </a:cubicBezTo>
                      <a:cubicBezTo>
                        <a:pt x="69" y="79"/>
                        <a:pt x="68" y="77"/>
                        <a:pt x="66" y="75"/>
                      </a:cubicBezTo>
                      <a:close/>
                      <a:moveTo>
                        <a:pt x="66" y="75"/>
                      </a:moveTo>
                      <a:cubicBezTo>
                        <a:pt x="66" y="75"/>
                        <a:pt x="66" y="75"/>
                        <a:pt x="66" y="7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338">
                  <a:extLst>
                    <a:ext uri="{FF2B5EF4-FFF2-40B4-BE49-F238E27FC236}">
                      <a16:creationId xmlns:a16="http://schemas.microsoft.com/office/drawing/2014/main" id="{6E0CF009-7A41-4823-92BC-E064CD68B95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929313" y="773113"/>
                  <a:ext cx="282575" cy="306388"/>
                </a:xfrm>
                <a:custGeom>
                  <a:avLst/>
                  <a:gdLst>
                    <a:gd name="T0" fmla="*/ 84 w 87"/>
                    <a:gd name="T1" fmla="*/ 75 h 94"/>
                    <a:gd name="T2" fmla="*/ 58 w 87"/>
                    <a:gd name="T3" fmla="*/ 59 h 94"/>
                    <a:gd name="T4" fmla="*/ 58 w 87"/>
                    <a:gd name="T5" fmla="*/ 58 h 94"/>
                    <a:gd name="T6" fmla="*/ 58 w 87"/>
                    <a:gd name="T7" fmla="*/ 41 h 94"/>
                    <a:gd name="T8" fmla="*/ 61 w 87"/>
                    <a:gd name="T9" fmla="*/ 34 h 94"/>
                    <a:gd name="T10" fmla="*/ 61 w 87"/>
                    <a:gd name="T11" fmla="*/ 16 h 94"/>
                    <a:gd name="T12" fmla="*/ 45 w 87"/>
                    <a:gd name="T13" fmla="*/ 0 h 94"/>
                    <a:gd name="T14" fmla="*/ 41 w 87"/>
                    <a:gd name="T15" fmla="*/ 0 h 94"/>
                    <a:gd name="T16" fmla="*/ 25 w 87"/>
                    <a:gd name="T17" fmla="*/ 16 h 94"/>
                    <a:gd name="T18" fmla="*/ 25 w 87"/>
                    <a:gd name="T19" fmla="*/ 34 h 94"/>
                    <a:gd name="T20" fmla="*/ 29 w 87"/>
                    <a:gd name="T21" fmla="*/ 41 h 94"/>
                    <a:gd name="T22" fmla="*/ 29 w 87"/>
                    <a:gd name="T23" fmla="*/ 58 h 94"/>
                    <a:gd name="T24" fmla="*/ 28 w 87"/>
                    <a:gd name="T25" fmla="*/ 59 h 94"/>
                    <a:gd name="T26" fmla="*/ 3 w 87"/>
                    <a:gd name="T27" fmla="*/ 75 h 94"/>
                    <a:gd name="T28" fmla="*/ 0 w 87"/>
                    <a:gd name="T29" fmla="*/ 82 h 94"/>
                    <a:gd name="T30" fmla="*/ 0 w 87"/>
                    <a:gd name="T31" fmla="*/ 94 h 94"/>
                    <a:gd name="T32" fmla="*/ 87 w 87"/>
                    <a:gd name="T33" fmla="*/ 94 h 94"/>
                    <a:gd name="T34" fmla="*/ 87 w 87"/>
                    <a:gd name="T35" fmla="*/ 82 h 94"/>
                    <a:gd name="T36" fmla="*/ 84 w 87"/>
                    <a:gd name="T37" fmla="*/ 75 h 94"/>
                    <a:gd name="T38" fmla="*/ 84 w 87"/>
                    <a:gd name="T39" fmla="*/ 75 h 94"/>
                    <a:gd name="T40" fmla="*/ 84 w 87"/>
                    <a:gd name="T41" fmla="*/ 7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87" h="94">
                      <a:moveTo>
                        <a:pt x="84" y="75"/>
                      </a:moveTo>
                      <a:cubicBezTo>
                        <a:pt x="73" y="66"/>
                        <a:pt x="61" y="60"/>
                        <a:pt x="58" y="59"/>
                      </a:cubicBezTo>
                      <a:cubicBezTo>
                        <a:pt x="58" y="59"/>
                        <a:pt x="58" y="58"/>
                        <a:pt x="58" y="58"/>
                      </a:cubicBezTo>
                      <a:cubicBezTo>
                        <a:pt x="58" y="41"/>
                        <a:pt x="58" y="41"/>
                        <a:pt x="58" y="41"/>
                      </a:cubicBezTo>
                      <a:cubicBezTo>
                        <a:pt x="60" y="39"/>
                        <a:pt x="61" y="37"/>
                        <a:pt x="61" y="34"/>
                      </a:cubicBezTo>
                      <a:cubicBezTo>
                        <a:pt x="61" y="16"/>
                        <a:pt x="61" y="16"/>
                        <a:pt x="61" y="16"/>
                      </a:cubicBezTo>
                      <a:cubicBezTo>
                        <a:pt x="61" y="7"/>
                        <a:pt x="54" y="0"/>
                        <a:pt x="45" y="0"/>
                      </a:cubicBezTo>
                      <a:cubicBezTo>
                        <a:pt x="41" y="0"/>
                        <a:pt x="41" y="0"/>
                        <a:pt x="41" y="0"/>
                      </a:cubicBezTo>
                      <a:cubicBezTo>
                        <a:pt x="32" y="0"/>
                        <a:pt x="25" y="7"/>
                        <a:pt x="25" y="16"/>
                      </a:cubicBezTo>
                      <a:cubicBezTo>
                        <a:pt x="25" y="34"/>
                        <a:pt x="25" y="34"/>
                        <a:pt x="25" y="34"/>
                      </a:cubicBezTo>
                      <a:cubicBezTo>
                        <a:pt x="25" y="37"/>
                        <a:pt x="27" y="39"/>
                        <a:pt x="29" y="41"/>
                      </a:cubicBezTo>
                      <a:cubicBezTo>
                        <a:pt x="29" y="58"/>
                        <a:pt x="29" y="58"/>
                        <a:pt x="29" y="58"/>
                      </a:cubicBezTo>
                      <a:cubicBezTo>
                        <a:pt x="29" y="58"/>
                        <a:pt x="29" y="58"/>
                        <a:pt x="28" y="59"/>
                      </a:cubicBezTo>
                      <a:cubicBezTo>
                        <a:pt x="26" y="60"/>
                        <a:pt x="14" y="66"/>
                        <a:pt x="3" y="75"/>
                      </a:cubicBezTo>
                      <a:cubicBezTo>
                        <a:pt x="1" y="77"/>
                        <a:pt x="0" y="79"/>
                        <a:pt x="0" y="82"/>
                      </a:cubicBezTo>
                      <a:cubicBezTo>
                        <a:pt x="0" y="94"/>
                        <a:pt x="0" y="94"/>
                        <a:pt x="0" y="94"/>
                      </a:cubicBezTo>
                      <a:cubicBezTo>
                        <a:pt x="87" y="94"/>
                        <a:pt x="87" y="94"/>
                        <a:pt x="87" y="94"/>
                      </a:cubicBezTo>
                      <a:cubicBezTo>
                        <a:pt x="87" y="82"/>
                        <a:pt x="87" y="82"/>
                        <a:pt x="87" y="82"/>
                      </a:cubicBezTo>
                      <a:cubicBezTo>
                        <a:pt x="87" y="79"/>
                        <a:pt x="86" y="77"/>
                        <a:pt x="84" y="75"/>
                      </a:cubicBezTo>
                      <a:close/>
                      <a:moveTo>
                        <a:pt x="84" y="75"/>
                      </a:moveTo>
                      <a:cubicBezTo>
                        <a:pt x="84" y="75"/>
                        <a:pt x="84" y="75"/>
                        <a:pt x="84" y="7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A7E66F5-58C3-4036-B694-FB90CB0DA3A7}"/>
                </a:ext>
              </a:extLst>
            </p:cNvPr>
            <p:cNvGrpSpPr/>
            <p:nvPr/>
          </p:nvGrpSpPr>
          <p:grpSpPr>
            <a:xfrm>
              <a:off x="6517469" y="2457359"/>
              <a:ext cx="988400" cy="985536"/>
              <a:chOff x="8335963" y="715963"/>
              <a:chExt cx="1643063" cy="1638300"/>
            </a:xfrm>
          </p:grpSpPr>
          <p:sp>
            <p:nvSpPr>
              <p:cNvPr id="9" name="Oval 9">
                <a:extLst>
                  <a:ext uri="{FF2B5EF4-FFF2-40B4-BE49-F238E27FC236}">
                    <a16:creationId xmlns:a16="http://schemas.microsoft.com/office/drawing/2014/main" id="{CFC9B988-4907-4105-963E-7755A9CE89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35963" y="715963"/>
                <a:ext cx="1643063" cy="1638300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1B5CA0F0-A30F-4F8D-9A8F-0A0B3B283DBB}"/>
                  </a:ext>
                </a:extLst>
              </p:cNvPr>
              <p:cNvGrpSpPr/>
              <p:nvPr/>
            </p:nvGrpSpPr>
            <p:grpSpPr>
              <a:xfrm>
                <a:off x="8774472" y="1172162"/>
                <a:ext cx="766044" cy="725902"/>
                <a:chOff x="10025063" y="754063"/>
                <a:chExt cx="363537" cy="344487"/>
              </a:xfrm>
              <a:solidFill>
                <a:schemeClr val="bg1"/>
              </a:solidFill>
            </p:grpSpPr>
            <p:sp>
              <p:nvSpPr>
                <p:cNvPr id="33" name="Freeform 359">
                  <a:extLst>
                    <a:ext uri="{FF2B5EF4-FFF2-40B4-BE49-F238E27FC236}">
                      <a16:creationId xmlns:a16="http://schemas.microsoft.com/office/drawing/2014/main" id="{A37B3051-015F-4003-81F4-919AE86CB3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072688" y="754063"/>
                  <a:ext cx="104775" cy="103188"/>
                </a:xfrm>
                <a:custGeom>
                  <a:avLst/>
                  <a:gdLst>
                    <a:gd name="T0" fmla="*/ 16 w 32"/>
                    <a:gd name="T1" fmla="*/ 32 h 32"/>
                    <a:gd name="T2" fmla="*/ 32 w 32"/>
                    <a:gd name="T3" fmla="*/ 16 h 32"/>
                    <a:gd name="T4" fmla="*/ 16 w 32"/>
                    <a:gd name="T5" fmla="*/ 0 h 32"/>
                    <a:gd name="T6" fmla="*/ 0 w 32"/>
                    <a:gd name="T7" fmla="*/ 16 h 32"/>
                    <a:gd name="T8" fmla="*/ 16 w 32"/>
                    <a:gd name="T9" fmla="*/ 32 h 32"/>
                    <a:gd name="T10" fmla="*/ 16 w 32"/>
                    <a:gd name="T11" fmla="*/ 32 h 32"/>
                    <a:gd name="T12" fmla="*/ 16 w 32"/>
                    <a:gd name="T13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" h="32">
                      <a:moveTo>
                        <a:pt x="16" y="32"/>
                      </a:moveTo>
                      <a:cubicBezTo>
                        <a:pt x="25" y="32"/>
                        <a:pt x="32" y="25"/>
                        <a:pt x="32" y="16"/>
                      </a:cubicBezTo>
                      <a:cubicBezTo>
                        <a:pt x="32" y="7"/>
                        <a:pt x="25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25"/>
                        <a:pt x="7" y="32"/>
                        <a:pt x="16" y="32"/>
                      </a:cubicBezTo>
                      <a:close/>
                      <a:moveTo>
                        <a:pt x="16" y="32"/>
                      </a:moveTo>
                      <a:cubicBezTo>
                        <a:pt x="16" y="32"/>
                        <a:pt x="16" y="32"/>
                        <a:pt x="16" y="3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360">
                  <a:extLst>
                    <a:ext uri="{FF2B5EF4-FFF2-40B4-BE49-F238E27FC236}">
                      <a16:creationId xmlns:a16="http://schemas.microsoft.com/office/drawing/2014/main" id="{2B8EACBE-6D14-4517-9C7E-7816260437C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134600" y="971550"/>
                  <a:ext cx="254000" cy="127000"/>
                </a:xfrm>
                <a:custGeom>
                  <a:avLst/>
                  <a:gdLst>
                    <a:gd name="T0" fmla="*/ 67 w 78"/>
                    <a:gd name="T1" fmla="*/ 9 h 39"/>
                    <a:gd name="T2" fmla="*/ 63 w 78"/>
                    <a:gd name="T3" fmla="*/ 10 h 39"/>
                    <a:gd name="T4" fmla="*/ 61 w 78"/>
                    <a:gd name="T5" fmla="*/ 11 h 39"/>
                    <a:gd name="T6" fmla="*/ 59 w 78"/>
                    <a:gd name="T7" fmla="*/ 10 h 39"/>
                    <a:gd name="T8" fmla="*/ 59 w 78"/>
                    <a:gd name="T9" fmla="*/ 1 h 39"/>
                    <a:gd name="T10" fmla="*/ 57 w 78"/>
                    <a:gd name="T11" fmla="*/ 0 h 39"/>
                    <a:gd name="T12" fmla="*/ 51 w 78"/>
                    <a:gd name="T13" fmla="*/ 0 h 39"/>
                    <a:gd name="T14" fmla="*/ 49 w 78"/>
                    <a:gd name="T15" fmla="*/ 2 h 39"/>
                    <a:gd name="T16" fmla="*/ 49 w 78"/>
                    <a:gd name="T17" fmla="*/ 4 h 39"/>
                    <a:gd name="T18" fmla="*/ 39 w 78"/>
                    <a:gd name="T19" fmla="*/ 14 h 39"/>
                    <a:gd name="T20" fmla="*/ 29 w 78"/>
                    <a:gd name="T21" fmla="*/ 4 h 39"/>
                    <a:gd name="T22" fmla="*/ 30 w 78"/>
                    <a:gd name="T23" fmla="*/ 2 h 39"/>
                    <a:gd name="T24" fmla="*/ 28 w 78"/>
                    <a:gd name="T25" fmla="*/ 0 h 39"/>
                    <a:gd name="T26" fmla="*/ 21 w 78"/>
                    <a:gd name="T27" fmla="*/ 0 h 39"/>
                    <a:gd name="T28" fmla="*/ 19 w 78"/>
                    <a:gd name="T29" fmla="*/ 1 h 39"/>
                    <a:gd name="T30" fmla="*/ 19 w 78"/>
                    <a:gd name="T31" fmla="*/ 10 h 39"/>
                    <a:gd name="T32" fmla="*/ 17 w 78"/>
                    <a:gd name="T33" fmla="*/ 11 h 39"/>
                    <a:gd name="T34" fmla="*/ 15 w 78"/>
                    <a:gd name="T35" fmla="*/ 10 h 39"/>
                    <a:gd name="T36" fmla="*/ 11 w 78"/>
                    <a:gd name="T37" fmla="*/ 9 h 39"/>
                    <a:gd name="T38" fmla="*/ 1 w 78"/>
                    <a:gd name="T39" fmla="*/ 17 h 39"/>
                    <a:gd name="T40" fmla="*/ 11 w 78"/>
                    <a:gd name="T41" fmla="*/ 29 h 39"/>
                    <a:gd name="T42" fmla="*/ 15 w 78"/>
                    <a:gd name="T43" fmla="*/ 28 h 39"/>
                    <a:gd name="T44" fmla="*/ 17 w 78"/>
                    <a:gd name="T45" fmla="*/ 27 h 39"/>
                    <a:gd name="T46" fmla="*/ 19 w 78"/>
                    <a:gd name="T47" fmla="*/ 29 h 39"/>
                    <a:gd name="T48" fmla="*/ 19 w 78"/>
                    <a:gd name="T49" fmla="*/ 37 h 39"/>
                    <a:gd name="T50" fmla="*/ 21 w 78"/>
                    <a:gd name="T51" fmla="*/ 39 h 39"/>
                    <a:gd name="T52" fmla="*/ 57 w 78"/>
                    <a:gd name="T53" fmla="*/ 39 h 39"/>
                    <a:gd name="T54" fmla="*/ 59 w 78"/>
                    <a:gd name="T55" fmla="*/ 37 h 39"/>
                    <a:gd name="T56" fmla="*/ 59 w 78"/>
                    <a:gd name="T57" fmla="*/ 29 h 39"/>
                    <a:gd name="T58" fmla="*/ 61 w 78"/>
                    <a:gd name="T59" fmla="*/ 27 h 39"/>
                    <a:gd name="T60" fmla="*/ 63 w 78"/>
                    <a:gd name="T61" fmla="*/ 28 h 39"/>
                    <a:gd name="T62" fmla="*/ 67 w 78"/>
                    <a:gd name="T63" fmla="*/ 29 h 39"/>
                    <a:gd name="T64" fmla="*/ 77 w 78"/>
                    <a:gd name="T65" fmla="*/ 21 h 39"/>
                    <a:gd name="T66" fmla="*/ 67 w 78"/>
                    <a:gd name="T67" fmla="*/ 9 h 39"/>
                    <a:gd name="T68" fmla="*/ 67 w 78"/>
                    <a:gd name="T69" fmla="*/ 9 h 39"/>
                    <a:gd name="T70" fmla="*/ 67 w 78"/>
                    <a:gd name="T71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78" h="39">
                      <a:moveTo>
                        <a:pt x="67" y="9"/>
                      </a:moveTo>
                      <a:cubicBezTo>
                        <a:pt x="66" y="9"/>
                        <a:pt x="64" y="10"/>
                        <a:pt x="63" y="10"/>
                      </a:cubicBezTo>
                      <a:cubicBezTo>
                        <a:pt x="61" y="11"/>
                        <a:pt x="61" y="11"/>
                        <a:pt x="61" y="11"/>
                      </a:cubicBezTo>
                      <a:cubicBezTo>
                        <a:pt x="60" y="12"/>
                        <a:pt x="59" y="11"/>
                        <a:pt x="59" y="10"/>
                      </a:cubicBezTo>
                      <a:cubicBezTo>
                        <a:pt x="59" y="1"/>
                        <a:pt x="59" y="1"/>
                        <a:pt x="59" y="1"/>
                      </a:cubicBezTo>
                      <a:cubicBezTo>
                        <a:pt x="59" y="0"/>
                        <a:pt x="58" y="0"/>
                        <a:pt x="57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0" y="0"/>
                        <a:pt x="49" y="1"/>
                        <a:pt x="49" y="2"/>
                      </a:cubicBezTo>
                      <a:cubicBezTo>
                        <a:pt x="49" y="3"/>
                        <a:pt x="49" y="3"/>
                        <a:pt x="49" y="4"/>
                      </a:cubicBezTo>
                      <a:cubicBezTo>
                        <a:pt x="49" y="10"/>
                        <a:pt x="45" y="14"/>
                        <a:pt x="39" y="14"/>
                      </a:cubicBezTo>
                      <a:cubicBezTo>
                        <a:pt x="34" y="14"/>
                        <a:pt x="29" y="10"/>
                        <a:pt x="29" y="4"/>
                      </a:cubicBezTo>
                      <a:cubicBezTo>
                        <a:pt x="29" y="3"/>
                        <a:pt x="29" y="3"/>
                        <a:pt x="30" y="2"/>
                      </a:cubicBezTo>
                      <a:cubicBezTo>
                        <a:pt x="30" y="1"/>
                        <a:pt x="29" y="0"/>
                        <a:pt x="28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0" y="0"/>
                        <a:pt x="19" y="0"/>
                        <a:pt x="19" y="1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9" y="11"/>
                        <a:pt x="18" y="12"/>
                        <a:pt x="17" y="11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4" y="10"/>
                        <a:pt x="12" y="9"/>
                        <a:pt x="11" y="9"/>
                      </a:cubicBezTo>
                      <a:cubicBezTo>
                        <a:pt x="6" y="9"/>
                        <a:pt x="2" y="13"/>
                        <a:pt x="1" y="17"/>
                      </a:cubicBezTo>
                      <a:cubicBezTo>
                        <a:pt x="0" y="23"/>
                        <a:pt x="5" y="29"/>
                        <a:pt x="11" y="29"/>
                      </a:cubicBezTo>
                      <a:cubicBezTo>
                        <a:pt x="12" y="29"/>
                        <a:pt x="14" y="28"/>
                        <a:pt x="15" y="28"/>
                      </a:cubicBezTo>
                      <a:cubicBezTo>
                        <a:pt x="17" y="27"/>
                        <a:pt x="17" y="27"/>
                        <a:pt x="17" y="27"/>
                      </a:cubicBezTo>
                      <a:cubicBezTo>
                        <a:pt x="18" y="26"/>
                        <a:pt x="19" y="27"/>
                        <a:pt x="19" y="29"/>
                      </a:cubicBezTo>
                      <a:cubicBezTo>
                        <a:pt x="19" y="37"/>
                        <a:pt x="19" y="37"/>
                        <a:pt x="19" y="37"/>
                      </a:cubicBezTo>
                      <a:cubicBezTo>
                        <a:pt x="19" y="38"/>
                        <a:pt x="20" y="39"/>
                        <a:pt x="21" y="39"/>
                      </a:cubicBezTo>
                      <a:cubicBezTo>
                        <a:pt x="57" y="39"/>
                        <a:pt x="57" y="39"/>
                        <a:pt x="57" y="39"/>
                      </a:cubicBezTo>
                      <a:cubicBezTo>
                        <a:pt x="58" y="39"/>
                        <a:pt x="59" y="38"/>
                        <a:pt x="59" y="37"/>
                      </a:cubicBezTo>
                      <a:cubicBezTo>
                        <a:pt x="59" y="29"/>
                        <a:pt x="59" y="29"/>
                        <a:pt x="59" y="29"/>
                      </a:cubicBezTo>
                      <a:cubicBezTo>
                        <a:pt x="59" y="27"/>
                        <a:pt x="60" y="26"/>
                        <a:pt x="61" y="27"/>
                      </a:cubicBezTo>
                      <a:cubicBezTo>
                        <a:pt x="63" y="28"/>
                        <a:pt x="63" y="28"/>
                        <a:pt x="63" y="28"/>
                      </a:cubicBezTo>
                      <a:cubicBezTo>
                        <a:pt x="64" y="28"/>
                        <a:pt x="66" y="29"/>
                        <a:pt x="67" y="29"/>
                      </a:cubicBezTo>
                      <a:cubicBezTo>
                        <a:pt x="72" y="29"/>
                        <a:pt x="76" y="26"/>
                        <a:pt x="77" y="21"/>
                      </a:cubicBezTo>
                      <a:cubicBezTo>
                        <a:pt x="78" y="15"/>
                        <a:pt x="73" y="9"/>
                        <a:pt x="67" y="9"/>
                      </a:cubicBezTo>
                      <a:close/>
                      <a:moveTo>
                        <a:pt x="67" y="9"/>
                      </a:moveTo>
                      <a:cubicBezTo>
                        <a:pt x="67" y="9"/>
                        <a:pt x="67" y="9"/>
                        <a:pt x="67" y="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361">
                  <a:extLst>
                    <a:ext uri="{FF2B5EF4-FFF2-40B4-BE49-F238E27FC236}">
                      <a16:creationId xmlns:a16="http://schemas.microsoft.com/office/drawing/2014/main" id="{F2DE1235-277E-42A2-9A2A-EF3B45C0EA0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025063" y="877888"/>
                  <a:ext cx="203200" cy="142875"/>
                </a:xfrm>
                <a:custGeom>
                  <a:avLst/>
                  <a:gdLst>
                    <a:gd name="T0" fmla="*/ 47 w 63"/>
                    <a:gd name="T1" fmla="*/ 33 h 44"/>
                    <a:gd name="T2" fmla="*/ 47 w 63"/>
                    <a:gd name="T3" fmla="*/ 28 h 44"/>
                    <a:gd name="T4" fmla="*/ 53 w 63"/>
                    <a:gd name="T5" fmla="*/ 23 h 44"/>
                    <a:gd name="T6" fmla="*/ 63 w 63"/>
                    <a:gd name="T7" fmla="*/ 23 h 44"/>
                    <a:gd name="T8" fmla="*/ 63 w 63"/>
                    <a:gd name="T9" fmla="*/ 15 h 44"/>
                    <a:gd name="T10" fmla="*/ 53 w 63"/>
                    <a:gd name="T11" fmla="*/ 2 h 44"/>
                    <a:gd name="T12" fmla="*/ 53 w 63"/>
                    <a:gd name="T13" fmla="*/ 2 h 44"/>
                    <a:gd name="T14" fmla="*/ 44 w 63"/>
                    <a:gd name="T15" fmla="*/ 1 h 44"/>
                    <a:gd name="T16" fmla="*/ 42 w 63"/>
                    <a:gd name="T17" fmla="*/ 1 h 44"/>
                    <a:gd name="T18" fmla="*/ 33 w 63"/>
                    <a:gd name="T19" fmla="*/ 28 h 44"/>
                    <a:gd name="T20" fmla="*/ 29 w 63"/>
                    <a:gd name="T21" fmla="*/ 28 h 44"/>
                    <a:gd name="T22" fmla="*/ 20 w 63"/>
                    <a:gd name="T23" fmla="*/ 1 h 44"/>
                    <a:gd name="T24" fmla="*/ 18 w 63"/>
                    <a:gd name="T25" fmla="*/ 0 h 44"/>
                    <a:gd name="T26" fmla="*/ 9 w 63"/>
                    <a:gd name="T27" fmla="*/ 2 h 44"/>
                    <a:gd name="T28" fmla="*/ 0 w 63"/>
                    <a:gd name="T29" fmla="*/ 16 h 44"/>
                    <a:gd name="T30" fmla="*/ 0 w 63"/>
                    <a:gd name="T31" fmla="*/ 38 h 44"/>
                    <a:gd name="T32" fmla="*/ 6 w 63"/>
                    <a:gd name="T33" fmla="*/ 44 h 44"/>
                    <a:gd name="T34" fmla="*/ 30 w 63"/>
                    <a:gd name="T35" fmla="*/ 44 h 44"/>
                    <a:gd name="T36" fmla="*/ 45 w 63"/>
                    <a:gd name="T37" fmla="*/ 32 h 44"/>
                    <a:gd name="T38" fmla="*/ 47 w 63"/>
                    <a:gd name="T39" fmla="*/ 33 h 44"/>
                    <a:gd name="T40" fmla="*/ 47 w 63"/>
                    <a:gd name="T41" fmla="*/ 33 h 44"/>
                    <a:gd name="T42" fmla="*/ 47 w 63"/>
                    <a:gd name="T43" fmla="*/ 33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3" h="44">
                      <a:moveTo>
                        <a:pt x="47" y="33"/>
                      </a:moveTo>
                      <a:cubicBezTo>
                        <a:pt x="47" y="28"/>
                        <a:pt x="47" y="28"/>
                        <a:pt x="47" y="28"/>
                      </a:cubicBezTo>
                      <a:cubicBezTo>
                        <a:pt x="47" y="25"/>
                        <a:pt x="50" y="23"/>
                        <a:pt x="53" y="23"/>
                      </a:cubicBezTo>
                      <a:cubicBezTo>
                        <a:pt x="63" y="23"/>
                        <a:pt x="63" y="23"/>
                        <a:pt x="63" y="23"/>
                      </a:cubicBezTo>
                      <a:cubicBezTo>
                        <a:pt x="63" y="15"/>
                        <a:pt x="63" y="15"/>
                        <a:pt x="63" y="15"/>
                      </a:cubicBezTo>
                      <a:cubicBezTo>
                        <a:pt x="63" y="9"/>
                        <a:pt x="59" y="4"/>
                        <a:pt x="53" y="2"/>
                      </a:cubicBezTo>
                      <a:cubicBezTo>
                        <a:pt x="53" y="2"/>
                        <a:pt x="53" y="2"/>
                        <a:pt x="53" y="2"/>
                      </a:cubicBezTo>
                      <a:cubicBezTo>
                        <a:pt x="44" y="1"/>
                        <a:pt x="44" y="1"/>
                        <a:pt x="44" y="1"/>
                      </a:cubicBezTo>
                      <a:cubicBezTo>
                        <a:pt x="44" y="0"/>
                        <a:pt x="43" y="1"/>
                        <a:pt x="42" y="1"/>
                      </a:cubicBezTo>
                      <a:cubicBezTo>
                        <a:pt x="33" y="28"/>
                        <a:pt x="33" y="28"/>
                        <a:pt x="33" y="28"/>
                      </a:cubicBezTo>
                      <a:cubicBezTo>
                        <a:pt x="32" y="30"/>
                        <a:pt x="30" y="30"/>
                        <a:pt x="29" y="28"/>
                      </a:cubicBezTo>
                      <a:cubicBezTo>
                        <a:pt x="20" y="1"/>
                        <a:pt x="20" y="1"/>
                        <a:pt x="20" y="1"/>
                      </a:cubicBezTo>
                      <a:cubicBezTo>
                        <a:pt x="20" y="1"/>
                        <a:pt x="19" y="0"/>
                        <a:pt x="18" y="0"/>
                      </a:cubicBezTo>
                      <a:cubicBezTo>
                        <a:pt x="18" y="0"/>
                        <a:pt x="9" y="2"/>
                        <a:pt x="9" y="2"/>
                      </a:cubicBezTo>
                      <a:cubicBezTo>
                        <a:pt x="4" y="4"/>
                        <a:pt x="0" y="9"/>
                        <a:pt x="0" y="16"/>
                      </a:cubicBezTo>
                      <a:cubicBezTo>
                        <a:pt x="0" y="38"/>
                        <a:pt x="0" y="38"/>
                        <a:pt x="0" y="38"/>
                      </a:cubicBezTo>
                      <a:cubicBezTo>
                        <a:pt x="0" y="41"/>
                        <a:pt x="2" y="44"/>
                        <a:pt x="6" y="44"/>
                      </a:cubicBezTo>
                      <a:cubicBezTo>
                        <a:pt x="30" y="44"/>
                        <a:pt x="30" y="44"/>
                        <a:pt x="30" y="44"/>
                      </a:cubicBezTo>
                      <a:cubicBezTo>
                        <a:pt x="32" y="37"/>
                        <a:pt x="38" y="32"/>
                        <a:pt x="45" y="32"/>
                      </a:cubicBezTo>
                      <a:cubicBezTo>
                        <a:pt x="46" y="32"/>
                        <a:pt x="46" y="32"/>
                        <a:pt x="47" y="33"/>
                      </a:cubicBezTo>
                      <a:close/>
                      <a:moveTo>
                        <a:pt x="47" y="33"/>
                      </a:moveTo>
                      <a:cubicBezTo>
                        <a:pt x="47" y="33"/>
                        <a:pt x="47" y="33"/>
                        <a:pt x="47" y="3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362">
                  <a:extLst>
                    <a:ext uri="{FF2B5EF4-FFF2-40B4-BE49-F238E27FC236}">
                      <a16:creationId xmlns:a16="http://schemas.microsoft.com/office/drawing/2014/main" id="{374E4EAE-4A9E-43E0-8BF2-03AE1DCB52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112375" y="874713"/>
                  <a:ext cx="25400" cy="65088"/>
                </a:xfrm>
                <a:custGeom>
                  <a:avLst/>
                  <a:gdLst>
                    <a:gd name="T0" fmla="*/ 8 w 8"/>
                    <a:gd name="T1" fmla="*/ 0 h 20"/>
                    <a:gd name="T2" fmla="*/ 6 w 8"/>
                    <a:gd name="T3" fmla="*/ 0 h 20"/>
                    <a:gd name="T4" fmla="*/ 2 w 8"/>
                    <a:gd name="T5" fmla="*/ 0 h 20"/>
                    <a:gd name="T6" fmla="*/ 1 w 8"/>
                    <a:gd name="T7" fmla="*/ 0 h 20"/>
                    <a:gd name="T8" fmla="*/ 0 w 8"/>
                    <a:gd name="T9" fmla="*/ 2 h 20"/>
                    <a:gd name="T10" fmla="*/ 3 w 8"/>
                    <a:gd name="T11" fmla="*/ 6 h 20"/>
                    <a:gd name="T12" fmla="*/ 2 w 8"/>
                    <a:gd name="T13" fmla="*/ 14 h 20"/>
                    <a:gd name="T14" fmla="*/ 4 w 8"/>
                    <a:gd name="T15" fmla="*/ 20 h 20"/>
                    <a:gd name="T16" fmla="*/ 5 w 8"/>
                    <a:gd name="T17" fmla="*/ 20 h 20"/>
                    <a:gd name="T18" fmla="*/ 7 w 8"/>
                    <a:gd name="T19" fmla="*/ 14 h 20"/>
                    <a:gd name="T20" fmla="*/ 6 w 8"/>
                    <a:gd name="T21" fmla="*/ 6 h 20"/>
                    <a:gd name="T22" fmla="*/ 8 w 8"/>
                    <a:gd name="T23" fmla="*/ 2 h 20"/>
                    <a:gd name="T24" fmla="*/ 8 w 8"/>
                    <a:gd name="T25" fmla="*/ 0 h 20"/>
                    <a:gd name="T26" fmla="*/ 8 w 8"/>
                    <a:gd name="T27" fmla="*/ 0 h 20"/>
                    <a:gd name="T28" fmla="*/ 8 w 8"/>
                    <a:gd name="T2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8" h="20">
                      <a:moveTo>
                        <a:pt x="8" y="0"/>
                      </a:moveTo>
                      <a:cubicBezTo>
                        <a:pt x="7" y="0"/>
                        <a:pt x="7" y="0"/>
                        <a:pt x="6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0"/>
                        <a:pt x="1" y="0"/>
                        <a:pt x="1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3" y="6"/>
                        <a:pt x="3" y="6"/>
                        <a:pt x="3" y="6"/>
                      </a:cubicBezTo>
                      <a:cubicBezTo>
                        <a:pt x="2" y="14"/>
                        <a:pt x="2" y="14"/>
                        <a:pt x="2" y="14"/>
                      </a:cubicBezTo>
                      <a:cubicBezTo>
                        <a:pt x="4" y="20"/>
                        <a:pt x="4" y="20"/>
                        <a:pt x="4" y="20"/>
                      </a:cubicBezTo>
                      <a:cubicBezTo>
                        <a:pt x="4" y="20"/>
                        <a:pt x="5" y="20"/>
                        <a:pt x="5" y="20"/>
                      </a:cubicBezTo>
                      <a:cubicBezTo>
                        <a:pt x="7" y="14"/>
                        <a:pt x="7" y="14"/>
                        <a:pt x="7" y="14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8" y="2"/>
                        <a:pt x="8" y="2"/>
                        <a:pt x="8" y="2"/>
                      </a:cubicBezTo>
                      <a:cubicBezTo>
                        <a:pt x="8" y="2"/>
                        <a:pt x="8" y="1"/>
                        <a:pt x="8" y="0"/>
                      </a:cubicBezTo>
                      <a:close/>
                      <a:moveTo>
                        <a:pt x="8" y="0"/>
                      </a:moveTo>
                      <a:cubicBezTo>
                        <a:pt x="8" y="0"/>
                        <a:pt x="8" y="0"/>
                        <a:pt x="8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A9A0DF3-F4F6-4D35-9531-6B90B5BAB487}"/>
                </a:ext>
              </a:extLst>
            </p:cNvPr>
            <p:cNvGrpSpPr/>
            <p:nvPr/>
          </p:nvGrpSpPr>
          <p:grpSpPr>
            <a:xfrm>
              <a:off x="5231789" y="3271491"/>
              <a:ext cx="989356" cy="987446"/>
              <a:chOff x="6492875" y="1882775"/>
              <a:chExt cx="1644650" cy="1641475"/>
            </a:xfrm>
          </p:grpSpPr>
          <p:sp>
            <p:nvSpPr>
              <p:cNvPr id="10" name="Oval 10">
                <a:extLst>
                  <a:ext uri="{FF2B5EF4-FFF2-40B4-BE49-F238E27FC236}">
                    <a16:creationId xmlns:a16="http://schemas.microsoft.com/office/drawing/2014/main" id="{E7B018D2-BB32-4F6B-AE28-B71F805D4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2875" y="1882775"/>
                <a:ext cx="1644650" cy="1641475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9D5CF7B9-B3E8-48BC-85FE-CB96554A8491}"/>
                  </a:ext>
                </a:extLst>
              </p:cNvPr>
              <p:cNvGrpSpPr/>
              <p:nvPr/>
            </p:nvGrpSpPr>
            <p:grpSpPr>
              <a:xfrm>
                <a:off x="6881134" y="2253732"/>
                <a:ext cx="868132" cy="899560"/>
                <a:chOff x="7827963" y="744538"/>
                <a:chExt cx="350837" cy="363538"/>
              </a:xfrm>
              <a:solidFill>
                <a:schemeClr val="bg1"/>
              </a:solidFill>
            </p:grpSpPr>
            <p:sp>
              <p:nvSpPr>
                <p:cNvPr id="46" name="Freeform 374">
                  <a:extLst>
                    <a:ext uri="{FF2B5EF4-FFF2-40B4-BE49-F238E27FC236}">
                      <a16:creationId xmlns:a16="http://schemas.microsoft.com/office/drawing/2014/main" id="{904D4D2D-B92A-472B-A9A7-03B1B6FEE51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129588" y="1055688"/>
                  <a:ext cx="49212" cy="52388"/>
                </a:xfrm>
                <a:custGeom>
                  <a:avLst/>
                  <a:gdLst>
                    <a:gd name="T0" fmla="*/ 0 w 15"/>
                    <a:gd name="T1" fmla="*/ 8 h 16"/>
                    <a:gd name="T2" fmla="*/ 8 w 15"/>
                    <a:gd name="T3" fmla="*/ 16 h 16"/>
                    <a:gd name="T4" fmla="*/ 15 w 15"/>
                    <a:gd name="T5" fmla="*/ 8 h 16"/>
                    <a:gd name="T6" fmla="*/ 8 w 15"/>
                    <a:gd name="T7" fmla="*/ 0 h 16"/>
                    <a:gd name="T8" fmla="*/ 0 w 15"/>
                    <a:gd name="T9" fmla="*/ 8 h 16"/>
                    <a:gd name="T10" fmla="*/ 0 w 15"/>
                    <a:gd name="T11" fmla="*/ 8 h 16"/>
                    <a:gd name="T12" fmla="*/ 0 w 15"/>
                    <a:gd name="T13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6">
                      <a:moveTo>
                        <a:pt x="0" y="8"/>
                      </a:moveTo>
                      <a:cubicBezTo>
                        <a:pt x="0" y="12"/>
                        <a:pt x="4" y="16"/>
                        <a:pt x="8" y="16"/>
                      </a:cubicBezTo>
                      <a:cubicBezTo>
                        <a:pt x="12" y="16"/>
                        <a:pt x="15" y="12"/>
                        <a:pt x="15" y="8"/>
                      </a:cubicBezTo>
                      <a:cubicBezTo>
                        <a:pt x="15" y="4"/>
                        <a:pt x="12" y="0"/>
                        <a:pt x="8" y="0"/>
                      </a:cubicBezTo>
                      <a:cubicBezTo>
                        <a:pt x="4" y="0"/>
                        <a:pt x="0" y="4"/>
                        <a:pt x="0" y="8"/>
                      </a:cubicBezTo>
                      <a:close/>
                      <a:moveTo>
                        <a:pt x="0" y="8"/>
                      </a:moveTo>
                      <a:cubicBezTo>
                        <a:pt x="0" y="8"/>
                        <a:pt x="0" y="8"/>
                        <a:pt x="0" y="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375">
                  <a:extLst>
                    <a:ext uri="{FF2B5EF4-FFF2-40B4-BE49-F238E27FC236}">
                      <a16:creationId xmlns:a16="http://schemas.microsoft.com/office/drawing/2014/main" id="{9BE371A0-6C45-43B1-B14D-D25D0A1FE83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908925" y="744538"/>
                  <a:ext cx="192087" cy="190500"/>
                </a:xfrm>
                <a:custGeom>
                  <a:avLst/>
                  <a:gdLst>
                    <a:gd name="T0" fmla="*/ 59 w 59"/>
                    <a:gd name="T1" fmla="*/ 30 h 59"/>
                    <a:gd name="T2" fmla="*/ 29 w 59"/>
                    <a:gd name="T3" fmla="*/ 0 h 59"/>
                    <a:gd name="T4" fmla="*/ 0 w 59"/>
                    <a:gd name="T5" fmla="*/ 30 h 59"/>
                    <a:gd name="T6" fmla="*/ 29 w 59"/>
                    <a:gd name="T7" fmla="*/ 59 h 59"/>
                    <a:gd name="T8" fmla="*/ 59 w 59"/>
                    <a:gd name="T9" fmla="*/ 30 h 59"/>
                    <a:gd name="T10" fmla="*/ 23 w 59"/>
                    <a:gd name="T11" fmla="*/ 40 h 59"/>
                    <a:gd name="T12" fmla="*/ 20 w 59"/>
                    <a:gd name="T13" fmla="*/ 39 h 59"/>
                    <a:gd name="T14" fmla="*/ 20 w 59"/>
                    <a:gd name="T15" fmla="*/ 34 h 59"/>
                    <a:gd name="T16" fmla="*/ 26 w 59"/>
                    <a:gd name="T17" fmla="*/ 28 h 59"/>
                    <a:gd name="T18" fmla="*/ 26 w 59"/>
                    <a:gd name="T19" fmla="*/ 10 h 59"/>
                    <a:gd name="T20" fmla="*/ 29 w 59"/>
                    <a:gd name="T21" fmla="*/ 6 h 59"/>
                    <a:gd name="T22" fmla="*/ 33 w 59"/>
                    <a:gd name="T23" fmla="*/ 10 h 59"/>
                    <a:gd name="T24" fmla="*/ 33 w 59"/>
                    <a:gd name="T25" fmla="*/ 30 h 59"/>
                    <a:gd name="T26" fmla="*/ 32 w 59"/>
                    <a:gd name="T27" fmla="*/ 32 h 59"/>
                    <a:gd name="T28" fmla="*/ 25 w 59"/>
                    <a:gd name="T29" fmla="*/ 39 h 59"/>
                    <a:gd name="T30" fmla="*/ 23 w 59"/>
                    <a:gd name="T31" fmla="*/ 40 h 59"/>
                    <a:gd name="T32" fmla="*/ 23 w 59"/>
                    <a:gd name="T33" fmla="*/ 40 h 59"/>
                    <a:gd name="T34" fmla="*/ 23 w 59"/>
                    <a:gd name="T35" fmla="*/ 4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9" h="59">
                      <a:moveTo>
                        <a:pt x="59" y="30"/>
                      </a:moveTo>
                      <a:cubicBezTo>
                        <a:pt x="59" y="13"/>
                        <a:pt x="46" y="0"/>
                        <a:pt x="29" y="0"/>
                      </a:cubicBezTo>
                      <a:cubicBezTo>
                        <a:pt x="13" y="0"/>
                        <a:pt x="0" y="13"/>
                        <a:pt x="0" y="30"/>
                      </a:cubicBezTo>
                      <a:cubicBezTo>
                        <a:pt x="0" y="46"/>
                        <a:pt x="13" y="59"/>
                        <a:pt x="29" y="59"/>
                      </a:cubicBezTo>
                      <a:cubicBezTo>
                        <a:pt x="46" y="59"/>
                        <a:pt x="59" y="46"/>
                        <a:pt x="59" y="30"/>
                      </a:cubicBezTo>
                      <a:close/>
                      <a:moveTo>
                        <a:pt x="23" y="40"/>
                      </a:moveTo>
                      <a:cubicBezTo>
                        <a:pt x="22" y="40"/>
                        <a:pt x="21" y="40"/>
                        <a:pt x="20" y="39"/>
                      </a:cubicBezTo>
                      <a:cubicBezTo>
                        <a:pt x="19" y="37"/>
                        <a:pt x="19" y="35"/>
                        <a:pt x="20" y="34"/>
                      </a:cubicBezTo>
                      <a:cubicBezTo>
                        <a:pt x="26" y="28"/>
                        <a:pt x="26" y="28"/>
                        <a:pt x="26" y="28"/>
                      </a:cubicBezTo>
                      <a:cubicBezTo>
                        <a:pt x="26" y="10"/>
                        <a:pt x="26" y="10"/>
                        <a:pt x="26" y="10"/>
                      </a:cubicBezTo>
                      <a:cubicBezTo>
                        <a:pt x="26" y="8"/>
                        <a:pt x="27" y="6"/>
                        <a:pt x="29" y="6"/>
                      </a:cubicBezTo>
                      <a:cubicBezTo>
                        <a:pt x="31" y="6"/>
                        <a:pt x="33" y="8"/>
                        <a:pt x="33" y="10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33" y="31"/>
                        <a:pt x="33" y="32"/>
                        <a:pt x="32" y="32"/>
                      </a:cubicBezTo>
                      <a:cubicBezTo>
                        <a:pt x="25" y="39"/>
                        <a:pt x="25" y="39"/>
                        <a:pt x="25" y="39"/>
                      </a:cubicBezTo>
                      <a:cubicBezTo>
                        <a:pt x="25" y="40"/>
                        <a:pt x="24" y="40"/>
                        <a:pt x="23" y="40"/>
                      </a:cubicBezTo>
                      <a:close/>
                      <a:moveTo>
                        <a:pt x="23" y="40"/>
                      </a:moveTo>
                      <a:cubicBezTo>
                        <a:pt x="23" y="40"/>
                        <a:pt x="23" y="40"/>
                        <a:pt x="23" y="4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376">
                  <a:extLst>
                    <a:ext uri="{FF2B5EF4-FFF2-40B4-BE49-F238E27FC236}">
                      <a16:creationId xmlns:a16="http://schemas.microsoft.com/office/drawing/2014/main" id="{54D9F0A1-B6E9-4D00-863E-FEE970336BF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827963" y="1055688"/>
                  <a:ext cx="52387" cy="52388"/>
                </a:xfrm>
                <a:custGeom>
                  <a:avLst/>
                  <a:gdLst>
                    <a:gd name="T0" fmla="*/ 0 w 16"/>
                    <a:gd name="T1" fmla="*/ 8 h 16"/>
                    <a:gd name="T2" fmla="*/ 8 w 16"/>
                    <a:gd name="T3" fmla="*/ 16 h 16"/>
                    <a:gd name="T4" fmla="*/ 16 w 16"/>
                    <a:gd name="T5" fmla="*/ 8 h 16"/>
                    <a:gd name="T6" fmla="*/ 8 w 16"/>
                    <a:gd name="T7" fmla="*/ 0 h 16"/>
                    <a:gd name="T8" fmla="*/ 0 w 16"/>
                    <a:gd name="T9" fmla="*/ 8 h 16"/>
                    <a:gd name="T10" fmla="*/ 0 w 16"/>
                    <a:gd name="T11" fmla="*/ 8 h 16"/>
                    <a:gd name="T12" fmla="*/ 0 w 16"/>
                    <a:gd name="T13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" h="16">
                      <a:moveTo>
                        <a:pt x="0" y="8"/>
                      </a:moveTo>
                      <a:cubicBezTo>
                        <a:pt x="0" y="12"/>
                        <a:pt x="4" y="16"/>
                        <a:pt x="8" y="16"/>
                      </a:cubicBezTo>
                      <a:cubicBezTo>
                        <a:pt x="12" y="16"/>
                        <a:pt x="16" y="12"/>
                        <a:pt x="16" y="8"/>
                      </a:cubicBezTo>
                      <a:cubicBezTo>
                        <a:pt x="16" y="4"/>
                        <a:pt x="12" y="0"/>
                        <a:pt x="8" y="0"/>
                      </a:cubicBezTo>
                      <a:cubicBezTo>
                        <a:pt x="4" y="0"/>
                        <a:pt x="0" y="4"/>
                        <a:pt x="0" y="8"/>
                      </a:cubicBezTo>
                      <a:close/>
                      <a:moveTo>
                        <a:pt x="0" y="8"/>
                      </a:moveTo>
                      <a:cubicBezTo>
                        <a:pt x="0" y="8"/>
                        <a:pt x="0" y="8"/>
                        <a:pt x="0" y="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377">
                  <a:extLst>
                    <a:ext uri="{FF2B5EF4-FFF2-40B4-BE49-F238E27FC236}">
                      <a16:creationId xmlns:a16="http://schemas.microsoft.com/office/drawing/2014/main" id="{E769E71C-7261-45E0-BC4B-2E4ED6F2CB9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980363" y="1055688"/>
                  <a:ext cx="49212" cy="52388"/>
                </a:xfrm>
                <a:custGeom>
                  <a:avLst/>
                  <a:gdLst>
                    <a:gd name="T0" fmla="*/ 0 w 15"/>
                    <a:gd name="T1" fmla="*/ 8 h 16"/>
                    <a:gd name="T2" fmla="*/ 7 w 15"/>
                    <a:gd name="T3" fmla="*/ 16 h 16"/>
                    <a:gd name="T4" fmla="*/ 15 w 15"/>
                    <a:gd name="T5" fmla="*/ 8 h 16"/>
                    <a:gd name="T6" fmla="*/ 7 w 15"/>
                    <a:gd name="T7" fmla="*/ 0 h 16"/>
                    <a:gd name="T8" fmla="*/ 0 w 15"/>
                    <a:gd name="T9" fmla="*/ 8 h 16"/>
                    <a:gd name="T10" fmla="*/ 0 w 15"/>
                    <a:gd name="T11" fmla="*/ 8 h 16"/>
                    <a:gd name="T12" fmla="*/ 0 w 15"/>
                    <a:gd name="T13" fmla="*/ 8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6">
                      <a:moveTo>
                        <a:pt x="0" y="8"/>
                      </a:moveTo>
                      <a:cubicBezTo>
                        <a:pt x="0" y="12"/>
                        <a:pt x="3" y="16"/>
                        <a:pt x="7" y="16"/>
                      </a:cubicBezTo>
                      <a:cubicBezTo>
                        <a:pt x="12" y="16"/>
                        <a:pt x="15" y="12"/>
                        <a:pt x="15" y="8"/>
                      </a:cubicBezTo>
                      <a:cubicBezTo>
                        <a:pt x="15" y="4"/>
                        <a:pt x="12" y="0"/>
                        <a:pt x="7" y="0"/>
                      </a:cubicBezTo>
                      <a:cubicBezTo>
                        <a:pt x="3" y="0"/>
                        <a:pt x="0" y="4"/>
                        <a:pt x="0" y="8"/>
                      </a:cubicBezTo>
                      <a:close/>
                      <a:moveTo>
                        <a:pt x="0" y="8"/>
                      </a:moveTo>
                      <a:cubicBezTo>
                        <a:pt x="0" y="8"/>
                        <a:pt x="0" y="8"/>
                        <a:pt x="0" y="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378">
                  <a:extLst>
                    <a:ext uri="{FF2B5EF4-FFF2-40B4-BE49-F238E27FC236}">
                      <a16:creationId xmlns:a16="http://schemas.microsoft.com/office/drawing/2014/main" id="{43B71DF0-F79B-4C24-ABDD-7DC4B98D3B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840663" y="958850"/>
                  <a:ext cx="325437" cy="80963"/>
                </a:xfrm>
                <a:custGeom>
                  <a:avLst/>
                  <a:gdLst>
                    <a:gd name="T0" fmla="*/ 4 w 100"/>
                    <a:gd name="T1" fmla="*/ 24 h 25"/>
                    <a:gd name="T2" fmla="*/ 8 w 100"/>
                    <a:gd name="T3" fmla="*/ 25 h 25"/>
                    <a:gd name="T4" fmla="*/ 8 w 100"/>
                    <a:gd name="T5" fmla="*/ 20 h 25"/>
                    <a:gd name="T6" fmla="*/ 47 w 100"/>
                    <a:gd name="T7" fmla="*/ 20 h 25"/>
                    <a:gd name="T8" fmla="*/ 47 w 100"/>
                    <a:gd name="T9" fmla="*/ 25 h 25"/>
                    <a:gd name="T10" fmla="*/ 50 w 100"/>
                    <a:gd name="T11" fmla="*/ 24 h 25"/>
                    <a:gd name="T12" fmla="*/ 54 w 100"/>
                    <a:gd name="T13" fmla="*/ 25 h 25"/>
                    <a:gd name="T14" fmla="*/ 54 w 100"/>
                    <a:gd name="T15" fmla="*/ 20 h 25"/>
                    <a:gd name="T16" fmla="*/ 93 w 100"/>
                    <a:gd name="T17" fmla="*/ 20 h 25"/>
                    <a:gd name="T18" fmla="*/ 93 w 100"/>
                    <a:gd name="T19" fmla="*/ 25 h 25"/>
                    <a:gd name="T20" fmla="*/ 97 w 100"/>
                    <a:gd name="T21" fmla="*/ 24 h 25"/>
                    <a:gd name="T22" fmla="*/ 100 w 100"/>
                    <a:gd name="T23" fmla="*/ 25 h 25"/>
                    <a:gd name="T24" fmla="*/ 100 w 100"/>
                    <a:gd name="T25" fmla="*/ 16 h 25"/>
                    <a:gd name="T26" fmla="*/ 97 w 100"/>
                    <a:gd name="T27" fmla="*/ 12 h 25"/>
                    <a:gd name="T28" fmla="*/ 54 w 100"/>
                    <a:gd name="T29" fmla="*/ 12 h 25"/>
                    <a:gd name="T30" fmla="*/ 54 w 100"/>
                    <a:gd name="T31" fmla="*/ 0 h 25"/>
                    <a:gd name="T32" fmla="*/ 50 w 100"/>
                    <a:gd name="T33" fmla="*/ 0 h 25"/>
                    <a:gd name="T34" fmla="*/ 47 w 100"/>
                    <a:gd name="T35" fmla="*/ 0 h 25"/>
                    <a:gd name="T36" fmla="*/ 47 w 100"/>
                    <a:gd name="T37" fmla="*/ 12 h 25"/>
                    <a:gd name="T38" fmla="*/ 4 w 100"/>
                    <a:gd name="T39" fmla="*/ 12 h 25"/>
                    <a:gd name="T40" fmla="*/ 0 w 100"/>
                    <a:gd name="T41" fmla="*/ 16 h 25"/>
                    <a:gd name="T42" fmla="*/ 0 w 100"/>
                    <a:gd name="T43" fmla="*/ 25 h 25"/>
                    <a:gd name="T44" fmla="*/ 4 w 100"/>
                    <a:gd name="T45" fmla="*/ 24 h 25"/>
                    <a:gd name="T46" fmla="*/ 4 w 100"/>
                    <a:gd name="T47" fmla="*/ 24 h 25"/>
                    <a:gd name="T48" fmla="*/ 4 w 100"/>
                    <a:gd name="T49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0" h="25">
                      <a:moveTo>
                        <a:pt x="4" y="24"/>
                      </a:moveTo>
                      <a:cubicBezTo>
                        <a:pt x="5" y="24"/>
                        <a:pt x="7" y="24"/>
                        <a:pt x="8" y="25"/>
                      </a:cubicBezTo>
                      <a:cubicBezTo>
                        <a:pt x="8" y="20"/>
                        <a:pt x="8" y="20"/>
                        <a:pt x="8" y="20"/>
                      </a:cubicBezTo>
                      <a:cubicBezTo>
                        <a:pt x="47" y="20"/>
                        <a:pt x="47" y="20"/>
                        <a:pt x="47" y="20"/>
                      </a:cubicBezTo>
                      <a:cubicBezTo>
                        <a:pt x="47" y="25"/>
                        <a:pt x="47" y="25"/>
                        <a:pt x="47" y="25"/>
                      </a:cubicBezTo>
                      <a:cubicBezTo>
                        <a:pt x="48" y="24"/>
                        <a:pt x="49" y="24"/>
                        <a:pt x="50" y="24"/>
                      </a:cubicBezTo>
                      <a:cubicBezTo>
                        <a:pt x="52" y="24"/>
                        <a:pt x="53" y="24"/>
                        <a:pt x="54" y="25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93" y="20"/>
                        <a:pt x="93" y="20"/>
                        <a:pt x="93" y="20"/>
                      </a:cubicBezTo>
                      <a:cubicBezTo>
                        <a:pt x="93" y="25"/>
                        <a:pt x="93" y="25"/>
                        <a:pt x="93" y="25"/>
                      </a:cubicBezTo>
                      <a:cubicBezTo>
                        <a:pt x="94" y="24"/>
                        <a:pt x="95" y="24"/>
                        <a:pt x="97" y="24"/>
                      </a:cubicBezTo>
                      <a:cubicBezTo>
                        <a:pt x="98" y="24"/>
                        <a:pt x="99" y="24"/>
                        <a:pt x="100" y="25"/>
                      </a:cubicBezTo>
                      <a:cubicBezTo>
                        <a:pt x="100" y="16"/>
                        <a:pt x="100" y="16"/>
                        <a:pt x="100" y="16"/>
                      </a:cubicBezTo>
                      <a:cubicBezTo>
                        <a:pt x="100" y="14"/>
                        <a:pt x="99" y="12"/>
                        <a:pt x="97" y="12"/>
                      </a:cubicBezTo>
                      <a:cubicBezTo>
                        <a:pt x="54" y="12"/>
                        <a:pt x="54" y="12"/>
                        <a:pt x="54" y="12"/>
                      </a:cubicBezTo>
                      <a:cubicBezTo>
                        <a:pt x="54" y="0"/>
                        <a:pt x="54" y="0"/>
                        <a:pt x="54" y="0"/>
                      </a:cubicBezTo>
                      <a:cubicBezTo>
                        <a:pt x="53" y="0"/>
                        <a:pt x="52" y="0"/>
                        <a:pt x="50" y="0"/>
                      </a:cubicBezTo>
                      <a:cubicBezTo>
                        <a:pt x="49" y="0"/>
                        <a:pt x="48" y="0"/>
                        <a:pt x="47" y="0"/>
                      </a:cubicBezTo>
                      <a:cubicBezTo>
                        <a:pt x="47" y="12"/>
                        <a:pt x="47" y="12"/>
                        <a:pt x="47" y="12"/>
                      </a:cubicBezTo>
                      <a:cubicBezTo>
                        <a:pt x="4" y="12"/>
                        <a:pt x="4" y="12"/>
                        <a:pt x="4" y="12"/>
                      </a:cubicBezTo>
                      <a:cubicBezTo>
                        <a:pt x="2" y="12"/>
                        <a:pt x="0" y="14"/>
                        <a:pt x="0" y="16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2" y="24"/>
                        <a:pt x="3" y="24"/>
                        <a:pt x="4" y="24"/>
                      </a:cubicBezTo>
                      <a:close/>
                      <a:moveTo>
                        <a:pt x="4" y="24"/>
                      </a:moveTo>
                      <a:cubicBezTo>
                        <a:pt x="4" y="24"/>
                        <a:pt x="4" y="24"/>
                        <a:pt x="4" y="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D8E6550-151E-49B8-B1A6-9342B42BF6E0}"/>
                </a:ext>
              </a:extLst>
            </p:cNvPr>
            <p:cNvSpPr txBox="1"/>
            <p:nvPr/>
          </p:nvSpPr>
          <p:spPr>
            <a:xfrm>
              <a:off x="1206673" y="2814770"/>
              <a:ext cx="16193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AE59C37-4DF3-4A64-840C-86897A2BAD5F}"/>
                </a:ext>
              </a:extLst>
            </p:cNvPr>
            <p:cNvSpPr txBox="1"/>
            <p:nvPr/>
          </p:nvSpPr>
          <p:spPr>
            <a:xfrm>
              <a:off x="1206673" y="3650108"/>
              <a:ext cx="16193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3AEAEC5-FD21-4A8C-9E5A-9FA12E1787CC}"/>
                </a:ext>
              </a:extLst>
            </p:cNvPr>
            <p:cNvSpPr txBox="1"/>
            <p:nvPr/>
          </p:nvSpPr>
          <p:spPr>
            <a:xfrm>
              <a:off x="1206673" y="4460765"/>
              <a:ext cx="16193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FC0CFF5-94C4-49EE-B2CC-9B85A7111765}"/>
                </a:ext>
              </a:extLst>
            </p:cNvPr>
            <p:cNvSpPr txBox="1"/>
            <p:nvPr/>
          </p:nvSpPr>
          <p:spPr>
            <a:xfrm>
              <a:off x="1206673" y="5258814"/>
              <a:ext cx="16193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1D52898-47D9-473F-82FF-68FC60E5DB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5528" y="1881432"/>
              <a:ext cx="2734307" cy="4716652"/>
            </a:xfrm>
            <a:custGeom>
              <a:avLst/>
              <a:gdLst>
                <a:gd name="T0" fmla="*/ 1384 w 1566"/>
                <a:gd name="T1" fmla="*/ 0 h 2706"/>
                <a:gd name="T2" fmla="*/ 183 w 1566"/>
                <a:gd name="T3" fmla="*/ 0 h 2706"/>
                <a:gd name="T4" fmla="*/ 0 w 1566"/>
                <a:gd name="T5" fmla="*/ 182 h 2706"/>
                <a:gd name="T6" fmla="*/ 0 w 1566"/>
                <a:gd name="T7" fmla="*/ 2524 h 2706"/>
                <a:gd name="T8" fmla="*/ 183 w 1566"/>
                <a:gd name="T9" fmla="*/ 2706 h 2706"/>
                <a:gd name="T10" fmla="*/ 1384 w 1566"/>
                <a:gd name="T11" fmla="*/ 2706 h 2706"/>
                <a:gd name="T12" fmla="*/ 1566 w 1566"/>
                <a:gd name="T13" fmla="*/ 2524 h 2706"/>
                <a:gd name="T14" fmla="*/ 1566 w 1566"/>
                <a:gd name="T15" fmla="*/ 182 h 2706"/>
                <a:gd name="T16" fmla="*/ 1384 w 1566"/>
                <a:gd name="T17" fmla="*/ 0 h 2706"/>
                <a:gd name="T18" fmla="*/ 470 w 1566"/>
                <a:gd name="T19" fmla="*/ 190 h 2706"/>
                <a:gd name="T20" fmla="*/ 518 w 1566"/>
                <a:gd name="T21" fmla="*/ 142 h 2706"/>
                <a:gd name="T22" fmla="*/ 1018 w 1566"/>
                <a:gd name="T23" fmla="*/ 142 h 2706"/>
                <a:gd name="T24" fmla="*/ 1066 w 1566"/>
                <a:gd name="T25" fmla="*/ 190 h 2706"/>
                <a:gd name="T26" fmla="*/ 1066 w 1566"/>
                <a:gd name="T27" fmla="*/ 194 h 2706"/>
                <a:gd name="T28" fmla="*/ 1018 w 1566"/>
                <a:gd name="T29" fmla="*/ 242 h 2706"/>
                <a:gd name="T30" fmla="*/ 518 w 1566"/>
                <a:gd name="T31" fmla="*/ 242 h 2706"/>
                <a:gd name="T32" fmla="*/ 470 w 1566"/>
                <a:gd name="T33" fmla="*/ 194 h 2706"/>
                <a:gd name="T34" fmla="*/ 470 w 1566"/>
                <a:gd name="T35" fmla="*/ 190 h 2706"/>
                <a:gd name="T36" fmla="*/ 783 w 1566"/>
                <a:gd name="T37" fmla="*/ 2638 h 2706"/>
                <a:gd name="T38" fmla="*/ 619 w 1566"/>
                <a:gd name="T39" fmla="*/ 2474 h 2706"/>
                <a:gd name="T40" fmla="*/ 783 w 1566"/>
                <a:gd name="T41" fmla="*/ 2310 h 2706"/>
                <a:gd name="T42" fmla="*/ 947 w 1566"/>
                <a:gd name="T43" fmla="*/ 2474 h 2706"/>
                <a:gd name="T44" fmla="*/ 783 w 1566"/>
                <a:gd name="T45" fmla="*/ 2638 h 2706"/>
                <a:gd name="T46" fmla="*/ 1472 w 1566"/>
                <a:gd name="T47" fmla="*/ 2250 h 2706"/>
                <a:gd name="T48" fmla="*/ 94 w 1566"/>
                <a:gd name="T49" fmla="*/ 2250 h 2706"/>
                <a:gd name="T50" fmla="*/ 94 w 1566"/>
                <a:gd name="T51" fmla="*/ 378 h 2706"/>
                <a:gd name="T52" fmla="*/ 1472 w 1566"/>
                <a:gd name="T53" fmla="*/ 378 h 2706"/>
                <a:gd name="T54" fmla="*/ 1472 w 1566"/>
                <a:gd name="T55" fmla="*/ 2250 h 2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6" h="2706">
                  <a:moveTo>
                    <a:pt x="1384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82" y="0"/>
                    <a:pt x="0" y="82"/>
                    <a:pt x="0" y="182"/>
                  </a:cubicBezTo>
                  <a:cubicBezTo>
                    <a:pt x="0" y="2524"/>
                    <a:pt x="0" y="2524"/>
                    <a:pt x="0" y="2524"/>
                  </a:cubicBezTo>
                  <a:cubicBezTo>
                    <a:pt x="0" y="2624"/>
                    <a:pt x="82" y="2706"/>
                    <a:pt x="183" y="2706"/>
                  </a:cubicBezTo>
                  <a:cubicBezTo>
                    <a:pt x="1384" y="2706"/>
                    <a:pt x="1384" y="2706"/>
                    <a:pt x="1384" y="2706"/>
                  </a:cubicBezTo>
                  <a:cubicBezTo>
                    <a:pt x="1484" y="2706"/>
                    <a:pt x="1566" y="2624"/>
                    <a:pt x="1566" y="2524"/>
                  </a:cubicBezTo>
                  <a:cubicBezTo>
                    <a:pt x="1566" y="182"/>
                    <a:pt x="1566" y="182"/>
                    <a:pt x="1566" y="182"/>
                  </a:cubicBezTo>
                  <a:cubicBezTo>
                    <a:pt x="1566" y="82"/>
                    <a:pt x="1484" y="0"/>
                    <a:pt x="1384" y="0"/>
                  </a:cubicBezTo>
                  <a:close/>
                  <a:moveTo>
                    <a:pt x="470" y="190"/>
                  </a:moveTo>
                  <a:cubicBezTo>
                    <a:pt x="470" y="163"/>
                    <a:pt x="492" y="142"/>
                    <a:pt x="518" y="142"/>
                  </a:cubicBezTo>
                  <a:cubicBezTo>
                    <a:pt x="1018" y="142"/>
                    <a:pt x="1018" y="142"/>
                    <a:pt x="1018" y="142"/>
                  </a:cubicBezTo>
                  <a:cubicBezTo>
                    <a:pt x="1045" y="142"/>
                    <a:pt x="1066" y="163"/>
                    <a:pt x="1066" y="190"/>
                  </a:cubicBezTo>
                  <a:cubicBezTo>
                    <a:pt x="1066" y="194"/>
                    <a:pt x="1066" y="194"/>
                    <a:pt x="1066" y="194"/>
                  </a:cubicBezTo>
                  <a:cubicBezTo>
                    <a:pt x="1066" y="220"/>
                    <a:pt x="1045" y="242"/>
                    <a:pt x="1018" y="242"/>
                  </a:cubicBezTo>
                  <a:cubicBezTo>
                    <a:pt x="518" y="242"/>
                    <a:pt x="518" y="242"/>
                    <a:pt x="518" y="242"/>
                  </a:cubicBezTo>
                  <a:cubicBezTo>
                    <a:pt x="492" y="242"/>
                    <a:pt x="470" y="220"/>
                    <a:pt x="470" y="194"/>
                  </a:cubicBezTo>
                  <a:lnTo>
                    <a:pt x="470" y="190"/>
                  </a:lnTo>
                  <a:close/>
                  <a:moveTo>
                    <a:pt x="783" y="2638"/>
                  </a:moveTo>
                  <a:cubicBezTo>
                    <a:pt x="693" y="2638"/>
                    <a:pt x="619" y="2564"/>
                    <a:pt x="619" y="2474"/>
                  </a:cubicBezTo>
                  <a:cubicBezTo>
                    <a:pt x="619" y="2383"/>
                    <a:pt x="693" y="2310"/>
                    <a:pt x="783" y="2310"/>
                  </a:cubicBezTo>
                  <a:cubicBezTo>
                    <a:pt x="874" y="2310"/>
                    <a:pt x="947" y="2383"/>
                    <a:pt x="947" y="2474"/>
                  </a:cubicBezTo>
                  <a:cubicBezTo>
                    <a:pt x="947" y="2564"/>
                    <a:pt x="874" y="2638"/>
                    <a:pt x="783" y="2638"/>
                  </a:cubicBezTo>
                  <a:close/>
                  <a:moveTo>
                    <a:pt x="1472" y="2250"/>
                  </a:moveTo>
                  <a:cubicBezTo>
                    <a:pt x="94" y="2250"/>
                    <a:pt x="94" y="2250"/>
                    <a:pt x="94" y="2250"/>
                  </a:cubicBezTo>
                  <a:cubicBezTo>
                    <a:pt x="94" y="378"/>
                    <a:pt x="94" y="378"/>
                    <a:pt x="94" y="378"/>
                  </a:cubicBezTo>
                  <a:cubicBezTo>
                    <a:pt x="1472" y="378"/>
                    <a:pt x="1472" y="378"/>
                    <a:pt x="1472" y="378"/>
                  </a:cubicBezTo>
                  <a:lnTo>
                    <a:pt x="1472" y="2250"/>
                  </a:lnTo>
                  <a:close/>
                </a:path>
              </a:pathLst>
            </a:custGeom>
            <a:solidFill>
              <a:srgbClr val="3D3A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3C17F0D-6C52-4528-90ED-CDC7887DA7C7}"/>
                </a:ext>
              </a:extLst>
            </p:cNvPr>
            <p:cNvSpPr txBox="1"/>
            <p:nvPr/>
          </p:nvSpPr>
          <p:spPr>
            <a:xfrm>
              <a:off x="3613995" y="2753541"/>
              <a:ext cx="127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80%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A8EE7CA-C004-44BF-808B-719AC51BA5BA}"/>
                </a:ext>
              </a:extLst>
            </p:cNvPr>
            <p:cNvSpPr txBox="1"/>
            <p:nvPr/>
          </p:nvSpPr>
          <p:spPr>
            <a:xfrm>
              <a:off x="3613995" y="3579443"/>
              <a:ext cx="127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50%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251B72F-C7BE-4180-95F7-13D47714EDC1}"/>
                </a:ext>
              </a:extLst>
            </p:cNvPr>
            <p:cNvSpPr txBox="1"/>
            <p:nvPr/>
          </p:nvSpPr>
          <p:spPr>
            <a:xfrm>
              <a:off x="3613995" y="4364801"/>
              <a:ext cx="127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34%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7C60EDB-CC59-4263-B54D-F83A1309239E}"/>
                </a:ext>
              </a:extLst>
            </p:cNvPr>
            <p:cNvSpPr txBox="1"/>
            <p:nvPr/>
          </p:nvSpPr>
          <p:spPr>
            <a:xfrm>
              <a:off x="3613995" y="5110432"/>
              <a:ext cx="127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75%</a:t>
              </a: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C73CC577-F3CA-45ED-BF91-B3FE12F542EB}"/>
              </a:ext>
            </a:extLst>
          </p:cNvPr>
          <p:cNvSpPr/>
          <p:nvPr/>
        </p:nvSpPr>
        <p:spPr>
          <a:xfrm>
            <a:off x="8086848" y="3328465"/>
            <a:ext cx="2944869" cy="209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8CA4B4B-3B96-4E10-A936-67A3C9A7CBBE}"/>
              </a:ext>
            </a:extLst>
          </p:cNvPr>
          <p:cNvSpPr/>
          <p:nvPr/>
        </p:nvSpPr>
        <p:spPr>
          <a:xfrm>
            <a:off x="8086848" y="3060670"/>
            <a:ext cx="2551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71598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9AE05609-B2C1-42F7-80A1-4C069099745F}"/>
              </a:ext>
            </a:extLst>
          </p:cNvPr>
          <p:cNvGrpSpPr/>
          <p:nvPr/>
        </p:nvGrpSpPr>
        <p:grpSpPr>
          <a:xfrm>
            <a:off x="1511664" y="2278743"/>
            <a:ext cx="1312018" cy="2656114"/>
            <a:chOff x="1675633" y="1828800"/>
            <a:chExt cx="2051375" cy="4152900"/>
          </a:xfrm>
        </p:grpSpPr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28F5ADF3-F198-431E-ABA4-C54026E45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422" y="4247942"/>
              <a:ext cx="1673796" cy="14125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3D5AC68-2F56-4F76-833C-BCC25FEB96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75633" y="1828800"/>
              <a:ext cx="2051375" cy="4152900"/>
            </a:xfrm>
            <a:custGeom>
              <a:avLst/>
              <a:gdLst>
                <a:gd name="T0" fmla="*/ 1022 w 1110"/>
                <a:gd name="T1" fmla="*/ 144 h 2250"/>
                <a:gd name="T2" fmla="*/ 795 w 1110"/>
                <a:gd name="T3" fmla="*/ 144 h 2250"/>
                <a:gd name="T4" fmla="*/ 795 w 1110"/>
                <a:gd name="T5" fmla="*/ 41 h 2250"/>
                <a:gd name="T6" fmla="*/ 754 w 1110"/>
                <a:gd name="T7" fmla="*/ 0 h 2250"/>
                <a:gd name="T8" fmla="*/ 357 w 1110"/>
                <a:gd name="T9" fmla="*/ 0 h 2250"/>
                <a:gd name="T10" fmla="*/ 315 w 1110"/>
                <a:gd name="T11" fmla="*/ 41 h 2250"/>
                <a:gd name="T12" fmla="*/ 315 w 1110"/>
                <a:gd name="T13" fmla="*/ 144 h 2250"/>
                <a:gd name="T14" fmla="*/ 88 w 1110"/>
                <a:gd name="T15" fmla="*/ 144 h 2250"/>
                <a:gd name="T16" fmla="*/ 0 w 1110"/>
                <a:gd name="T17" fmla="*/ 232 h 2250"/>
                <a:gd name="T18" fmla="*/ 0 w 1110"/>
                <a:gd name="T19" fmla="*/ 2162 h 2250"/>
                <a:gd name="T20" fmla="*/ 88 w 1110"/>
                <a:gd name="T21" fmla="*/ 2250 h 2250"/>
                <a:gd name="T22" fmla="*/ 1022 w 1110"/>
                <a:gd name="T23" fmla="*/ 2250 h 2250"/>
                <a:gd name="T24" fmla="*/ 1110 w 1110"/>
                <a:gd name="T25" fmla="*/ 2162 h 2250"/>
                <a:gd name="T26" fmla="*/ 1110 w 1110"/>
                <a:gd name="T27" fmla="*/ 232 h 2250"/>
                <a:gd name="T28" fmla="*/ 1022 w 1110"/>
                <a:gd name="T29" fmla="*/ 144 h 2250"/>
                <a:gd name="T30" fmla="*/ 999 w 1110"/>
                <a:gd name="T31" fmla="*/ 2024 h 2250"/>
                <a:gd name="T32" fmla="*/ 112 w 1110"/>
                <a:gd name="T33" fmla="*/ 2024 h 2250"/>
                <a:gd name="T34" fmla="*/ 112 w 1110"/>
                <a:gd name="T35" fmla="*/ 1751 h 2250"/>
                <a:gd name="T36" fmla="*/ 999 w 1110"/>
                <a:gd name="T37" fmla="*/ 1751 h 2250"/>
                <a:gd name="T38" fmla="*/ 999 w 1110"/>
                <a:gd name="T39" fmla="*/ 2024 h 2250"/>
                <a:gd name="T40" fmla="*/ 999 w 1110"/>
                <a:gd name="T41" fmla="*/ 1667 h 2250"/>
                <a:gd name="T42" fmla="*/ 112 w 1110"/>
                <a:gd name="T43" fmla="*/ 1667 h 2250"/>
                <a:gd name="T44" fmla="*/ 112 w 1110"/>
                <a:gd name="T45" fmla="*/ 1394 h 2250"/>
                <a:gd name="T46" fmla="*/ 999 w 1110"/>
                <a:gd name="T47" fmla="*/ 1394 h 2250"/>
                <a:gd name="T48" fmla="*/ 999 w 1110"/>
                <a:gd name="T49" fmla="*/ 1667 h 2250"/>
                <a:gd name="T50" fmla="*/ 999 w 1110"/>
                <a:gd name="T51" fmla="*/ 1311 h 2250"/>
                <a:gd name="T52" fmla="*/ 112 w 1110"/>
                <a:gd name="T53" fmla="*/ 1311 h 2250"/>
                <a:gd name="T54" fmla="*/ 112 w 1110"/>
                <a:gd name="T55" fmla="*/ 1037 h 2250"/>
                <a:gd name="T56" fmla="*/ 999 w 1110"/>
                <a:gd name="T57" fmla="*/ 1037 h 2250"/>
                <a:gd name="T58" fmla="*/ 999 w 1110"/>
                <a:gd name="T59" fmla="*/ 1311 h 2250"/>
                <a:gd name="T60" fmla="*/ 999 w 1110"/>
                <a:gd name="T61" fmla="*/ 954 h 2250"/>
                <a:gd name="T62" fmla="*/ 112 w 1110"/>
                <a:gd name="T63" fmla="*/ 954 h 2250"/>
                <a:gd name="T64" fmla="*/ 112 w 1110"/>
                <a:gd name="T65" fmla="*/ 681 h 2250"/>
                <a:gd name="T66" fmla="*/ 999 w 1110"/>
                <a:gd name="T67" fmla="*/ 681 h 2250"/>
                <a:gd name="T68" fmla="*/ 999 w 1110"/>
                <a:gd name="T69" fmla="*/ 954 h 2250"/>
                <a:gd name="T70" fmla="*/ 999 w 1110"/>
                <a:gd name="T71" fmla="*/ 597 h 2250"/>
                <a:gd name="T72" fmla="*/ 112 w 1110"/>
                <a:gd name="T73" fmla="*/ 597 h 2250"/>
                <a:gd name="T74" fmla="*/ 112 w 1110"/>
                <a:gd name="T75" fmla="*/ 324 h 2250"/>
                <a:gd name="T76" fmla="*/ 999 w 1110"/>
                <a:gd name="T77" fmla="*/ 324 h 2250"/>
                <a:gd name="T78" fmla="*/ 999 w 1110"/>
                <a:gd name="T79" fmla="*/ 597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10" h="2250">
                  <a:moveTo>
                    <a:pt x="1022" y="144"/>
                  </a:moveTo>
                  <a:cubicBezTo>
                    <a:pt x="795" y="144"/>
                    <a:pt x="795" y="144"/>
                    <a:pt x="795" y="144"/>
                  </a:cubicBezTo>
                  <a:cubicBezTo>
                    <a:pt x="795" y="41"/>
                    <a:pt x="795" y="41"/>
                    <a:pt x="795" y="41"/>
                  </a:cubicBezTo>
                  <a:cubicBezTo>
                    <a:pt x="795" y="19"/>
                    <a:pt x="777" y="0"/>
                    <a:pt x="754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34" y="0"/>
                    <a:pt x="315" y="19"/>
                    <a:pt x="315" y="41"/>
                  </a:cubicBezTo>
                  <a:cubicBezTo>
                    <a:pt x="315" y="144"/>
                    <a:pt x="315" y="144"/>
                    <a:pt x="315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40" y="144"/>
                    <a:pt x="0" y="184"/>
                    <a:pt x="0" y="232"/>
                  </a:cubicBezTo>
                  <a:cubicBezTo>
                    <a:pt x="0" y="2162"/>
                    <a:pt x="0" y="2162"/>
                    <a:pt x="0" y="2162"/>
                  </a:cubicBezTo>
                  <a:cubicBezTo>
                    <a:pt x="0" y="2211"/>
                    <a:pt x="40" y="2250"/>
                    <a:pt x="88" y="2250"/>
                  </a:cubicBezTo>
                  <a:cubicBezTo>
                    <a:pt x="1022" y="2250"/>
                    <a:pt x="1022" y="2250"/>
                    <a:pt x="1022" y="2250"/>
                  </a:cubicBezTo>
                  <a:cubicBezTo>
                    <a:pt x="1071" y="2250"/>
                    <a:pt x="1110" y="2211"/>
                    <a:pt x="1110" y="2162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10" y="184"/>
                    <a:pt x="1071" y="144"/>
                    <a:pt x="1022" y="144"/>
                  </a:cubicBezTo>
                  <a:close/>
                  <a:moveTo>
                    <a:pt x="999" y="2024"/>
                  </a:moveTo>
                  <a:cubicBezTo>
                    <a:pt x="112" y="2024"/>
                    <a:pt x="112" y="2024"/>
                    <a:pt x="112" y="2024"/>
                  </a:cubicBezTo>
                  <a:cubicBezTo>
                    <a:pt x="112" y="1751"/>
                    <a:pt x="112" y="1751"/>
                    <a:pt x="112" y="1751"/>
                  </a:cubicBezTo>
                  <a:cubicBezTo>
                    <a:pt x="999" y="1751"/>
                    <a:pt x="999" y="1751"/>
                    <a:pt x="999" y="1751"/>
                  </a:cubicBezTo>
                  <a:lnTo>
                    <a:pt x="999" y="2024"/>
                  </a:lnTo>
                  <a:close/>
                  <a:moveTo>
                    <a:pt x="999" y="1667"/>
                  </a:moveTo>
                  <a:cubicBezTo>
                    <a:pt x="112" y="1667"/>
                    <a:pt x="112" y="1667"/>
                    <a:pt x="112" y="1667"/>
                  </a:cubicBezTo>
                  <a:cubicBezTo>
                    <a:pt x="112" y="1394"/>
                    <a:pt x="112" y="1394"/>
                    <a:pt x="112" y="1394"/>
                  </a:cubicBezTo>
                  <a:cubicBezTo>
                    <a:pt x="999" y="1394"/>
                    <a:pt x="999" y="1394"/>
                    <a:pt x="999" y="1394"/>
                  </a:cubicBezTo>
                  <a:lnTo>
                    <a:pt x="999" y="1667"/>
                  </a:lnTo>
                  <a:close/>
                  <a:moveTo>
                    <a:pt x="999" y="1311"/>
                  </a:moveTo>
                  <a:cubicBezTo>
                    <a:pt x="112" y="1311"/>
                    <a:pt x="112" y="1311"/>
                    <a:pt x="112" y="1311"/>
                  </a:cubicBezTo>
                  <a:cubicBezTo>
                    <a:pt x="112" y="1037"/>
                    <a:pt x="112" y="1037"/>
                    <a:pt x="112" y="1037"/>
                  </a:cubicBezTo>
                  <a:cubicBezTo>
                    <a:pt x="999" y="1037"/>
                    <a:pt x="999" y="1037"/>
                    <a:pt x="999" y="1037"/>
                  </a:cubicBezTo>
                  <a:lnTo>
                    <a:pt x="999" y="1311"/>
                  </a:lnTo>
                  <a:close/>
                  <a:moveTo>
                    <a:pt x="999" y="954"/>
                  </a:moveTo>
                  <a:cubicBezTo>
                    <a:pt x="112" y="954"/>
                    <a:pt x="112" y="954"/>
                    <a:pt x="112" y="954"/>
                  </a:cubicBezTo>
                  <a:cubicBezTo>
                    <a:pt x="112" y="681"/>
                    <a:pt x="112" y="681"/>
                    <a:pt x="112" y="681"/>
                  </a:cubicBezTo>
                  <a:cubicBezTo>
                    <a:pt x="999" y="681"/>
                    <a:pt x="999" y="681"/>
                    <a:pt x="999" y="681"/>
                  </a:cubicBezTo>
                  <a:lnTo>
                    <a:pt x="999" y="954"/>
                  </a:lnTo>
                  <a:close/>
                  <a:moveTo>
                    <a:pt x="999" y="597"/>
                  </a:moveTo>
                  <a:cubicBezTo>
                    <a:pt x="112" y="597"/>
                    <a:pt x="112" y="597"/>
                    <a:pt x="112" y="597"/>
                  </a:cubicBezTo>
                  <a:cubicBezTo>
                    <a:pt x="112" y="324"/>
                    <a:pt x="112" y="324"/>
                    <a:pt x="112" y="324"/>
                  </a:cubicBezTo>
                  <a:cubicBezTo>
                    <a:pt x="999" y="324"/>
                    <a:pt x="999" y="324"/>
                    <a:pt x="999" y="324"/>
                  </a:cubicBezTo>
                  <a:lnTo>
                    <a:pt x="999" y="5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980317F-51BC-4A72-A2F9-1C3ED7C7B3D2}"/>
              </a:ext>
            </a:extLst>
          </p:cNvPr>
          <p:cNvGrpSpPr/>
          <p:nvPr/>
        </p:nvGrpSpPr>
        <p:grpSpPr>
          <a:xfrm>
            <a:off x="4203686" y="2278743"/>
            <a:ext cx="1312018" cy="2656114"/>
            <a:chOff x="3938355" y="1828800"/>
            <a:chExt cx="2051375" cy="4152900"/>
          </a:xfrm>
        </p:grpSpPr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CAA7ED62-C496-4935-B730-51F44B0AD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685" y="3590022"/>
              <a:ext cx="1669135" cy="20704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6F8DF9B-EF07-42F8-8ED2-5EC3F45019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38355" y="1828800"/>
              <a:ext cx="2051375" cy="4152900"/>
            </a:xfrm>
            <a:custGeom>
              <a:avLst/>
              <a:gdLst>
                <a:gd name="T0" fmla="*/ 1022 w 1110"/>
                <a:gd name="T1" fmla="*/ 144 h 2250"/>
                <a:gd name="T2" fmla="*/ 795 w 1110"/>
                <a:gd name="T3" fmla="*/ 144 h 2250"/>
                <a:gd name="T4" fmla="*/ 795 w 1110"/>
                <a:gd name="T5" fmla="*/ 41 h 2250"/>
                <a:gd name="T6" fmla="*/ 754 w 1110"/>
                <a:gd name="T7" fmla="*/ 0 h 2250"/>
                <a:gd name="T8" fmla="*/ 357 w 1110"/>
                <a:gd name="T9" fmla="*/ 0 h 2250"/>
                <a:gd name="T10" fmla="*/ 315 w 1110"/>
                <a:gd name="T11" fmla="*/ 41 h 2250"/>
                <a:gd name="T12" fmla="*/ 315 w 1110"/>
                <a:gd name="T13" fmla="*/ 144 h 2250"/>
                <a:gd name="T14" fmla="*/ 88 w 1110"/>
                <a:gd name="T15" fmla="*/ 144 h 2250"/>
                <a:gd name="T16" fmla="*/ 0 w 1110"/>
                <a:gd name="T17" fmla="*/ 232 h 2250"/>
                <a:gd name="T18" fmla="*/ 0 w 1110"/>
                <a:gd name="T19" fmla="*/ 2162 h 2250"/>
                <a:gd name="T20" fmla="*/ 88 w 1110"/>
                <a:gd name="T21" fmla="*/ 2250 h 2250"/>
                <a:gd name="T22" fmla="*/ 1022 w 1110"/>
                <a:gd name="T23" fmla="*/ 2250 h 2250"/>
                <a:gd name="T24" fmla="*/ 1110 w 1110"/>
                <a:gd name="T25" fmla="*/ 2162 h 2250"/>
                <a:gd name="T26" fmla="*/ 1110 w 1110"/>
                <a:gd name="T27" fmla="*/ 232 h 2250"/>
                <a:gd name="T28" fmla="*/ 1022 w 1110"/>
                <a:gd name="T29" fmla="*/ 144 h 2250"/>
                <a:gd name="T30" fmla="*/ 999 w 1110"/>
                <a:gd name="T31" fmla="*/ 2024 h 2250"/>
                <a:gd name="T32" fmla="*/ 112 w 1110"/>
                <a:gd name="T33" fmla="*/ 2024 h 2250"/>
                <a:gd name="T34" fmla="*/ 112 w 1110"/>
                <a:gd name="T35" fmla="*/ 1751 h 2250"/>
                <a:gd name="T36" fmla="*/ 999 w 1110"/>
                <a:gd name="T37" fmla="*/ 1751 h 2250"/>
                <a:gd name="T38" fmla="*/ 999 w 1110"/>
                <a:gd name="T39" fmla="*/ 2024 h 2250"/>
                <a:gd name="T40" fmla="*/ 999 w 1110"/>
                <a:gd name="T41" fmla="*/ 1667 h 2250"/>
                <a:gd name="T42" fmla="*/ 112 w 1110"/>
                <a:gd name="T43" fmla="*/ 1667 h 2250"/>
                <a:gd name="T44" fmla="*/ 112 w 1110"/>
                <a:gd name="T45" fmla="*/ 1394 h 2250"/>
                <a:gd name="T46" fmla="*/ 999 w 1110"/>
                <a:gd name="T47" fmla="*/ 1394 h 2250"/>
                <a:gd name="T48" fmla="*/ 999 w 1110"/>
                <a:gd name="T49" fmla="*/ 1667 h 2250"/>
                <a:gd name="T50" fmla="*/ 999 w 1110"/>
                <a:gd name="T51" fmla="*/ 1311 h 2250"/>
                <a:gd name="T52" fmla="*/ 112 w 1110"/>
                <a:gd name="T53" fmla="*/ 1311 h 2250"/>
                <a:gd name="T54" fmla="*/ 112 w 1110"/>
                <a:gd name="T55" fmla="*/ 1037 h 2250"/>
                <a:gd name="T56" fmla="*/ 999 w 1110"/>
                <a:gd name="T57" fmla="*/ 1037 h 2250"/>
                <a:gd name="T58" fmla="*/ 999 w 1110"/>
                <a:gd name="T59" fmla="*/ 1311 h 2250"/>
                <a:gd name="T60" fmla="*/ 999 w 1110"/>
                <a:gd name="T61" fmla="*/ 954 h 2250"/>
                <a:gd name="T62" fmla="*/ 112 w 1110"/>
                <a:gd name="T63" fmla="*/ 954 h 2250"/>
                <a:gd name="T64" fmla="*/ 112 w 1110"/>
                <a:gd name="T65" fmla="*/ 681 h 2250"/>
                <a:gd name="T66" fmla="*/ 999 w 1110"/>
                <a:gd name="T67" fmla="*/ 681 h 2250"/>
                <a:gd name="T68" fmla="*/ 999 w 1110"/>
                <a:gd name="T69" fmla="*/ 954 h 2250"/>
                <a:gd name="T70" fmla="*/ 999 w 1110"/>
                <a:gd name="T71" fmla="*/ 597 h 2250"/>
                <a:gd name="T72" fmla="*/ 112 w 1110"/>
                <a:gd name="T73" fmla="*/ 597 h 2250"/>
                <a:gd name="T74" fmla="*/ 112 w 1110"/>
                <a:gd name="T75" fmla="*/ 324 h 2250"/>
                <a:gd name="T76" fmla="*/ 999 w 1110"/>
                <a:gd name="T77" fmla="*/ 324 h 2250"/>
                <a:gd name="T78" fmla="*/ 999 w 1110"/>
                <a:gd name="T79" fmla="*/ 597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10" h="2250">
                  <a:moveTo>
                    <a:pt x="1022" y="144"/>
                  </a:moveTo>
                  <a:cubicBezTo>
                    <a:pt x="795" y="144"/>
                    <a:pt x="795" y="144"/>
                    <a:pt x="795" y="144"/>
                  </a:cubicBezTo>
                  <a:cubicBezTo>
                    <a:pt x="795" y="41"/>
                    <a:pt x="795" y="41"/>
                    <a:pt x="795" y="41"/>
                  </a:cubicBezTo>
                  <a:cubicBezTo>
                    <a:pt x="795" y="19"/>
                    <a:pt x="777" y="0"/>
                    <a:pt x="754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34" y="0"/>
                    <a:pt x="315" y="19"/>
                    <a:pt x="315" y="41"/>
                  </a:cubicBezTo>
                  <a:cubicBezTo>
                    <a:pt x="315" y="144"/>
                    <a:pt x="315" y="144"/>
                    <a:pt x="315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40" y="144"/>
                    <a:pt x="0" y="184"/>
                    <a:pt x="0" y="232"/>
                  </a:cubicBezTo>
                  <a:cubicBezTo>
                    <a:pt x="0" y="2162"/>
                    <a:pt x="0" y="2162"/>
                    <a:pt x="0" y="2162"/>
                  </a:cubicBezTo>
                  <a:cubicBezTo>
                    <a:pt x="0" y="2211"/>
                    <a:pt x="40" y="2250"/>
                    <a:pt x="88" y="2250"/>
                  </a:cubicBezTo>
                  <a:cubicBezTo>
                    <a:pt x="1022" y="2250"/>
                    <a:pt x="1022" y="2250"/>
                    <a:pt x="1022" y="2250"/>
                  </a:cubicBezTo>
                  <a:cubicBezTo>
                    <a:pt x="1071" y="2250"/>
                    <a:pt x="1110" y="2211"/>
                    <a:pt x="1110" y="2162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10" y="184"/>
                    <a:pt x="1071" y="144"/>
                    <a:pt x="1022" y="144"/>
                  </a:cubicBezTo>
                  <a:close/>
                  <a:moveTo>
                    <a:pt x="999" y="2024"/>
                  </a:moveTo>
                  <a:cubicBezTo>
                    <a:pt x="112" y="2024"/>
                    <a:pt x="112" y="2024"/>
                    <a:pt x="112" y="2024"/>
                  </a:cubicBezTo>
                  <a:cubicBezTo>
                    <a:pt x="112" y="1751"/>
                    <a:pt x="112" y="1751"/>
                    <a:pt x="112" y="1751"/>
                  </a:cubicBezTo>
                  <a:cubicBezTo>
                    <a:pt x="999" y="1751"/>
                    <a:pt x="999" y="1751"/>
                    <a:pt x="999" y="1751"/>
                  </a:cubicBezTo>
                  <a:lnTo>
                    <a:pt x="999" y="2024"/>
                  </a:lnTo>
                  <a:close/>
                  <a:moveTo>
                    <a:pt x="999" y="1667"/>
                  </a:moveTo>
                  <a:cubicBezTo>
                    <a:pt x="112" y="1667"/>
                    <a:pt x="112" y="1667"/>
                    <a:pt x="112" y="1667"/>
                  </a:cubicBezTo>
                  <a:cubicBezTo>
                    <a:pt x="112" y="1394"/>
                    <a:pt x="112" y="1394"/>
                    <a:pt x="112" y="1394"/>
                  </a:cubicBezTo>
                  <a:cubicBezTo>
                    <a:pt x="999" y="1394"/>
                    <a:pt x="999" y="1394"/>
                    <a:pt x="999" y="1394"/>
                  </a:cubicBezTo>
                  <a:lnTo>
                    <a:pt x="999" y="1667"/>
                  </a:lnTo>
                  <a:close/>
                  <a:moveTo>
                    <a:pt x="999" y="1311"/>
                  </a:moveTo>
                  <a:cubicBezTo>
                    <a:pt x="112" y="1311"/>
                    <a:pt x="112" y="1311"/>
                    <a:pt x="112" y="1311"/>
                  </a:cubicBezTo>
                  <a:cubicBezTo>
                    <a:pt x="112" y="1037"/>
                    <a:pt x="112" y="1037"/>
                    <a:pt x="112" y="1037"/>
                  </a:cubicBezTo>
                  <a:cubicBezTo>
                    <a:pt x="999" y="1037"/>
                    <a:pt x="999" y="1037"/>
                    <a:pt x="999" y="1037"/>
                  </a:cubicBezTo>
                  <a:lnTo>
                    <a:pt x="999" y="1311"/>
                  </a:lnTo>
                  <a:close/>
                  <a:moveTo>
                    <a:pt x="999" y="954"/>
                  </a:moveTo>
                  <a:cubicBezTo>
                    <a:pt x="112" y="954"/>
                    <a:pt x="112" y="954"/>
                    <a:pt x="112" y="954"/>
                  </a:cubicBezTo>
                  <a:cubicBezTo>
                    <a:pt x="112" y="681"/>
                    <a:pt x="112" y="681"/>
                    <a:pt x="112" y="681"/>
                  </a:cubicBezTo>
                  <a:cubicBezTo>
                    <a:pt x="999" y="681"/>
                    <a:pt x="999" y="681"/>
                    <a:pt x="999" y="681"/>
                  </a:cubicBezTo>
                  <a:lnTo>
                    <a:pt x="999" y="954"/>
                  </a:lnTo>
                  <a:close/>
                  <a:moveTo>
                    <a:pt x="999" y="597"/>
                  </a:moveTo>
                  <a:cubicBezTo>
                    <a:pt x="112" y="597"/>
                    <a:pt x="112" y="597"/>
                    <a:pt x="112" y="597"/>
                  </a:cubicBezTo>
                  <a:cubicBezTo>
                    <a:pt x="112" y="324"/>
                    <a:pt x="112" y="324"/>
                    <a:pt x="112" y="324"/>
                  </a:cubicBezTo>
                  <a:cubicBezTo>
                    <a:pt x="999" y="324"/>
                    <a:pt x="999" y="324"/>
                    <a:pt x="999" y="324"/>
                  </a:cubicBezTo>
                  <a:lnTo>
                    <a:pt x="999" y="59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95C7A1-186C-48FA-A00E-F3868399B835}"/>
              </a:ext>
            </a:extLst>
          </p:cNvPr>
          <p:cNvGrpSpPr/>
          <p:nvPr/>
        </p:nvGrpSpPr>
        <p:grpSpPr>
          <a:xfrm>
            <a:off x="9247812" y="2278743"/>
            <a:ext cx="1312782" cy="2656114"/>
            <a:chOff x="8463798" y="1828800"/>
            <a:chExt cx="2052569" cy="4152900"/>
          </a:xfrm>
        </p:grpSpPr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263E95B8-7BB9-466A-8EA0-09E6AB9AF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1562" y="2385061"/>
              <a:ext cx="1638234" cy="32754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9BC5BCF-9DC6-4121-97C9-A1187573C1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63798" y="1828800"/>
              <a:ext cx="2052569" cy="4152900"/>
            </a:xfrm>
            <a:custGeom>
              <a:avLst/>
              <a:gdLst>
                <a:gd name="T0" fmla="*/ 1022 w 1110"/>
                <a:gd name="T1" fmla="*/ 144 h 2250"/>
                <a:gd name="T2" fmla="*/ 795 w 1110"/>
                <a:gd name="T3" fmla="*/ 144 h 2250"/>
                <a:gd name="T4" fmla="*/ 795 w 1110"/>
                <a:gd name="T5" fmla="*/ 41 h 2250"/>
                <a:gd name="T6" fmla="*/ 754 w 1110"/>
                <a:gd name="T7" fmla="*/ 0 h 2250"/>
                <a:gd name="T8" fmla="*/ 357 w 1110"/>
                <a:gd name="T9" fmla="*/ 0 h 2250"/>
                <a:gd name="T10" fmla="*/ 315 w 1110"/>
                <a:gd name="T11" fmla="*/ 41 h 2250"/>
                <a:gd name="T12" fmla="*/ 315 w 1110"/>
                <a:gd name="T13" fmla="*/ 144 h 2250"/>
                <a:gd name="T14" fmla="*/ 88 w 1110"/>
                <a:gd name="T15" fmla="*/ 144 h 2250"/>
                <a:gd name="T16" fmla="*/ 0 w 1110"/>
                <a:gd name="T17" fmla="*/ 232 h 2250"/>
                <a:gd name="T18" fmla="*/ 0 w 1110"/>
                <a:gd name="T19" fmla="*/ 2162 h 2250"/>
                <a:gd name="T20" fmla="*/ 88 w 1110"/>
                <a:gd name="T21" fmla="*/ 2250 h 2250"/>
                <a:gd name="T22" fmla="*/ 1022 w 1110"/>
                <a:gd name="T23" fmla="*/ 2250 h 2250"/>
                <a:gd name="T24" fmla="*/ 1110 w 1110"/>
                <a:gd name="T25" fmla="*/ 2162 h 2250"/>
                <a:gd name="T26" fmla="*/ 1110 w 1110"/>
                <a:gd name="T27" fmla="*/ 232 h 2250"/>
                <a:gd name="T28" fmla="*/ 1022 w 1110"/>
                <a:gd name="T29" fmla="*/ 144 h 2250"/>
                <a:gd name="T30" fmla="*/ 999 w 1110"/>
                <a:gd name="T31" fmla="*/ 532 h 2250"/>
                <a:gd name="T32" fmla="*/ 999 w 1110"/>
                <a:gd name="T33" fmla="*/ 597 h 2250"/>
                <a:gd name="T34" fmla="*/ 999 w 1110"/>
                <a:gd name="T35" fmla="*/ 681 h 2250"/>
                <a:gd name="T36" fmla="*/ 999 w 1110"/>
                <a:gd name="T37" fmla="*/ 954 h 2250"/>
                <a:gd name="T38" fmla="*/ 999 w 1110"/>
                <a:gd name="T39" fmla="*/ 1037 h 2250"/>
                <a:gd name="T40" fmla="*/ 999 w 1110"/>
                <a:gd name="T41" fmla="*/ 1311 h 2250"/>
                <a:gd name="T42" fmla="*/ 999 w 1110"/>
                <a:gd name="T43" fmla="*/ 1394 h 2250"/>
                <a:gd name="T44" fmla="*/ 999 w 1110"/>
                <a:gd name="T45" fmla="*/ 1667 h 2250"/>
                <a:gd name="T46" fmla="*/ 999 w 1110"/>
                <a:gd name="T47" fmla="*/ 1751 h 2250"/>
                <a:gd name="T48" fmla="*/ 999 w 1110"/>
                <a:gd name="T49" fmla="*/ 2024 h 2250"/>
                <a:gd name="T50" fmla="*/ 112 w 1110"/>
                <a:gd name="T51" fmla="*/ 2024 h 2250"/>
                <a:gd name="T52" fmla="*/ 112 w 1110"/>
                <a:gd name="T53" fmla="*/ 1751 h 2250"/>
                <a:gd name="T54" fmla="*/ 112 w 1110"/>
                <a:gd name="T55" fmla="*/ 1667 h 2250"/>
                <a:gd name="T56" fmla="*/ 112 w 1110"/>
                <a:gd name="T57" fmla="*/ 1394 h 2250"/>
                <a:gd name="T58" fmla="*/ 112 w 1110"/>
                <a:gd name="T59" fmla="*/ 1311 h 2250"/>
                <a:gd name="T60" fmla="*/ 112 w 1110"/>
                <a:gd name="T61" fmla="*/ 1037 h 2250"/>
                <a:gd name="T62" fmla="*/ 112 w 1110"/>
                <a:gd name="T63" fmla="*/ 954 h 2250"/>
                <a:gd name="T64" fmla="*/ 112 w 1110"/>
                <a:gd name="T65" fmla="*/ 681 h 2250"/>
                <a:gd name="T66" fmla="*/ 112 w 1110"/>
                <a:gd name="T67" fmla="*/ 597 h 2250"/>
                <a:gd name="T68" fmla="*/ 112 w 1110"/>
                <a:gd name="T69" fmla="*/ 532 h 2250"/>
                <a:gd name="T70" fmla="*/ 112 w 1110"/>
                <a:gd name="T71" fmla="*/ 324 h 2250"/>
                <a:gd name="T72" fmla="*/ 999 w 1110"/>
                <a:gd name="T73" fmla="*/ 324 h 2250"/>
                <a:gd name="T74" fmla="*/ 999 w 1110"/>
                <a:gd name="T75" fmla="*/ 532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10" h="2250">
                  <a:moveTo>
                    <a:pt x="1022" y="144"/>
                  </a:moveTo>
                  <a:cubicBezTo>
                    <a:pt x="795" y="144"/>
                    <a:pt x="795" y="144"/>
                    <a:pt x="795" y="144"/>
                  </a:cubicBezTo>
                  <a:cubicBezTo>
                    <a:pt x="795" y="41"/>
                    <a:pt x="795" y="41"/>
                    <a:pt x="795" y="41"/>
                  </a:cubicBezTo>
                  <a:cubicBezTo>
                    <a:pt x="795" y="19"/>
                    <a:pt x="777" y="0"/>
                    <a:pt x="754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34" y="0"/>
                    <a:pt x="315" y="19"/>
                    <a:pt x="315" y="41"/>
                  </a:cubicBezTo>
                  <a:cubicBezTo>
                    <a:pt x="315" y="144"/>
                    <a:pt x="315" y="144"/>
                    <a:pt x="315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40" y="144"/>
                    <a:pt x="0" y="184"/>
                    <a:pt x="0" y="232"/>
                  </a:cubicBezTo>
                  <a:cubicBezTo>
                    <a:pt x="0" y="2162"/>
                    <a:pt x="0" y="2162"/>
                    <a:pt x="0" y="2162"/>
                  </a:cubicBezTo>
                  <a:cubicBezTo>
                    <a:pt x="0" y="2211"/>
                    <a:pt x="40" y="2250"/>
                    <a:pt x="88" y="2250"/>
                  </a:cubicBezTo>
                  <a:cubicBezTo>
                    <a:pt x="1022" y="2250"/>
                    <a:pt x="1022" y="2250"/>
                    <a:pt x="1022" y="2250"/>
                  </a:cubicBezTo>
                  <a:cubicBezTo>
                    <a:pt x="1071" y="2250"/>
                    <a:pt x="1110" y="2211"/>
                    <a:pt x="1110" y="2162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10" y="184"/>
                    <a:pt x="1071" y="144"/>
                    <a:pt x="1022" y="144"/>
                  </a:cubicBezTo>
                  <a:close/>
                  <a:moveTo>
                    <a:pt x="999" y="532"/>
                  </a:moveTo>
                  <a:cubicBezTo>
                    <a:pt x="999" y="597"/>
                    <a:pt x="999" y="597"/>
                    <a:pt x="999" y="597"/>
                  </a:cubicBezTo>
                  <a:cubicBezTo>
                    <a:pt x="999" y="681"/>
                    <a:pt x="999" y="681"/>
                    <a:pt x="999" y="681"/>
                  </a:cubicBezTo>
                  <a:cubicBezTo>
                    <a:pt x="999" y="954"/>
                    <a:pt x="999" y="954"/>
                    <a:pt x="999" y="954"/>
                  </a:cubicBezTo>
                  <a:cubicBezTo>
                    <a:pt x="999" y="1037"/>
                    <a:pt x="999" y="1037"/>
                    <a:pt x="999" y="1037"/>
                  </a:cubicBezTo>
                  <a:cubicBezTo>
                    <a:pt x="999" y="1311"/>
                    <a:pt x="999" y="1311"/>
                    <a:pt x="999" y="1311"/>
                  </a:cubicBezTo>
                  <a:cubicBezTo>
                    <a:pt x="999" y="1394"/>
                    <a:pt x="999" y="1394"/>
                    <a:pt x="999" y="1394"/>
                  </a:cubicBezTo>
                  <a:cubicBezTo>
                    <a:pt x="999" y="1667"/>
                    <a:pt x="999" y="1667"/>
                    <a:pt x="999" y="1667"/>
                  </a:cubicBezTo>
                  <a:cubicBezTo>
                    <a:pt x="999" y="1751"/>
                    <a:pt x="999" y="1751"/>
                    <a:pt x="999" y="1751"/>
                  </a:cubicBezTo>
                  <a:cubicBezTo>
                    <a:pt x="999" y="2024"/>
                    <a:pt x="999" y="2024"/>
                    <a:pt x="999" y="2024"/>
                  </a:cubicBezTo>
                  <a:cubicBezTo>
                    <a:pt x="112" y="2024"/>
                    <a:pt x="112" y="2024"/>
                    <a:pt x="112" y="2024"/>
                  </a:cubicBezTo>
                  <a:cubicBezTo>
                    <a:pt x="112" y="1751"/>
                    <a:pt x="112" y="1751"/>
                    <a:pt x="112" y="1751"/>
                  </a:cubicBezTo>
                  <a:cubicBezTo>
                    <a:pt x="112" y="1667"/>
                    <a:pt x="112" y="1667"/>
                    <a:pt x="112" y="1667"/>
                  </a:cubicBezTo>
                  <a:cubicBezTo>
                    <a:pt x="112" y="1394"/>
                    <a:pt x="112" y="1394"/>
                    <a:pt x="112" y="1394"/>
                  </a:cubicBezTo>
                  <a:cubicBezTo>
                    <a:pt x="112" y="1311"/>
                    <a:pt x="112" y="1311"/>
                    <a:pt x="112" y="1311"/>
                  </a:cubicBezTo>
                  <a:cubicBezTo>
                    <a:pt x="112" y="1037"/>
                    <a:pt x="112" y="1037"/>
                    <a:pt x="112" y="1037"/>
                  </a:cubicBezTo>
                  <a:cubicBezTo>
                    <a:pt x="112" y="954"/>
                    <a:pt x="112" y="954"/>
                    <a:pt x="112" y="954"/>
                  </a:cubicBezTo>
                  <a:cubicBezTo>
                    <a:pt x="112" y="681"/>
                    <a:pt x="112" y="681"/>
                    <a:pt x="112" y="681"/>
                  </a:cubicBezTo>
                  <a:cubicBezTo>
                    <a:pt x="112" y="597"/>
                    <a:pt x="112" y="597"/>
                    <a:pt x="112" y="597"/>
                  </a:cubicBezTo>
                  <a:cubicBezTo>
                    <a:pt x="112" y="532"/>
                    <a:pt x="112" y="532"/>
                    <a:pt x="112" y="532"/>
                  </a:cubicBezTo>
                  <a:cubicBezTo>
                    <a:pt x="112" y="324"/>
                    <a:pt x="112" y="324"/>
                    <a:pt x="112" y="324"/>
                  </a:cubicBezTo>
                  <a:cubicBezTo>
                    <a:pt x="999" y="324"/>
                    <a:pt x="999" y="324"/>
                    <a:pt x="999" y="324"/>
                  </a:cubicBezTo>
                  <a:lnTo>
                    <a:pt x="999" y="53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AFBA01-CF42-4B41-BEA4-2B9B317DE5D0}"/>
              </a:ext>
            </a:extLst>
          </p:cNvPr>
          <p:cNvGrpSpPr/>
          <p:nvPr/>
        </p:nvGrpSpPr>
        <p:grpSpPr>
          <a:xfrm>
            <a:off x="6674084" y="2278743"/>
            <a:ext cx="1312018" cy="2656114"/>
            <a:chOff x="6201076" y="1828800"/>
            <a:chExt cx="2051375" cy="4152900"/>
          </a:xfrm>
        </p:grpSpPr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06113FB9-303C-4EF2-AAED-0C588BB32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7647" y="4953625"/>
              <a:ext cx="1640622" cy="628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2D8E8F3-246B-4767-857C-DD2061BAD3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1076" y="1828800"/>
              <a:ext cx="2051375" cy="4152900"/>
            </a:xfrm>
            <a:custGeom>
              <a:avLst/>
              <a:gdLst>
                <a:gd name="T0" fmla="*/ 1022 w 1110"/>
                <a:gd name="T1" fmla="*/ 144 h 2250"/>
                <a:gd name="T2" fmla="*/ 795 w 1110"/>
                <a:gd name="T3" fmla="*/ 144 h 2250"/>
                <a:gd name="T4" fmla="*/ 795 w 1110"/>
                <a:gd name="T5" fmla="*/ 41 h 2250"/>
                <a:gd name="T6" fmla="*/ 754 w 1110"/>
                <a:gd name="T7" fmla="*/ 0 h 2250"/>
                <a:gd name="T8" fmla="*/ 357 w 1110"/>
                <a:gd name="T9" fmla="*/ 0 h 2250"/>
                <a:gd name="T10" fmla="*/ 315 w 1110"/>
                <a:gd name="T11" fmla="*/ 41 h 2250"/>
                <a:gd name="T12" fmla="*/ 315 w 1110"/>
                <a:gd name="T13" fmla="*/ 144 h 2250"/>
                <a:gd name="T14" fmla="*/ 88 w 1110"/>
                <a:gd name="T15" fmla="*/ 144 h 2250"/>
                <a:gd name="T16" fmla="*/ 0 w 1110"/>
                <a:gd name="T17" fmla="*/ 232 h 2250"/>
                <a:gd name="T18" fmla="*/ 0 w 1110"/>
                <a:gd name="T19" fmla="*/ 2162 h 2250"/>
                <a:gd name="T20" fmla="*/ 88 w 1110"/>
                <a:gd name="T21" fmla="*/ 2250 h 2250"/>
                <a:gd name="T22" fmla="*/ 1022 w 1110"/>
                <a:gd name="T23" fmla="*/ 2250 h 2250"/>
                <a:gd name="T24" fmla="*/ 1110 w 1110"/>
                <a:gd name="T25" fmla="*/ 2162 h 2250"/>
                <a:gd name="T26" fmla="*/ 1110 w 1110"/>
                <a:gd name="T27" fmla="*/ 232 h 2250"/>
                <a:gd name="T28" fmla="*/ 1022 w 1110"/>
                <a:gd name="T29" fmla="*/ 144 h 2250"/>
                <a:gd name="T30" fmla="*/ 999 w 1110"/>
                <a:gd name="T31" fmla="*/ 532 h 2250"/>
                <a:gd name="T32" fmla="*/ 999 w 1110"/>
                <a:gd name="T33" fmla="*/ 597 h 2250"/>
                <a:gd name="T34" fmla="*/ 999 w 1110"/>
                <a:gd name="T35" fmla="*/ 681 h 2250"/>
                <a:gd name="T36" fmla="*/ 999 w 1110"/>
                <a:gd name="T37" fmla="*/ 954 h 2250"/>
                <a:gd name="T38" fmla="*/ 999 w 1110"/>
                <a:gd name="T39" fmla="*/ 1037 h 2250"/>
                <a:gd name="T40" fmla="*/ 999 w 1110"/>
                <a:gd name="T41" fmla="*/ 1311 h 2250"/>
                <a:gd name="T42" fmla="*/ 999 w 1110"/>
                <a:gd name="T43" fmla="*/ 1394 h 2250"/>
                <a:gd name="T44" fmla="*/ 999 w 1110"/>
                <a:gd name="T45" fmla="*/ 1667 h 2250"/>
                <a:gd name="T46" fmla="*/ 999 w 1110"/>
                <a:gd name="T47" fmla="*/ 1751 h 2250"/>
                <a:gd name="T48" fmla="*/ 999 w 1110"/>
                <a:gd name="T49" fmla="*/ 2024 h 2250"/>
                <a:gd name="T50" fmla="*/ 112 w 1110"/>
                <a:gd name="T51" fmla="*/ 2024 h 2250"/>
                <a:gd name="T52" fmla="*/ 112 w 1110"/>
                <a:gd name="T53" fmla="*/ 1751 h 2250"/>
                <a:gd name="T54" fmla="*/ 112 w 1110"/>
                <a:gd name="T55" fmla="*/ 1667 h 2250"/>
                <a:gd name="T56" fmla="*/ 112 w 1110"/>
                <a:gd name="T57" fmla="*/ 1394 h 2250"/>
                <a:gd name="T58" fmla="*/ 112 w 1110"/>
                <a:gd name="T59" fmla="*/ 1311 h 2250"/>
                <a:gd name="T60" fmla="*/ 112 w 1110"/>
                <a:gd name="T61" fmla="*/ 1037 h 2250"/>
                <a:gd name="T62" fmla="*/ 112 w 1110"/>
                <a:gd name="T63" fmla="*/ 954 h 2250"/>
                <a:gd name="T64" fmla="*/ 112 w 1110"/>
                <a:gd name="T65" fmla="*/ 681 h 2250"/>
                <a:gd name="T66" fmla="*/ 112 w 1110"/>
                <a:gd name="T67" fmla="*/ 597 h 2250"/>
                <a:gd name="T68" fmla="*/ 112 w 1110"/>
                <a:gd name="T69" fmla="*/ 532 h 2250"/>
                <a:gd name="T70" fmla="*/ 112 w 1110"/>
                <a:gd name="T71" fmla="*/ 324 h 2250"/>
                <a:gd name="T72" fmla="*/ 999 w 1110"/>
                <a:gd name="T73" fmla="*/ 324 h 2250"/>
                <a:gd name="T74" fmla="*/ 999 w 1110"/>
                <a:gd name="T75" fmla="*/ 532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10" h="2250">
                  <a:moveTo>
                    <a:pt x="1022" y="144"/>
                  </a:moveTo>
                  <a:cubicBezTo>
                    <a:pt x="795" y="144"/>
                    <a:pt x="795" y="144"/>
                    <a:pt x="795" y="144"/>
                  </a:cubicBezTo>
                  <a:cubicBezTo>
                    <a:pt x="795" y="41"/>
                    <a:pt x="795" y="41"/>
                    <a:pt x="795" y="41"/>
                  </a:cubicBezTo>
                  <a:cubicBezTo>
                    <a:pt x="795" y="19"/>
                    <a:pt x="777" y="0"/>
                    <a:pt x="754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34" y="0"/>
                    <a:pt x="315" y="19"/>
                    <a:pt x="315" y="41"/>
                  </a:cubicBezTo>
                  <a:cubicBezTo>
                    <a:pt x="315" y="144"/>
                    <a:pt x="315" y="144"/>
                    <a:pt x="315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40" y="144"/>
                    <a:pt x="0" y="184"/>
                    <a:pt x="0" y="232"/>
                  </a:cubicBezTo>
                  <a:cubicBezTo>
                    <a:pt x="0" y="2162"/>
                    <a:pt x="0" y="2162"/>
                    <a:pt x="0" y="2162"/>
                  </a:cubicBezTo>
                  <a:cubicBezTo>
                    <a:pt x="0" y="2211"/>
                    <a:pt x="40" y="2250"/>
                    <a:pt x="88" y="2250"/>
                  </a:cubicBezTo>
                  <a:cubicBezTo>
                    <a:pt x="1022" y="2250"/>
                    <a:pt x="1022" y="2250"/>
                    <a:pt x="1022" y="2250"/>
                  </a:cubicBezTo>
                  <a:cubicBezTo>
                    <a:pt x="1071" y="2250"/>
                    <a:pt x="1110" y="2211"/>
                    <a:pt x="1110" y="2162"/>
                  </a:cubicBezTo>
                  <a:cubicBezTo>
                    <a:pt x="1110" y="232"/>
                    <a:pt x="1110" y="232"/>
                    <a:pt x="1110" y="232"/>
                  </a:cubicBezTo>
                  <a:cubicBezTo>
                    <a:pt x="1110" y="184"/>
                    <a:pt x="1071" y="144"/>
                    <a:pt x="1022" y="144"/>
                  </a:cubicBezTo>
                  <a:close/>
                  <a:moveTo>
                    <a:pt x="999" y="532"/>
                  </a:moveTo>
                  <a:cubicBezTo>
                    <a:pt x="999" y="597"/>
                    <a:pt x="999" y="597"/>
                    <a:pt x="999" y="597"/>
                  </a:cubicBezTo>
                  <a:cubicBezTo>
                    <a:pt x="999" y="681"/>
                    <a:pt x="999" y="681"/>
                    <a:pt x="999" y="681"/>
                  </a:cubicBezTo>
                  <a:cubicBezTo>
                    <a:pt x="999" y="954"/>
                    <a:pt x="999" y="954"/>
                    <a:pt x="999" y="954"/>
                  </a:cubicBezTo>
                  <a:cubicBezTo>
                    <a:pt x="999" y="1037"/>
                    <a:pt x="999" y="1037"/>
                    <a:pt x="999" y="1037"/>
                  </a:cubicBezTo>
                  <a:cubicBezTo>
                    <a:pt x="999" y="1311"/>
                    <a:pt x="999" y="1311"/>
                    <a:pt x="999" y="1311"/>
                  </a:cubicBezTo>
                  <a:cubicBezTo>
                    <a:pt x="999" y="1394"/>
                    <a:pt x="999" y="1394"/>
                    <a:pt x="999" y="1394"/>
                  </a:cubicBezTo>
                  <a:cubicBezTo>
                    <a:pt x="999" y="1667"/>
                    <a:pt x="999" y="1667"/>
                    <a:pt x="999" y="1667"/>
                  </a:cubicBezTo>
                  <a:cubicBezTo>
                    <a:pt x="999" y="1751"/>
                    <a:pt x="999" y="1751"/>
                    <a:pt x="999" y="1751"/>
                  </a:cubicBezTo>
                  <a:cubicBezTo>
                    <a:pt x="999" y="2024"/>
                    <a:pt x="999" y="2024"/>
                    <a:pt x="999" y="2024"/>
                  </a:cubicBezTo>
                  <a:cubicBezTo>
                    <a:pt x="112" y="2024"/>
                    <a:pt x="112" y="2024"/>
                    <a:pt x="112" y="2024"/>
                  </a:cubicBezTo>
                  <a:cubicBezTo>
                    <a:pt x="112" y="1751"/>
                    <a:pt x="112" y="1751"/>
                    <a:pt x="112" y="1751"/>
                  </a:cubicBezTo>
                  <a:cubicBezTo>
                    <a:pt x="112" y="1667"/>
                    <a:pt x="112" y="1667"/>
                    <a:pt x="112" y="1667"/>
                  </a:cubicBezTo>
                  <a:cubicBezTo>
                    <a:pt x="112" y="1394"/>
                    <a:pt x="112" y="1394"/>
                    <a:pt x="112" y="1394"/>
                  </a:cubicBezTo>
                  <a:cubicBezTo>
                    <a:pt x="112" y="1311"/>
                    <a:pt x="112" y="1311"/>
                    <a:pt x="112" y="1311"/>
                  </a:cubicBezTo>
                  <a:cubicBezTo>
                    <a:pt x="112" y="1037"/>
                    <a:pt x="112" y="1037"/>
                    <a:pt x="112" y="1037"/>
                  </a:cubicBezTo>
                  <a:cubicBezTo>
                    <a:pt x="112" y="954"/>
                    <a:pt x="112" y="954"/>
                    <a:pt x="112" y="954"/>
                  </a:cubicBezTo>
                  <a:cubicBezTo>
                    <a:pt x="112" y="681"/>
                    <a:pt x="112" y="681"/>
                    <a:pt x="112" y="681"/>
                  </a:cubicBezTo>
                  <a:cubicBezTo>
                    <a:pt x="112" y="597"/>
                    <a:pt x="112" y="597"/>
                    <a:pt x="112" y="597"/>
                  </a:cubicBezTo>
                  <a:cubicBezTo>
                    <a:pt x="112" y="532"/>
                    <a:pt x="112" y="532"/>
                    <a:pt x="112" y="532"/>
                  </a:cubicBezTo>
                  <a:cubicBezTo>
                    <a:pt x="112" y="324"/>
                    <a:pt x="112" y="324"/>
                    <a:pt x="112" y="324"/>
                  </a:cubicBezTo>
                  <a:cubicBezTo>
                    <a:pt x="999" y="324"/>
                    <a:pt x="999" y="324"/>
                    <a:pt x="999" y="324"/>
                  </a:cubicBezTo>
                  <a:lnTo>
                    <a:pt x="999" y="53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0A9F01E-3AEB-452F-99B2-CECC808692B1}"/>
              </a:ext>
            </a:extLst>
          </p:cNvPr>
          <p:cNvSpPr/>
          <p:nvPr/>
        </p:nvSpPr>
        <p:spPr>
          <a:xfrm>
            <a:off x="934587" y="5517931"/>
            <a:ext cx="243839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AA6469-C986-4EE6-AB5A-2FD05CC84F85}"/>
              </a:ext>
            </a:extLst>
          </p:cNvPr>
          <p:cNvSpPr txBox="1"/>
          <p:nvPr/>
        </p:nvSpPr>
        <p:spPr>
          <a:xfrm>
            <a:off x="1068602" y="5190636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 One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CA0054-BE67-4B5E-8DD2-02494238980D}"/>
              </a:ext>
            </a:extLst>
          </p:cNvPr>
          <p:cNvSpPr/>
          <p:nvPr/>
        </p:nvSpPr>
        <p:spPr>
          <a:xfrm>
            <a:off x="3640500" y="5517931"/>
            <a:ext cx="243839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3ED85C-B85A-439A-B5C6-2F2301B7265B}"/>
              </a:ext>
            </a:extLst>
          </p:cNvPr>
          <p:cNvSpPr txBox="1"/>
          <p:nvPr/>
        </p:nvSpPr>
        <p:spPr>
          <a:xfrm>
            <a:off x="3774516" y="5190636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 Two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635FB3-428B-469A-8270-E41A73747032}"/>
              </a:ext>
            </a:extLst>
          </p:cNvPr>
          <p:cNvSpPr/>
          <p:nvPr/>
        </p:nvSpPr>
        <p:spPr>
          <a:xfrm>
            <a:off x="6110898" y="5517931"/>
            <a:ext cx="243839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61FE11-0C63-4E52-BBFC-0E6CB279E5B4}"/>
              </a:ext>
            </a:extLst>
          </p:cNvPr>
          <p:cNvSpPr txBox="1"/>
          <p:nvPr/>
        </p:nvSpPr>
        <p:spPr>
          <a:xfrm>
            <a:off x="6244914" y="5190636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 Three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7529D7-87B0-47D5-8828-7681583C53EC}"/>
              </a:ext>
            </a:extLst>
          </p:cNvPr>
          <p:cNvSpPr/>
          <p:nvPr/>
        </p:nvSpPr>
        <p:spPr>
          <a:xfrm>
            <a:off x="8685008" y="5517931"/>
            <a:ext cx="243839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55598A-0E1E-4DE5-A4BC-9F4E53B9B9CD}"/>
              </a:ext>
            </a:extLst>
          </p:cNvPr>
          <p:cNvSpPr txBox="1"/>
          <p:nvPr/>
        </p:nvSpPr>
        <p:spPr>
          <a:xfrm>
            <a:off x="8819024" y="5190636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 Four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5995D6-C504-45C9-843B-C49C3B016ED5}"/>
              </a:ext>
            </a:extLst>
          </p:cNvPr>
          <p:cNvSpPr txBox="1"/>
          <p:nvPr/>
        </p:nvSpPr>
        <p:spPr>
          <a:xfrm>
            <a:off x="3372977" y="1194246"/>
            <a:ext cx="5446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410321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D4B302AF-184A-424F-ABBF-D37B5805CA5A}"/>
              </a:ext>
            </a:extLst>
          </p:cNvPr>
          <p:cNvCxnSpPr>
            <a:cxnSpLocks/>
          </p:cNvCxnSpPr>
          <p:nvPr/>
        </p:nvCxnSpPr>
        <p:spPr>
          <a:xfrm rot="10800000" flipH="1">
            <a:off x="7813404" y="4226682"/>
            <a:ext cx="715564" cy="101897"/>
          </a:xfrm>
          <a:prstGeom prst="bentConnector3">
            <a:avLst>
              <a:gd name="adj1" fmla="val 55809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8E99AE5A-63CC-4748-9FBB-B942CB253D4B}"/>
              </a:ext>
            </a:extLst>
          </p:cNvPr>
          <p:cNvCxnSpPr>
            <a:cxnSpLocks/>
            <a:endCxn id="87" idx="1"/>
          </p:cNvCxnSpPr>
          <p:nvPr/>
        </p:nvCxnSpPr>
        <p:spPr>
          <a:xfrm>
            <a:off x="5800169" y="5814803"/>
            <a:ext cx="739784" cy="464060"/>
          </a:xfrm>
          <a:prstGeom prst="bentConnector3">
            <a:avLst>
              <a:gd name="adj1" fmla="val 31272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C91F76C8-633C-4AA2-9F2F-FAE5E25D61B5}"/>
              </a:ext>
            </a:extLst>
          </p:cNvPr>
          <p:cNvCxnSpPr>
            <a:cxnSpLocks/>
            <a:endCxn id="73" idx="3"/>
          </p:cNvCxnSpPr>
          <p:nvPr/>
        </p:nvCxnSpPr>
        <p:spPr>
          <a:xfrm rot="10800000">
            <a:off x="4271790" y="5167359"/>
            <a:ext cx="715564" cy="101897"/>
          </a:xfrm>
          <a:prstGeom prst="bentConnector3">
            <a:avLst>
              <a:gd name="adj1" fmla="val 55809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5AAFB8A-4935-4DEC-BCA9-C7E63F8B1FEC}"/>
              </a:ext>
            </a:extLst>
          </p:cNvPr>
          <p:cNvSpPr txBox="1"/>
          <p:nvPr/>
        </p:nvSpPr>
        <p:spPr>
          <a:xfrm>
            <a:off x="2630405" y="5013469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5222FFBB-D151-418B-B127-74F222C3E9F5}"/>
              </a:ext>
            </a:extLst>
          </p:cNvPr>
          <p:cNvCxnSpPr>
            <a:cxnSpLocks/>
            <a:stCxn id="6" idx="3"/>
            <a:endCxn id="82" idx="1"/>
          </p:cNvCxnSpPr>
          <p:nvPr/>
        </p:nvCxnSpPr>
        <p:spPr>
          <a:xfrm flipV="1">
            <a:off x="5994655" y="2310343"/>
            <a:ext cx="765115" cy="257038"/>
          </a:xfrm>
          <a:prstGeom prst="bentConnector5">
            <a:avLst>
              <a:gd name="adj1" fmla="val 29878"/>
              <a:gd name="adj2" fmla="val 52405"/>
              <a:gd name="adj3" fmla="val 70122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28CBDE94-E61E-4FBD-B7C0-09C56B883536}"/>
              </a:ext>
            </a:extLst>
          </p:cNvPr>
          <p:cNvCxnSpPr>
            <a:cxnSpLocks/>
          </p:cNvCxnSpPr>
          <p:nvPr/>
        </p:nvCxnSpPr>
        <p:spPr>
          <a:xfrm>
            <a:off x="6921668" y="5364884"/>
            <a:ext cx="715564" cy="153987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68C6C6B-3D3B-42E8-8E06-1405232F185E}"/>
              </a:ext>
            </a:extLst>
          </p:cNvPr>
          <p:cNvCxnSpPr>
            <a:cxnSpLocks/>
            <a:endCxn id="70" idx="3"/>
          </p:cNvCxnSpPr>
          <p:nvPr/>
        </p:nvCxnSpPr>
        <p:spPr>
          <a:xfrm rot="10800000">
            <a:off x="3634291" y="4178162"/>
            <a:ext cx="715564" cy="101897"/>
          </a:xfrm>
          <a:prstGeom prst="bentConnector3">
            <a:avLst>
              <a:gd name="adj1" fmla="val 55809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8357DA0-E352-427A-87C7-F8810D2260EC}"/>
              </a:ext>
            </a:extLst>
          </p:cNvPr>
          <p:cNvGrpSpPr/>
          <p:nvPr/>
        </p:nvGrpSpPr>
        <p:grpSpPr>
          <a:xfrm>
            <a:off x="4283314" y="2567381"/>
            <a:ext cx="3625372" cy="3371932"/>
            <a:chOff x="4283314" y="2567381"/>
            <a:chExt cx="3625372" cy="337193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902333F-759B-4619-9079-CB45333F6E7C}"/>
                </a:ext>
              </a:extLst>
            </p:cNvPr>
            <p:cNvGrpSpPr/>
            <p:nvPr/>
          </p:nvGrpSpPr>
          <p:grpSpPr>
            <a:xfrm>
              <a:off x="4283314" y="2567381"/>
              <a:ext cx="3625372" cy="3371932"/>
              <a:chOff x="2667000" y="238125"/>
              <a:chExt cx="6858001" cy="6378575"/>
            </a:xfrm>
          </p:grpSpPr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F9BD9722-2DF7-4CCE-9050-E2152B6A2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7538" y="688975"/>
                <a:ext cx="2647950" cy="3019425"/>
              </a:xfrm>
              <a:custGeom>
                <a:avLst/>
                <a:gdLst>
                  <a:gd name="T0" fmla="*/ 564 w 868"/>
                  <a:gd name="T1" fmla="*/ 0 h 992"/>
                  <a:gd name="T2" fmla="*/ 0 w 868"/>
                  <a:gd name="T3" fmla="*/ 531 h 992"/>
                  <a:gd name="T4" fmla="*/ 868 w 868"/>
                  <a:gd name="T5" fmla="*/ 992 h 992"/>
                  <a:gd name="T6" fmla="*/ 564 w 868"/>
                  <a:gd name="T7" fmla="*/ 0 h 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8" h="992">
                    <a:moveTo>
                      <a:pt x="564" y="0"/>
                    </a:moveTo>
                    <a:cubicBezTo>
                      <a:pt x="312" y="93"/>
                      <a:pt x="108" y="286"/>
                      <a:pt x="0" y="531"/>
                    </a:cubicBezTo>
                    <a:cubicBezTo>
                      <a:pt x="868" y="992"/>
                      <a:pt x="868" y="992"/>
                      <a:pt x="868" y="992"/>
                    </a:cubicBezTo>
                    <a:lnTo>
                      <a:pt x="56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EB80106D-19D3-4785-92C7-5A54940355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2150" y="490538"/>
                <a:ext cx="3429000" cy="3227388"/>
              </a:xfrm>
              <a:custGeom>
                <a:avLst/>
                <a:gdLst>
                  <a:gd name="T0" fmla="*/ 1124 w 1124"/>
                  <a:gd name="T1" fmla="*/ 717 h 1060"/>
                  <a:gd name="T2" fmla="*/ 564 w 1124"/>
                  <a:gd name="T3" fmla="*/ 0 h 1060"/>
                  <a:gd name="T4" fmla="*/ 0 w 1124"/>
                  <a:gd name="T5" fmla="*/ 1060 h 1060"/>
                  <a:gd name="T6" fmla="*/ 1124 w 1124"/>
                  <a:gd name="T7" fmla="*/ 717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4" h="1060">
                    <a:moveTo>
                      <a:pt x="1124" y="717"/>
                    </a:moveTo>
                    <a:cubicBezTo>
                      <a:pt x="1047" y="406"/>
                      <a:pt x="840" y="147"/>
                      <a:pt x="564" y="0"/>
                    </a:cubicBezTo>
                    <a:cubicBezTo>
                      <a:pt x="0" y="1060"/>
                      <a:pt x="0" y="1060"/>
                      <a:pt x="0" y="1060"/>
                    </a:cubicBezTo>
                    <a:lnTo>
                      <a:pt x="1124" y="71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EF356D72-4C2F-437E-B845-926DED6B1E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1550" y="238125"/>
                <a:ext cx="2654300" cy="3470275"/>
              </a:xfrm>
              <a:custGeom>
                <a:avLst/>
                <a:gdLst>
                  <a:gd name="T0" fmla="*/ 329 w 870"/>
                  <a:gd name="T1" fmla="*/ 1140 h 1140"/>
                  <a:gd name="T2" fmla="*/ 331 w 870"/>
                  <a:gd name="T3" fmla="*/ 1139 h 1140"/>
                  <a:gd name="T4" fmla="*/ 870 w 870"/>
                  <a:gd name="T5" fmla="*/ 125 h 1140"/>
                  <a:gd name="T6" fmla="*/ 368 w 870"/>
                  <a:gd name="T7" fmla="*/ 0 h 1140"/>
                  <a:gd name="T8" fmla="*/ 0 w 870"/>
                  <a:gd name="T9" fmla="*/ 65 h 1140"/>
                  <a:gd name="T10" fmla="*/ 329 w 870"/>
                  <a:gd name="T11" fmla="*/ 1140 h 1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70" h="1140">
                    <a:moveTo>
                      <a:pt x="329" y="1140"/>
                    </a:moveTo>
                    <a:cubicBezTo>
                      <a:pt x="331" y="1139"/>
                      <a:pt x="331" y="1139"/>
                      <a:pt x="331" y="1139"/>
                    </a:cubicBezTo>
                    <a:cubicBezTo>
                      <a:pt x="870" y="125"/>
                      <a:pt x="870" y="125"/>
                      <a:pt x="870" y="125"/>
                    </a:cubicBezTo>
                    <a:cubicBezTo>
                      <a:pt x="720" y="45"/>
                      <a:pt x="550" y="0"/>
                      <a:pt x="368" y="0"/>
                    </a:cubicBezTo>
                    <a:cubicBezTo>
                      <a:pt x="239" y="0"/>
                      <a:pt x="115" y="23"/>
                      <a:pt x="0" y="65"/>
                    </a:cubicBezTo>
                    <a:cubicBezTo>
                      <a:pt x="329" y="1140"/>
                      <a:pt x="329" y="1140"/>
                      <a:pt x="329" y="114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99319889-A7EB-49DA-BD91-B9A58E5B6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4063" y="2603500"/>
                <a:ext cx="3690938" cy="2762250"/>
              </a:xfrm>
              <a:custGeom>
                <a:avLst/>
                <a:gdLst>
                  <a:gd name="T0" fmla="*/ 1175 w 1210"/>
                  <a:gd name="T1" fmla="*/ 0 h 907"/>
                  <a:gd name="T2" fmla="*/ 1 w 1210"/>
                  <a:gd name="T3" fmla="*/ 359 h 907"/>
                  <a:gd name="T4" fmla="*/ 0 w 1210"/>
                  <a:gd name="T5" fmla="*/ 361 h 907"/>
                  <a:gd name="T6" fmla="*/ 1029 w 1210"/>
                  <a:gd name="T7" fmla="*/ 907 h 907"/>
                  <a:gd name="T8" fmla="*/ 1210 w 1210"/>
                  <a:gd name="T9" fmla="*/ 282 h 907"/>
                  <a:gd name="T10" fmla="*/ 1175 w 1210"/>
                  <a:gd name="T11" fmla="*/ 0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10" h="907">
                    <a:moveTo>
                      <a:pt x="1175" y="0"/>
                    </a:moveTo>
                    <a:cubicBezTo>
                      <a:pt x="1" y="359"/>
                      <a:pt x="1" y="359"/>
                      <a:pt x="1" y="359"/>
                    </a:cubicBezTo>
                    <a:cubicBezTo>
                      <a:pt x="0" y="361"/>
                      <a:pt x="0" y="361"/>
                      <a:pt x="0" y="361"/>
                    </a:cubicBezTo>
                    <a:cubicBezTo>
                      <a:pt x="1029" y="907"/>
                      <a:pt x="1029" y="907"/>
                      <a:pt x="1029" y="907"/>
                    </a:cubicBezTo>
                    <a:cubicBezTo>
                      <a:pt x="1143" y="726"/>
                      <a:pt x="1210" y="512"/>
                      <a:pt x="1210" y="282"/>
                    </a:cubicBezTo>
                    <a:cubicBezTo>
                      <a:pt x="1210" y="185"/>
                      <a:pt x="1198" y="90"/>
                      <a:pt x="11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E0AA6FE5-3469-49D0-9F1B-F423BE54F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7875" y="3711575"/>
                <a:ext cx="2406650" cy="2463800"/>
              </a:xfrm>
              <a:custGeom>
                <a:avLst/>
                <a:gdLst>
                  <a:gd name="T0" fmla="*/ 0 w 789"/>
                  <a:gd name="T1" fmla="*/ 1 h 809"/>
                  <a:gd name="T2" fmla="*/ 247 w 789"/>
                  <a:gd name="T3" fmla="*/ 809 h 809"/>
                  <a:gd name="T4" fmla="*/ 789 w 789"/>
                  <a:gd name="T5" fmla="*/ 419 h 809"/>
                  <a:gd name="T6" fmla="*/ 0 w 789"/>
                  <a:gd name="T7" fmla="*/ 0 h 809"/>
                  <a:gd name="T8" fmla="*/ 0 w 789"/>
                  <a:gd name="T9" fmla="*/ 1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9" h="809">
                    <a:moveTo>
                      <a:pt x="0" y="1"/>
                    </a:moveTo>
                    <a:cubicBezTo>
                      <a:pt x="247" y="809"/>
                      <a:pt x="247" y="809"/>
                      <a:pt x="247" y="809"/>
                    </a:cubicBezTo>
                    <a:cubicBezTo>
                      <a:pt x="474" y="753"/>
                      <a:pt x="667" y="611"/>
                      <a:pt x="789" y="419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8E6B5573-FB54-4326-9023-EBD9F3ED6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7000" y="2155825"/>
                <a:ext cx="3200400" cy="2466975"/>
              </a:xfrm>
              <a:custGeom>
                <a:avLst/>
                <a:gdLst>
                  <a:gd name="T0" fmla="*/ 1049 w 1049"/>
                  <a:gd name="T1" fmla="*/ 509 h 810"/>
                  <a:gd name="T2" fmla="*/ 91 w 1049"/>
                  <a:gd name="T3" fmla="*/ 0 h 810"/>
                  <a:gd name="T4" fmla="*/ 0 w 1049"/>
                  <a:gd name="T5" fmla="*/ 437 h 810"/>
                  <a:gd name="T6" fmla="*/ 66 w 1049"/>
                  <a:gd name="T7" fmla="*/ 810 h 810"/>
                  <a:gd name="T8" fmla="*/ 1049 w 1049"/>
                  <a:gd name="T9" fmla="*/ 50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9" h="810">
                    <a:moveTo>
                      <a:pt x="1049" y="509"/>
                    </a:moveTo>
                    <a:cubicBezTo>
                      <a:pt x="91" y="0"/>
                      <a:pt x="91" y="0"/>
                      <a:pt x="91" y="0"/>
                    </a:cubicBezTo>
                    <a:cubicBezTo>
                      <a:pt x="33" y="134"/>
                      <a:pt x="0" y="281"/>
                      <a:pt x="0" y="437"/>
                    </a:cubicBezTo>
                    <a:cubicBezTo>
                      <a:pt x="0" y="568"/>
                      <a:pt x="23" y="694"/>
                      <a:pt x="66" y="810"/>
                    </a:cubicBezTo>
                    <a:cubicBezTo>
                      <a:pt x="1049" y="509"/>
                      <a:pt x="1049" y="509"/>
                      <a:pt x="1049" y="50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11">
                <a:extLst>
                  <a:ext uri="{FF2B5EF4-FFF2-40B4-BE49-F238E27FC236}">
                    <a16:creationId xmlns:a16="http://schemas.microsoft.com/office/drawing/2014/main" id="{9F6E85C6-D889-424A-91CA-03A78125F2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913" y="3714750"/>
                <a:ext cx="2211388" cy="2901950"/>
              </a:xfrm>
              <a:custGeom>
                <a:avLst/>
                <a:gdLst>
                  <a:gd name="T0" fmla="*/ 0 w 725"/>
                  <a:gd name="T1" fmla="*/ 833 h 953"/>
                  <a:gd name="T2" fmla="*/ 480 w 725"/>
                  <a:gd name="T3" fmla="*/ 953 h 953"/>
                  <a:gd name="T4" fmla="*/ 725 w 725"/>
                  <a:gd name="T5" fmla="*/ 923 h 953"/>
                  <a:gd name="T6" fmla="*/ 443 w 725"/>
                  <a:gd name="T7" fmla="*/ 0 h 953"/>
                  <a:gd name="T8" fmla="*/ 0 w 725"/>
                  <a:gd name="T9" fmla="*/ 833 h 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" h="953">
                    <a:moveTo>
                      <a:pt x="0" y="833"/>
                    </a:moveTo>
                    <a:cubicBezTo>
                      <a:pt x="143" y="910"/>
                      <a:pt x="306" y="953"/>
                      <a:pt x="480" y="953"/>
                    </a:cubicBezTo>
                    <a:cubicBezTo>
                      <a:pt x="564" y="953"/>
                      <a:pt x="647" y="943"/>
                      <a:pt x="725" y="923"/>
                    </a:cubicBezTo>
                    <a:cubicBezTo>
                      <a:pt x="443" y="0"/>
                      <a:pt x="443" y="0"/>
                      <a:pt x="443" y="0"/>
                    </a:cubicBezTo>
                    <a:lnTo>
                      <a:pt x="0" y="833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036C4435-F9EE-4C9A-8D93-377C2122B5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338" y="3708400"/>
                <a:ext cx="2522538" cy="2278063"/>
              </a:xfrm>
              <a:custGeom>
                <a:avLst/>
                <a:gdLst>
                  <a:gd name="T0" fmla="*/ 826 w 827"/>
                  <a:gd name="T1" fmla="*/ 0 h 748"/>
                  <a:gd name="T2" fmla="*/ 0 w 827"/>
                  <a:gd name="T3" fmla="*/ 253 h 748"/>
                  <a:gd name="T4" fmla="*/ 431 w 827"/>
                  <a:gd name="T5" fmla="*/ 748 h 748"/>
                  <a:gd name="T6" fmla="*/ 827 w 827"/>
                  <a:gd name="T7" fmla="*/ 2 h 748"/>
                  <a:gd name="T8" fmla="*/ 826 w 827"/>
                  <a:gd name="T9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7" h="748">
                    <a:moveTo>
                      <a:pt x="826" y="0"/>
                    </a:moveTo>
                    <a:cubicBezTo>
                      <a:pt x="0" y="253"/>
                      <a:pt x="0" y="253"/>
                      <a:pt x="0" y="253"/>
                    </a:cubicBezTo>
                    <a:cubicBezTo>
                      <a:pt x="78" y="466"/>
                      <a:pt x="232" y="642"/>
                      <a:pt x="431" y="748"/>
                    </a:cubicBezTo>
                    <a:cubicBezTo>
                      <a:pt x="827" y="2"/>
                      <a:pt x="827" y="2"/>
                      <a:pt x="827" y="2"/>
                    </a:cubicBezTo>
                    <a:lnTo>
                      <a:pt x="8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06F1167-AFD4-4AFA-8FA1-957A0A0870E7}"/>
                </a:ext>
              </a:extLst>
            </p:cNvPr>
            <p:cNvGrpSpPr/>
            <p:nvPr/>
          </p:nvGrpSpPr>
          <p:grpSpPr>
            <a:xfrm>
              <a:off x="6517449" y="3292003"/>
              <a:ext cx="652307" cy="598487"/>
              <a:chOff x="10579100" y="1296988"/>
              <a:chExt cx="481012" cy="441325"/>
            </a:xfrm>
            <a:solidFill>
              <a:schemeClr val="bg1"/>
            </a:solidFill>
          </p:grpSpPr>
          <p:sp>
            <p:nvSpPr>
              <p:cNvPr id="13" name="Freeform 108">
                <a:extLst>
                  <a:ext uri="{FF2B5EF4-FFF2-40B4-BE49-F238E27FC236}">
                    <a16:creationId xmlns:a16="http://schemas.microsoft.com/office/drawing/2014/main" id="{CD1F92A6-5105-4209-87DF-2D39BC11A0F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07713" y="1517650"/>
                <a:ext cx="146050" cy="220663"/>
              </a:xfrm>
              <a:custGeom>
                <a:avLst/>
                <a:gdLst>
                  <a:gd name="T0" fmla="*/ 42 w 45"/>
                  <a:gd name="T1" fmla="*/ 54 h 68"/>
                  <a:gd name="T2" fmla="*/ 24 w 45"/>
                  <a:gd name="T3" fmla="*/ 42 h 68"/>
                  <a:gd name="T4" fmla="*/ 23 w 45"/>
                  <a:gd name="T5" fmla="*/ 42 h 68"/>
                  <a:gd name="T6" fmla="*/ 23 w 45"/>
                  <a:gd name="T7" fmla="*/ 29 h 68"/>
                  <a:gd name="T8" fmla="*/ 26 w 45"/>
                  <a:gd name="T9" fmla="*/ 24 h 68"/>
                  <a:gd name="T10" fmla="*/ 26 w 45"/>
                  <a:gd name="T11" fmla="*/ 11 h 68"/>
                  <a:gd name="T12" fmla="*/ 14 w 45"/>
                  <a:gd name="T13" fmla="*/ 0 h 68"/>
                  <a:gd name="T14" fmla="*/ 11 w 45"/>
                  <a:gd name="T15" fmla="*/ 0 h 68"/>
                  <a:gd name="T16" fmla="*/ 0 w 45"/>
                  <a:gd name="T17" fmla="*/ 11 h 68"/>
                  <a:gd name="T18" fmla="*/ 0 w 45"/>
                  <a:gd name="T19" fmla="*/ 24 h 68"/>
                  <a:gd name="T20" fmla="*/ 2 w 45"/>
                  <a:gd name="T21" fmla="*/ 29 h 68"/>
                  <a:gd name="T22" fmla="*/ 2 w 45"/>
                  <a:gd name="T23" fmla="*/ 42 h 68"/>
                  <a:gd name="T24" fmla="*/ 2 w 45"/>
                  <a:gd name="T25" fmla="*/ 42 h 68"/>
                  <a:gd name="T26" fmla="*/ 10 w 45"/>
                  <a:gd name="T27" fmla="*/ 48 h 68"/>
                  <a:gd name="T28" fmla="*/ 15 w 45"/>
                  <a:gd name="T29" fmla="*/ 58 h 68"/>
                  <a:gd name="T30" fmla="*/ 15 w 45"/>
                  <a:gd name="T31" fmla="*/ 68 h 68"/>
                  <a:gd name="T32" fmla="*/ 45 w 45"/>
                  <a:gd name="T33" fmla="*/ 68 h 68"/>
                  <a:gd name="T34" fmla="*/ 45 w 45"/>
                  <a:gd name="T35" fmla="*/ 59 h 68"/>
                  <a:gd name="T36" fmla="*/ 42 w 45"/>
                  <a:gd name="T37" fmla="*/ 54 h 68"/>
                  <a:gd name="T38" fmla="*/ 42 w 45"/>
                  <a:gd name="T39" fmla="*/ 54 h 68"/>
                  <a:gd name="T40" fmla="*/ 42 w 45"/>
                  <a:gd name="T41" fmla="*/ 5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5" h="68">
                    <a:moveTo>
                      <a:pt x="42" y="54"/>
                    </a:moveTo>
                    <a:cubicBezTo>
                      <a:pt x="34" y="48"/>
                      <a:pt x="26" y="43"/>
                      <a:pt x="24" y="42"/>
                    </a:cubicBezTo>
                    <a:cubicBezTo>
                      <a:pt x="24" y="42"/>
                      <a:pt x="23" y="42"/>
                      <a:pt x="23" y="42"/>
                    </a:cubicBezTo>
                    <a:cubicBezTo>
                      <a:pt x="23" y="29"/>
                      <a:pt x="23" y="29"/>
                      <a:pt x="23" y="29"/>
                    </a:cubicBezTo>
                    <a:cubicBezTo>
                      <a:pt x="25" y="28"/>
                      <a:pt x="26" y="26"/>
                      <a:pt x="26" y="2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6" y="5"/>
                      <a:pt x="21" y="0"/>
                      <a:pt x="14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6"/>
                      <a:pt x="1" y="28"/>
                      <a:pt x="2" y="29"/>
                    </a:cubicBezTo>
                    <a:cubicBezTo>
                      <a:pt x="2" y="42"/>
                      <a:pt x="2" y="42"/>
                      <a:pt x="2" y="42"/>
                    </a:cubicBezTo>
                    <a:cubicBezTo>
                      <a:pt x="2" y="42"/>
                      <a:pt x="2" y="42"/>
                      <a:pt x="2" y="42"/>
                    </a:cubicBezTo>
                    <a:cubicBezTo>
                      <a:pt x="5" y="44"/>
                      <a:pt x="7" y="46"/>
                      <a:pt x="10" y="48"/>
                    </a:cubicBezTo>
                    <a:cubicBezTo>
                      <a:pt x="13" y="50"/>
                      <a:pt x="15" y="54"/>
                      <a:pt x="15" y="58"/>
                    </a:cubicBezTo>
                    <a:cubicBezTo>
                      <a:pt x="15" y="68"/>
                      <a:pt x="15" y="68"/>
                      <a:pt x="15" y="68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5" y="59"/>
                      <a:pt x="45" y="59"/>
                      <a:pt x="45" y="59"/>
                    </a:cubicBezTo>
                    <a:cubicBezTo>
                      <a:pt x="45" y="57"/>
                      <a:pt x="44" y="56"/>
                      <a:pt x="42" y="54"/>
                    </a:cubicBezTo>
                    <a:close/>
                    <a:moveTo>
                      <a:pt x="42" y="54"/>
                    </a:moveTo>
                    <a:cubicBezTo>
                      <a:pt x="42" y="54"/>
                      <a:pt x="42" y="54"/>
                      <a:pt x="42" y="5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09">
                <a:extLst>
                  <a:ext uri="{FF2B5EF4-FFF2-40B4-BE49-F238E27FC236}">
                    <a16:creationId xmlns:a16="http://schemas.microsoft.com/office/drawing/2014/main" id="{F3893376-EA2A-4B06-99A1-861931FABC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79100" y="1517650"/>
                <a:ext cx="146050" cy="220663"/>
              </a:xfrm>
              <a:custGeom>
                <a:avLst/>
                <a:gdLst>
                  <a:gd name="T0" fmla="*/ 42 w 45"/>
                  <a:gd name="T1" fmla="*/ 42 h 68"/>
                  <a:gd name="T2" fmla="*/ 42 w 45"/>
                  <a:gd name="T3" fmla="*/ 29 h 68"/>
                  <a:gd name="T4" fmla="*/ 45 w 45"/>
                  <a:gd name="T5" fmla="*/ 24 h 68"/>
                  <a:gd name="T6" fmla="*/ 45 w 45"/>
                  <a:gd name="T7" fmla="*/ 11 h 68"/>
                  <a:gd name="T8" fmla="*/ 33 w 45"/>
                  <a:gd name="T9" fmla="*/ 0 h 68"/>
                  <a:gd name="T10" fmla="*/ 31 w 45"/>
                  <a:gd name="T11" fmla="*/ 0 h 68"/>
                  <a:gd name="T12" fmla="*/ 19 w 45"/>
                  <a:gd name="T13" fmla="*/ 11 h 68"/>
                  <a:gd name="T14" fmla="*/ 19 w 45"/>
                  <a:gd name="T15" fmla="*/ 24 h 68"/>
                  <a:gd name="T16" fmla="*/ 21 w 45"/>
                  <a:gd name="T17" fmla="*/ 29 h 68"/>
                  <a:gd name="T18" fmla="*/ 21 w 45"/>
                  <a:gd name="T19" fmla="*/ 42 h 68"/>
                  <a:gd name="T20" fmla="*/ 21 w 45"/>
                  <a:gd name="T21" fmla="*/ 42 h 68"/>
                  <a:gd name="T22" fmla="*/ 3 w 45"/>
                  <a:gd name="T23" fmla="*/ 54 h 68"/>
                  <a:gd name="T24" fmla="*/ 0 w 45"/>
                  <a:gd name="T25" fmla="*/ 59 h 68"/>
                  <a:gd name="T26" fmla="*/ 0 w 45"/>
                  <a:gd name="T27" fmla="*/ 68 h 68"/>
                  <a:gd name="T28" fmla="*/ 30 w 45"/>
                  <a:gd name="T29" fmla="*/ 68 h 68"/>
                  <a:gd name="T30" fmla="*/ 30 w 45"/>
                  <a:gd name="T31" fmla="*/ 58 h 68"/>
                  <a:gd name="T32" fmla="*/ 35 w 45"/>
                  <a:gd name="T33" fmla="*/ 48 h 68"/>
                  <a:gd name="T34" fmla="*/ 43 w 45"/>
                  <a:gd name="T35" fmla="*/ 42 h 68"/>
                  <a:gd name="T36" fmla="*/ 42 w 45"/>
                  <a:gd name="T37" fmla="*/ 42 h 68"/>
                  <a:gd name="T38" fmla="*/ 42 w 45"/>
                  <a:gd name="T39" fmla="*/ 42 h 68"/>
                  <a:gd name="T40" fmla="*/ 42 w 45"/>
                  <a:gd name="T41" fmla="*/ 4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5" h="68">
                    <a:moveTo>
                      <a:pt x="42" y="42"/>
                    </a:moveTo>
                    <a:cubicBezTo>
                      <a:pt x="42" y="29"/>
                      <a:pt x="42" y="29"/>
                      <a:pt x="42" y="29"/>
                    </a:cubicBezTo>
                    <a:cubicBezTo>
                      <a:pt x="44" y="28"/>
                      <a:pt x="45" y="26"/>
                      <a:pt x="45" y="24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5" y="5"/>
                      <a:pt x="40" y="0"/>
                      <a:pt x="33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24" y="0"/>
                      <a:pt x="19" y="5"/>
                      <a:pt x="19" y="11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6"/>
                      <a:pt x="20" y="28"/>
                      <a:pt x="21" y="29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19" y="43"/>
                      <a:pt x="11" y="48"/>
                      <a:pt x="3" y="54"/>
                    </a:cubicBezTo>
                    <a:cubicBezTo>
                      <a:pt x="1" y="56"/>
                      <a:pt x="0" y="57"/>
                      <a:pt x="0" y="5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4"/>
                      <a:pt x="32" y="50"/>
                      <a:pt x="35" y="48"/>
                    </a:cubicBezTo>
                    <a:cubicBezTo>
                      <a:pt x="37" y="46"/>
                      <a:pt x="40" y="44"/>
                      <a:pt x="43" y="42"/>
                    </a:cubicBezTo>
                    <a:cubicBezTo>
                      <a:pt x="42" y="42"/>
                      <a:pt x="42" y="42"/>
                      <a:pt x="42" y="42"/>
                    </a:cubicBezTo>
                    <a:close/>
                    <a:moveTo>
                      <a:pt x="42" y="42"/>
                    </a:moveTo>
                    <a:cubicBezTo>
                      <a:pt x="42" y="42"/>
                      <a:pt x="42" y="42"/>
                      <a:pt x="42" y="4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10">
                <a:extLst>
                  <a:ext uri="{FF2B5EF4-FFF2-40B4-BE49-F238E27FC236}">
                    <a16:creationId xmlns:a16="http://schemas.microsoft.com/office/drawing/2014/main" id="{8658AB23-8608-47CE-8E22-C1C1BD14D30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36288" y="1362075"/>
                <a:ext cx="55562" cy="57150"/>
              </a:xfrm>
              <a:custGeom>
                <a:avLst/>
                <a:gdLst>
                  <a:gd name="T0" fmla="*/ 17 w 17"/>
                  <a:gd name="T1" fmla="*/ 9 h 18"/>
                  <a:gd name="T2" fmla="*/ 9 w 17"/>
                  <a:gd name="T3" fmla="*/ 18 h 18"/>
                  <a:gd name="T4" fmla="*/ 0 w 17"/>
                  <a:gd name="T5" fmla="*/ 9 h 18"/>
                  <a:gd name="T6" fmla="*/ 9 w 17"/>
                  <a:gd name="T7" fmla="*/ 0 h 18"/>
                  <a:gd name="T8" fmla="*/ 17 w 17"/>
                  <a:gd name="T9" fmla="*/ 9 h 18"/>
                  <a:gd name="T10" fmla="*/ 17 w 17"/>
                  <a:gd name="T11" fmla="*/ 9 h 18"/>
                  <a:gd name="T12" fmla="*/ 17 w 17"/>
                  <a:gd name="T13" fmla="*/ 9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18">
                    <a:moveTo>
                      <a:pt x="17" y="9"/>
                    </a:moveTo>
                    <a:cubicBezTo>
                      <a:pt x="17" y="14"/>
                      <a:pt x="14" y="18"/>
                      <a:pt x="9" y="18"/>
                    </a:cubicBezTo>
                    <a:cubicBezTo>
                      <a:pt x="4" y="18"/>
                      <a:pt x="0" y="14"/>
                      <a:pt x="0" y="9"/>
                    </a:cubicBezTo>
                    <a:cubicBezTo>
                      <a:pt x="0" y="4"/>
                      <a:pt x="4" y="0"/>
                      <a:pt x="9" y="0"/>
                    </a:cubicBezTo>
                    <a:cubicBezTo>
                      <a:pt x="14" y="0"/>
                      <a:pt x="17" y="4"/>
                      <a:pt x="17" y="9"/>
                    </a:cubicBezTo>
                    <a:close/>
                    <a:moveTo>
                      <a:pt x="17" y="9"/>
                    </a:moveTo>
                    <a:cubicBezTo>
                      <a:pt x="17" y="9"/>
                      <a:pt x="17" y="9"/>
                      <a:pt x="17" y="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11">
                <a:extLst>
                  <a:ext uri="{FF2B5EF4-FFF2-40B4-BE49-F238E27FC236}">
                    <a16:creationId xmlns:a16="http://schemas.microsoft.com/office/drawing/2014/main" id="{78FDA586-D8B0-4A20-80CA-FE14A136C4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868025" y="1296988"/>
                <a:ext cx="192087" cy="190500"/>
              </a:xfrm>
              <a:custGeom>
                <a:avLst/>
                <a:gdLst>
                  <a:gd name="T0" fmla="*/ 10 w 59"/>
                  <a:gd name="T1" fmla="*/ 47 h 59"/>
                  <a:gd name="T2" fmla="*/ 4 w 59"/>
                  <a:gd name="T3" fmla="*/ 54 h 59"/>
                  <a:gd name="T4" fmla="*/ 5 w 59"/>
                  <a:gd name="T5" fmla="*/ 56 h 59"/>
                  <a:gd name="T6" fmla="*/ 16 w 59"/>
                  <a:gd name="T7" fmla="*/ 52 h 59"/>
                  <a:gd name="T8" fmla="*/ 16 w 59"/>
                  <a:gd name="T9" fmla="*/ 52 h 59"/>
                  <a:gd name="T10" fmla="*/ 49 w 59"/>
                  <a:gd name="T11" fmla="*/ 48 h 59"/>
                  <a:gd name="T12" fmla="*/ 49 w 59"/>
                  <a:gd name="T13" fmla="*/ 10 h 59"/>
                  <a:gd name="T14" fmla="*/ 11 w 59"/>
                  <a:gd name="T15" fmla="*/ 10 h 59"/>
                  <a:gd name="T16" fmla="*/ 10 w 59"/>
                  <a:gd name="T17" fmla="*/ 47 h 59"/>
                  <a:gd name="T18" fmla="*/ 10 w 59"/>
                  <a:gd name="T19" fmla="*/ 27 h 59"/>
                  <a:gd name="T20" fmla="*/ 11 w 59"/>
                  <a:gd name="T21" fmla="*/ 26 h 59"/>
                  <a:gd name="T22" fmla="*/ 14 w 59"/>
                  <a:gd name="T23" fmla="*/ 26 h 59"/>
                  <a:gd name="T24" fmla="*/ 17 w 59"/>
                  <a:gd name="T25" fmla="*/ 20 h 59"/>
                  <a:gd name="T26" fmla="*/ 15 w 59"/>
                  <a:gd name="T27" fmla="*/ 18 h 59"/>
                  <a:gd name="T28" fmla="*/ 15 w 59"/>
                  <a:gd name="T29" fmla="*/ 16 h 59"/>
                  <a:gd name="T30" fmla="*/ 17 w 59"/>
                  <a:gd name="T31" fmla="*/ 14 h 59"/>
                  <a:gd name="T32" fmla="*/ 19 w 59"/>
                  <a:gd name="T33" fmla="*/ 14 h 59"/>
                  <a:gd name="T34" fmla="*/ 21 w 59"/>
                  <a:gd name="T35" fmla="*/ 16 h 59"/>
                  <a:gd name="T36" fmla="*/ 27 w 59"/>
                  <a:gd name="T37" fmla="*/ 13 h 59"/>
                  <a:gd name="T38" fmla="*/ 27 w 59"/>
                  <a:gd name="T39" fmla="*/ 11 h 59"/>
                  <a:gd name="T40" fmla="*/ 29 w 59"/>
                  <a:gd name="T41" fmla="*/ 9 h 59"/>
                  <a:gd name="T42" fmla="*/ 31 w 59"/>
                  <a:gd name="T43" fmla="*/ 9 h 59"/>
                  <a:gd name="T44" fmla="*/ 33 w 59"/>
                  <a:gd name="T45" fmla="*/ 11 h 59"/>
                  <a:gd name="T46" fmla="*/ 33 w 59"/>
                  <a:gd name="T47" fmla="*/ 14 h 59"/>
                  <a:gd name="T48" fmla="*/ 39 w 59"/>
                  <a:gd name="T49" fmla="*/ 16 h 59"/>
                  <a:gd name="T50" fmla="*/ 41 w 59"/>
                  <a:gd name="T51" fmla="*/ 14 h 59"/>
                  <a:gd name="T52" fmla="*/ 43 w 59"/>
                  <a:gd name="T53" fmla="*/ 14 h 59"/>
                  <a:gd name="T54" fmla="*/ 45 w 59"/>
                  <a:gd name="T55" fmla="*/ 16 h 59"/>
                  <a:gd name="T56" fmla="*/ 45 w 59"/>
                  <a:gd name="T57" fmla="*/ 19 h 59"/>
                  <a:gd name="T58" fmla="*/ 43 w 59"/>
                  <a:gd name="T59" fmla="*/ 21 h 59"/>
                  <a:gd name="T60" fmla="*/ 46 w 59"/>
                  <a:gd name="T61" fmla="*/ 27 h 59"/>
                  <a:gd name="T62" fmla="*/ 48 w 59"/>
                  <a:gd name="T63" fmla="*/ 27 h 59"/>
                  <a:gd name="T64" fmla="*/ 50 w 59"/>
                  <a:gd name="T65" fmla="*/ 28 h 59"/>
                  <a:gd name="T66" fmla="*/ 50 w 59"/>
                  <a:gd name="T67" fmla="*/ 31 h 59"/>
                  <a:gd name="T68" fmla="*/ 48 w 59"/>
                  <a:gd name="T69" fmla="*/ 33 h 59"/>
                  <a:gd name="T70" fmla="*/ 45 w 59"/>
                  <a:gd name="T71" fmla="*/ 33 h 59"/>
                  <a:gd name="T72" fmla="*/ 43 w 59"/>
                  <a:gd name="T73" fmla="*/ 39 h 59"/>
                  <a:gd name="T74" fmla="*/ 45 w 59"/>
                  <a:gd name="T75" fmla="*/ 40 h 59"/>
                  <a:gd name="T76" fmla="*/ 45 w 59"/>
                  <a:gd name="T77" fmla="*/ 43 h 59"/>
                  <a:gd name="T78" fmla="*/ 43 w 59"/>
                  <a:gd name="T79" fmla="*/ 45 h 59"/>
                  <a:gd name="T80" fmla="*/ 40 w 59"/>
                  <a:gd name="T81" fmla="*/ 45 h 59"/>
                  <a:gd name="T82" fmla="*/ 38 w 59"/>
                  <a:gd name="T83" fmla="*/ 43 h 59"/>
                  <a:gd name="T84" fmla="*/ 32 w 59"/>
                  <a:gd name="T85" fmla="*/ 45 h 59"/>
                  <a:gd name="T86" fmla="*/ 32 w 59"/>
                  <a:gd name="T87" fmla="*/ 48 h 59"/>
                  <a:gd name="T88" fmla="*/ 31 w 59"/>
                  <a:gd name="T89" fmla="*/ 49 h 59"/>
                  <a:gd name="T90" fmla="*/ 28 w 59"/>
                  <a:gd name="T91" fmla="*/ 49 h 59"/>
                  <a:gd name="T92" fmla="*/ 26 w 59"/>
                  <a:gd name="T93" fmla="*/ 48 h 59"/>
                  <a:gd name="T94" fmla="*/ 26 w 59"/>
                  <a:gd name="T95" fmla="*/ 45 h 59"/>
                  <a:gd name="T96" fmla="*/ 20 w 59"/>
                  <a:gd name="T97" fmla="*/ 42 h 59"/>
                  <a:gd name="T98" fmla="*/ 19 w 59"/>
                  <a:gd name="T99" fmla="*/ 44 h 59"/>
                  <a:gd name="T100" fmla="*/ 16 w 59"/>
                  <a:gd name="T101" fmla="*/ 44 h 59"/>
                  <a:gd name="T102" fmla="*/ 14 w 59"/>
                  <a:gd name="T103" fmla="*/ 42 h 59"/>
                  <a:gd name="T104" fmla="*/ 14 w 59"/>
                  <a:gd name="T105" fmla="*/ 40 h 59"/>
                  <a:gd name="T106" fmla="*/ 16 w 59"/>
                  <a:gd name="T107" fmla="*/ 38 h 59"/>
                  <a:gd name="T108" fmla="*/ 14 w 59"/>
                  <a:gd name="T109" fmla="*/ 32 h 59"/>
                  <a:gd name="T110" fmla="*/ 11 w 59"/>
                  <a:gd name="T111" fmla="*/ 32 h 59"/>
                  <a:gd name="T112" fmla="*/ 10 w 59"/>
                  <a:gd name="T113" fmla="*/ 30 h 59"/>
                  <a:gd name="T114" fmla="*/ 10 w 59"/>
                  <a:gd name="T115" fmla="*/ 27 h 59"/>
                  <a:gd name="T116" fmla="*/ 10 w 59"/>
                  <a:gd name="T117" fmla="*/ 27 h 59"/>
                  <a:gd name="T118" fmla="*/ 10 w 59"/>
                  <a:gd name="T119" fmla="*/ 2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9" h="59">
                    <a:moveTo>
                      <a:pt x="10" y="47"/>
                    </a:moveTo>
                    <a:cubicBezTo>
                      <a:pt x="9" y="49"/>
                      <a:pt x="7" y="52"/>
                      <a:pt x="4" y="54"/>
                    </a:cubicBezTo>
                    <a:cubicBezTo>
                      <a:pt x="3" y="54"/>
                      <a:pt x="4" y="55"/>
                      <a:pt x="5" y="56"/>
                    </a:cubicBezTo>
                    <a:cubicBezTo>
                      <a:pt x="8" y="56"/>
                      <a:pt x="12" y="55"/>
                      <a:pt x="16" y="52"/>
                    </a:cubicBezTo>
                    <a:cubicBezTo>
                      <a:pt x="16" y="52"/>
                      <a:pt x="16" y="52"/>
                      <a:pt x="16" y="52"/>
                    </a:cubicBezTo>
                    <a:cubicBezTo>
                      <a:pt x="26" y="59"/>
                      <a:pt x="40" y="57"/>
                      <a:pt x="49" y="48"/>
                    </a:cubicBezTo>
                    <a:cubicBezTo>
                      <a:pt x="59" y="38"/>
                      <a:pt x="59" y="21"/>
                      <a:pt x="49" y="10"/>
                    </a:cubicBezTo>
                    <a:cubicBezTo>
                      <a:pt x="38" y="0"/>
                      <a:pt x="21" y="0"/>
                      <a:pt x="11" y="10"/>
                    </a:cubicBezTo>
                    <a:cubicBezTo>
                      <a:pt x="1" y="20"/>
                      <a:pt x="0" y="36"/>
                      <a:pt x="10" y="47"/>
                    </a:cubicBezTo>
                    <a:close/>
                    <a:moveTo>
                      <a:pt x="10" y="27"/>
                    </a:moveTo>
                    <a:cubicBezTo>
                      <a:pt x="10" y="27"/>
                      <a:pt x="10" y="26"/>
                      <a:pt x="11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4"/>
                      <a:pt x="15" y="22"/>
                      <a:pt x="17" y="20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4" y="17"/>
                      <a:pt x="14" y="16"/>
                      <a:pt x="15" y="16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7" y="13"/>
                      <a:pt x="19" y="13"/>
                      <a:pt x="19" y="14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3" y="15"/>
                      <a:pt x="25" y="14"/>
                      <a:pt x="27" y="13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7" y="10"/>
                      <a:pt x="28" y="9"/>
                      <a:pt x="29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2" y="9"/>
                      <a:pt x="33" y="10"/>
                      <a:pt x="33" y="1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5" y="14"/>
                      <a:pt x="37" y="15"/>
                      <a:pt x="39" y="16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2" y="14"/>
                      <a:pt x="43" y="14"/>
                      <a:pt x="43" y="14"/>
                    </a:cubicBezTo>
                    <a:cubicBezTo>
                      <a:pt x="45" y="16"/>
                      <a:pt x="45" y="16"/>
                      <a:pt x="45" y="16"/>
                    </a:cubicBezTo>
                    <a:cubicBezTo>
                      <a:pt x="46" y="17"/>
                      <a:pt x="46" y="18"/>
                      <a:pt x="45" y="19"/>
                    </a:cubicBezTo>
                    <a:cubicBezTo>
                      <a:pt x="43" y="21"/>
                      <a:pt x="43" y="21"/>
                      <a:pt x="43" y="21"/>
                    </a:cubicBezTo>
                    <a:cubicBezTo>
                      <a:pt x="44" y="22"/>
                      <a:pt x="45" y="24"/>
                      <a:pt x="46" y="27"/>
                    </a:cubicBezTo>
                    <a:cubicBezTo>
                      <a:pt x="48" y="27"/>
                      <a:pt x="48" y="27"/>
                      <a:pt x="48" y="27"/>
                    </a:cubicBezTo>
                    <a:cubicBezTo>
                      <a:pt x="49" y="27"/>
                      <a:pt x="50" y="27"/>
                      <a:pt x="50" y="28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0" y="32"/>
                      <a:pt x="49" y="33"/>
                      <a:pt x="48" y="33"/>
                    </a:cubicBezTo>
                    <a:cubicBezTo>
                      <a:pt x="45" y="33"/>
                      <a:pt x="45" y="33"/>
                      <a:pt x="45" y="33"/>
                    </a:cubicBezTo>
                    <a:cubicBezTo>
                      <a:pt x="45" y="35"/>
                      <a:pt x="44" y="37"/>
                      <a:pt x="43" y="39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41"/>
                      <a:pt x="45" y="42"/>
                      <a:pt x="45" y="43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2" y="45"/>
                      <a:pt x="41" y="45"/>
                      <a:pt x="40" y="45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37" y="44"/>
                      <a:pt x="34" y="45"/>
                      <a:pt x="32" y="45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2" y="49"/>
                      <a:pt x="31" y="49"/>
                      <a:pt x="31" y="49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7" y="49"/>
                      <a:pt x="26" y="49"/>
                      <a:pt x="26" y="48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4" y="45"/>
                      <a:pt x="22" y="44"/>
                      <a:pt x="20" y="42"/>
                    </a:cubicBezTo>
                    <a:cubicBezTo>
                      <a:pt x="19" y="44"/>
                      <a:pt x="19" y="44"/>
                      <a:pt x="19" y="44"/>
                    </a:cubicBezTo>
                    <a:cubicBezTo>
                      <a:pt x="18" y="45"/>
                      <a:pt x="17" y="45"/>
                      <a:pt x="16" y="44"/>
                    </a:cubicBezTo>
                    <a:cubicBezTo>
                      <a:pt x="14" y="42"/>
                      <a:pt x="14" y="42"/>
                      <a:pt x="14" y="42"/>
                    </a:cubicBezTo>
                    <a:cubicBezTo>
                      <a:pt x="14" y="42"/>
                      <a:pt x="14" y="40"/>
                      <a:pt x="14" y="40"/>
                    </a:cubicBezTo>
                    <a:cubicBezTo>
                      <a:pt x="16" y="38"/>
                      <a:pt x="16" y="38"/>
                      <a:pt x="16" y="38"/>
                    </a:cubicBezTo>
                    <a:cubicBezTo>
                      <a:pt x="15" y="36"/>
                      <a:pt x="14" y="34"/>
                      <a:pt x="14" y="32"/>
                    </a:cubicBezTo>
                    <a:cubicBezTo>
                      <a:pt x="11" y="32"/>
                      <a:pt x="11" y="32"/>
                      <a:pt x="11" y="32"/>
                    </a:cubicBezTo>
                    <a:cubicBezTo>
                      <a:pt x="10" y="32"/>
                      <a:pt x="10" y="31"/>
                      <a:pt x="10" y="30"/>
                    </a:cubicBezTo>
                    <a:lnTo>
                      <a:pt x="10" y="27"/>
                    </a:lnTo>
                    <a:close/>
                    <a:moveTo>
                      <a:pt x="10" y="27"/>
                    </a:moveTo>
                    <a:cubicBezTo>
                      <a:pt x="10" y="27"/>
                      <a:pt x="10" y="27"/>
                      <a:pt x="10" y="2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12">
                <a:extLst>
                  <a:ext uri="{FF2B5EF4-FFF2-40B4-BE49-F238E27FC236}">
                    <a16:creationId xmlns:a16="http://schemas.microsoft.com/office/drawing/2014/main" id="{ADAFB61F-6270-4EA2-9E7E-B7F9D4833A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696575" y="1477963"/>
                <a:ext cx="239712" cy="260350"/>
              </a:xfrm>
              <a:custGeom>
                <a:avLst/>
                <a:gdLst>
                  <a:gd name="T0" fmla="*/ 72 w 74"/>
                  <a:gd name="T1" fmla="*/ 64 h 80"/>
                  <a:gd name="T2" fmla="*/ 50 w 74"/>
                  <a:gd name="T3" fmla="*/ 50 h 80"/>
                  <a:gd name="T4" fmla="*/ 49 w 74"/>
                  <a:gd name="T5" fmla="*/ 49 h 80"/>
                  <a:gd name="T6" fmla="*/ 49 w 74"/>
                  <a:gd name="T7" fmla="*/ 35 h 80"/>
                  <a:gd name="T8" fmla="*/ 52 w 74"/>
                  <a:gd name="T9" fmla="*/ 29 h 80"/>
                  <a:gd name="T10" fmla="*/ 52 w 74"/>
                  <a:gd name="T11" fmla="*/ 13 h 80"/>
                  <a:gd name="T12" fmla="*/ 39 w 74"/>
                  <a:gd name="T13" fmla="*/ 0 h 80"/>
                  <a:gd name="T14" fmla="*/ 35 w 74"/>
                  <a:gd name="T15" fmla="*/ 0 h 80"/>
                  <a:gd name="T16" fmla="*/ 21 w 74"/>
                  <a:gd name="T17" fmla="*/ 13 h 80"/>
                  <a:gd name="T18" fmla="*/ 21 w 74"/>
                  <a:gd name="T19" fmla="*/ 29 h 80"/>
                  <a:gd name="T20" fmla="*/ 25 w 74"/>
                  <a:gd name="T21" fmla="*/ 35 h 80"/>
                  <a:gd name="T22" fmla="*/ 25 w 74"/>
                  <a:gd name="T23" fmla="*/ 49 h 80"/>
                  <a:gd name="T24" fmla="*/ 24 w 74"/>
                  <a:gd name="T25" fmla="*/ 50 h 80"/>
                  <a:gd name="T26" fmla="*/ 2 w 74"/>
                  <a:gd name="T27" fmla="*/ 64 h 80"/>
                  <a:gd name="T28" fmla="*/ 0 w 74"/>
                  <a:gd name="T29" fmla="*/ 70 h 80"/>
                  <a:gd name="T30" fmla="*/ 0 w 74"/>
                  <a:gd name="T31" fmla="*/ 80 h 80"/>
                  <a:gd name="T32" fmla="*/ 32 w 74"/>
                  <a:gd name="T33" fmla="*/ 80 h 80"/>
                  <a:gd name="T34" fmla="*/ 35 w 74"/>
                  <a:gd name="T35" fmla="*/ 66 h 80"/>
                  <a:gd name="T36" fmla="*/ 37 w 74"/>
                  <a:gd name="T37" fmla="*/ 56 h 80"/>
                  <a:gd name="T38" fmla="*/ 39 w 74"/>
                  <a:gd name="T39" fmla="*/ 66 h 80"/>
                  <a:gd name="T40" fmla="*/ 42 w 74"/>
                  <a:gd name="T41" fmla="*/ 80 h 80"/>
                  <a:gd name="T42" fmla="*/ 74 w 74"/>
                  <a:gd name="T43" fmla="*/ 80 h 80"/>
                  <a:gd name="T44" fmla="*/ 74 w 74"/>
                  <a:gd name="T45" fmla="*/ 70 h 80"/>
                  <a:gd name="T46" fmla="*/ 72 w 74"/>
                  <a:gd name="T47" fmla="*/ 64 h 80"/>
                  <a:gd name="T48" fmla="*/ 72 w 74"/>
                  <a:gd name="T49" fmla="*/ 64 h 80"/>
                  <a:gd name="T50" fmla="*/ 72 w 74"/>
                  <a:gd name="T51" fmla="*/ 6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4" h="80">
                    <a:moveTo>
                      <a:pt x="72" y="64"/>
                    </a:moveTo>
                    <a:cubicBezTo>
                      <a:pt x="62" y="56"/>
                      <a:pt x="52" y="51"/>
                      <a:pt x="50" y="50"/>
                    </a:cubicBezTo>
                    <a:cubicBezTo>
                      <a:pt x="49" y="50"/>
                      <a:pt x="49" y="50"/>
                      <a:pt x="49" y="49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1" y="33"/>
                      <a:pt x="52" y="31"/>
                      <a:pt x="52" y="29"/>
                    </a:cubicBezTo>
                    <a:cubicBezTo>
                      <a:pt x="52" y="13"/>
                      <a:pt x="52" y="13"/>
                      <a:pt x="52" y="13"/>
                    </a:cubicBezTo>
                    <a:cubicBezTo>
                      <a:pt x="52" y="6"/>
                      <a:pt x="46" y="0"/>
                      <a:pt x="39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28" y="0"/>
                      <a:pt x="21" y="6"/>
                      <a:pt x="21" y="13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1" y="31"/>
                      <a:pt x="23" y="33"/>
                      <a:pt x="25" y="35"/>
                    </a:cubicBezTo>
                    <a:cubicBezTo>
                      <a:pt x="25" y="49"/>
                      <a:pt x="25" y="49"/>
                      <a:pt x="25" y="49"/>
                    </a:cubicBezTo>
                    <a:cubicBezTo>
                      <a:pt x="25" y="50"/>
                      <a:pt x="24" y="50"/>
                      <a:pt x="24" y="50"/>
                    </a:cubicBezTo>
                    <a:cubicBezTo>
                      <a:pt x="22" y="51"/>
                      <a:pt x="12" y="56"/>
                      <a:pt x="2" y="64"/>
                    </a:cubicBezTo>
                    <a:cubicBezTo>
                      <a:pt x="1" y="65"/>
                      <a:pt x="0" y="67"/>
                      <a:pt x="0" y="7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5" y="66"/>
                      <a:pt x="35" y="66"/>
                      <a:pt x="35" y="66"/>
                    </a:cubicBezTo>
                    <a:cubicBezTo>
                      <a:pt x="29" y="57"/>
                      <a:pt x="36" y="56"/>
                      <a:pt x="37" y="56"/>
                    </a:cubicBezTo>
                    <a:cubicBezTo>
                      <a:pt x="38" y="56"/>
                      <a:pt x="45" y="57"/>
                      <a:pt x="39" y="66"/>
                    </a:cubicBezTo>
                    <a:cubicBezTo>
                      <a:pt x="42" y="80"/>
                      <a:pt x="42" y="80"/>
                      <a:pt x="42" y="80"/>
                    </a:cubicBezTo>
                    <a:cubicBezTo>
                      <a:pt x="74" y="80"/>
                      <a:pt x="74" y="80"/>
                      <a:pt x="74" y="80"/>
                    </a:cubicBezTo>
                    <a:cubicBezTo>
                      <a:pt x="74" y="70"/>
                      <a:pt x="74" y="70"/>
                      <a:pt x="74" y="70"/>
                    </a:cubicBezTo>
                    <a:cubicBezTo>
                      <a:pt x="74" y="67"/>
                      <a:pt x="73" y="65"/>
                      <a:pt x="72" y="64"/>
                    </a:cubicBezTo>
                    <a:close/>
                    <a:moveTo>
                      <a:pt x="72" y="64"/>
                    </a:moveTo>
                    <a:cubicBezTo>
                      <a:pt x="72" y="64"/>
                      <a:pt x="72" y="64"/>
                      <a:pt x="72" y="6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2349B29-AF54-4F78-8399-0490C444F8FC}"/>
                </a:ext>
              </a:extLst>
            </p:cNvPr>
            <p:cNvGrpSpPr/>
            <p:nvPr/>
          </p:nvGrpSpPr>
          <p:grpSpPr>
            <a:xfrm>
              <a:off x="5841308" y="3056312"/>
              <a:ext cx="405794" cy="527996"/>
              <a:chOff x="8561388" y="1377950"/>
              <a:chExt cx="279399" cy="363538"/>
            </a:xfrm>
            <a:solidFill>
              <a:schemeClr val="bg1"/>
            </a:solidFill>
          </p:grpSpPr>
          <p:sp>
            <p:nvSpPr>
              <p:cNvPr id="19" name="Freeform 201">
                <a:extLst>
                  <a:ext uri="{FF2B5EF4-FFF2-40B4-BE49-F238E27FC236}">
                    <a16:creationId xmlns:a16="http://schemas.microsoft.com/office/drawing/2014/main" id="{52684300-363B-41A4-BE86-218D8A999F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9963" y="1377950"/>
                <a:ext cx="80962" cy="84138"/>
              </a:xfrm>
              <a:custGeom>
                <a:avLst/>
                <a:gdLst>
                  <a:gd name="T0" fmla="*/ 12 w 25"/>
                  <a:gd name="T1" fmla="*/ 26 h 26"/>
                  <a:gd name="T2" fmla="*/ 25 w 25"/>
                  <a:gd name="T3" fmla="*/ 13 h 26"/>
                  <a:gd name="T4" fmla="*/ 12 w 25"/>
                  <a:gd name="T5" fmla="*/ 0 h 26"/>
                  <a:gd name="T6" fmla="*/ 0 w 25"/>
                  <a:gd name="T7" fmla="*/ 13 h 26"/>
                  <a:gd name="T8" fmla="*/ 12 w 25"/>
                  <a:gd name="T9" fmla="*/ 26 h 26"/>
                  <a:gd name="T10" fmla="*/ 12 w 25"/>
                  <a:gd name="T11" fmla="*/ 26 h 26"/>
                  <a:gd name="T12" fmla="*/ 12 w 25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26">
                    <a:moveTo>
                      <a:pt x="12" y="26"/>
                    </a:moveTo>
                    <a:cubicBezTo>
                      <a:pt x="19" y="26"/>
                      <a:pt x="25" y="20"/>
                      <a:pt x="25" y="13"/>
                    </a:cubicBezTo>
                    <a:cubicBezTo>
                      <a:pt x="25" y="6"/>
                      <a:pt x="19" y="0"/>
                      <a:pt x="12" y="0"/>
                    </a:cubicBezTo>
                    <a:cubicBezTo>
                      <a:pt x="5" y="0"/>
                      <a:pt x="0" y="6"/>
                      <a:pt x="0" y="13"/>
                    </a:cubicBezTo>
                    <a:cubicBezTo>
                      <a:pt x="0" y="20"/>
                      <a:pt x="5" y="26"/>
                      <a:pt x="12" y="26"/>
                    </a:cubicBezTo>
                    <a:close/>
                    <a:moveTo>
                      <a:pt x="12" y="26"/>
                    </a:moveTo>
                    <a:cubicBezTo>
                      <a:pt x="12" y="26"/>
                      <a:pt x="12" y="26"/>
                      <a:pt x="12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02">
                <a:extLst>
                  <a:ext uri="{FF2B5EF4-FFF2-40B4-BE49-F238E27FC236}">
                    <a16:creationId xmlns:a16="http://schemas.microsoft.com/office/drawing/2014/main" id="{1722FE76-1ED4-443A-8372-6A20422209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56650" y="1377950"/>
                <a:ext cx="84137" cy="84138"/>
              </a:xfrm>
              <a:custGeom>
                <a:avLst/>
                <a:gdLst>
                  <a:gd name="T0" fmla="*/ 13 w 26"/>
                  <a:gd name="T1" fmla="*/ 26 h 26"/>
                  <a:gd name="T2" fmla="*/ 26 w 26"/>
                  <a:gd name="T3" fmla="*/ 13 h 26"/>
                  <a:gd name="T4" fmla="*/ 13 w 26"/>
                  <a:gd name="T5" fmla="*/ 0 h 26"/>
                  <a:gd name="T6" fmla="*/ 0 w 26"/>
                  <a:gd name="T7" fmla="*/ 13 h 26"/>
                  <a:gd name="T8" fmla="*/ 13 w 26"/>
                  <a:gd name="T9" fmla="*/ 26 h 26"/>
                  <a:gd name="T10" fmla="*/ 13 w 26"/>
                  <a:gd name="T11" fmla="*/ 26 h 26"/>
                  <a:gd name="T12" fmla="*/ 13 w 26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13" y="26"/>
                    </a:moveTo>
                    <a:cubicBezTo>
                      <a:pt x="20" y="26"/>
                      <a:pt x="26" y="20"/>
                      <a:pt x="26" y="13"/>
                    </a:cubicBezTo>
                    <a:cubicBezTo>
                      <a:pt x="26" y="6"/>
                      <a:pt x="20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20"/>
                      <a:pt x="6" y="26"/>
                      <a:pt x="13" y="26"/>
                    </a:cubicBezTo>
                    <a:close/>
                    <a:moveTo>
                      <a:pt x="13" y="26"/>
                    </a:moveTo>
                    <a:cubicBezTo>
                      <a:pt x="13" y="26"/>
                      <a:pt x="13" y="26"/>
                      <a:pt x="13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3">
                <a:extLst>
                  <a:ext uri="{FF2B5EF4-FFF2-40B4-BE49-F238E27FC236}">
                    <a16:creationId xmlns:a16="http://schemas.microsoft.com/office/drawing/2014/main" id="{2C49EE66-F3E8-4DC7-8EE1-034F238CCC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56650" y="1477963"/>
                <a:ext cx="84137" cy="263525"/>
              </a:xfrm>
              <a:custGeom>
                <a:avLst/>
                <a:gdLst>
                  <a:gd name="T0" fmla="*/ 13 w 26"/>
                  <a:gd name="T1" fmla="*/ 0 h 81"/>
                  <a:gd name="T2" fmla="*/ 0 w 26"/>
                  <a:gd name="T3" fmla="*/ 13 h 81"/>
                  <a:gd name="T4" fmla="*/ 0 w 26"/>
                  <a:gd name="T5" fmla="*/ 77 h 81"/>
                  <a:gd name="T6" fmla="*/ 3 w 26"/>
                  <a:gd name="T7" fmla="*/ 81 h 81"/>
                  <a:gd name="T8" fmla="*/ 18 w 26"/>
                  <a:gd name="T9" fmla="*/ 81 h 81"/>
                  <a:gd name="T10" fmla="*/ 21 w 26"/>
                  <a:gd name="T11" fmla="*/ 77 h 81"/>
                  <a:gd name="T12" fmla="*/ 21 w 26"/>
                  <a:gd name="T13" fmla="*/ 47 h 81"/>
                  <a:gd name="T14" fmla="*/ 25 w 26"/>
                  <a:gd name="T15" fmla="*/ 35 h 81"/>
                  <a:gd name="T16" fmla="*/ 26 w 26"/>
                  <a:gd name="T17" fmla="*/ 34 h 81"/>
                  <a:gd name="T18" fmla="*/ 26 w 26"/>
                  <a:gd name="T19" fmla="*/ 13 h 81"/>
                  <a:gd name="T20" fmla="*/ 13 w 26"/>
                  <a:gd name="T21" fmla="*/ 0 h 81"/>
                  <a:gd name="T22" fmla="*/ 13 w 26"/>
                  <a:gd name="T23" fmla="*/ 0 h 81"/>
                  <a:gd name="T24" fmla="*/ 13 w 26"/>
                  <a:gd name="T25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" h="81">
                    <a:moveTo>
                      <a:pt x="13" y="0"/>
                    </a:moveTo>
                    <a:cubicBezTo>
                      <a:pt x="6" y="0"/>
                      <a:pt x="0" y="6"/>
                      <a:pt x="0" y="13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9"/>
                      <a:pt x="1" y="81"/>
                      <a:pt x="3" y="81"/>
                    </a:cubicBezTo>
                    <a:cubicBezTo>
                      <a:pt x="18" y="81"/>
                      <a:pt x="18" y="81"/>
                      <a:pt x="18" y="81"/>
                    </a:cubicBezTo>
                    <a:cubicBezTo>
                      <a:pt x="20" y="81"/>
                      <a:pt x="21" y="79"/>
                      <a:pt x="21" y="7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25" y="35"/>
                      <a:pt x="26" y="34"/>
                      <a:pt x="26" y="34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6"/>
                      <a:pt x="20" y="0"/>
                      <a:pt x="13" y="0"/>
                    </a:cubicBezTo>
                    <a:close/>
                    <a:moveTo>
                      <a:pt x="13" y="0"/>
                    </a:moveTo>
                    <a:cubicBezTo>
                      <a:pt x="13" y="0"/>
                      <a:pt x="13" y="0"/>
                      <a:pt x="1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04">
                <a:extLst>
                  <a:ext uri="{FF2B5EF4-FFF2-40B4-BE49-F238E27FC236}">
                    <a16:creationId xmlns:a16="http://schemas.microsoft.com/office/drawing/2014/main" id="{29C59506-A28D-4934-A783-82DB674EE3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61388" y="1477963"/>
                <a:ext cx="139700" cy="254000"/>
              </a:xfrm>
              <a:custGeom>
                <a:avLst/>
                <a:gdLst>
                  <a:gd name="T0" fmla="*/ 35 w 43"/>
                  <a:gd name="T1" fmla="*/ 1 h 78"/>
                  <a:gd name="T2" fmla="*/ 35 w 43"/>
                  <a:gd name="T3" fmla="*/ 1 h 78"/>
                  <a:gd name="T4" fmla="*/ 32 w 43"/>
                  <a:gd name="T5" fmla="*/ 0 h 78"/>
                  <a:gd name="T6" fmla="*/ 30 w 43"/>
                  <a:gd name="T7" fmla="*/ 0 h 78"/>
                  <a:gd name="T8" fmla="*/ 23 w 43"/>
                  <a:gd name="T9" fmla="*/ 21 h 78"/>
                  <a:gd name="T10" fmla="*/ 20 w 43"/>
                  <a:gd name="T11" fmla="*/ 21 h 78"/>
                  <a:gd name="T12" fmla="*/ 12 w 43"/>
                  <a:gd name="T13" fmla="*/ 0 h 78"/>
                  <a:gd name="T14" fmla="*/ 11 w 43"/>
                  <a:gd name="T15" fmla="*/ 0 h 78"/>
                  <a:gd name="T16" fmla="*/ 11 w 43"/>
                  <a:gd name="T17" fmla="*/ 0 h 78"/>
                  <a:gd name="T18" fmla="*/ 7 w 43"/>
                  <a:gd name="T19" fmla="*/ 1 h 78"/>
                  <a:gd name="T20" fmla="*/ 0 w 43"/>
                  <a:gd name="T21" fmla="*/ 12 h 78"/>
                  <a:gd name="T22" fmla="*/ 0 w 43"/>
                  <a:gd name="T23" fmla="*/ 34 h 78"/>
                  <a:gd name="T24" fmla="*/ 0 w 43"/>
                  <a:gd name="T25" fmla="*/ 34 h 78"/>
                  <a:gd name="T26" fmla="*/ 8 w 43"/>
                  <a:gd name="T27" fmla="*/ 47 h 78"/>
                  <a:gd name="T28" fmla="*/ 8 w 43"/>
                  <a:gd name="T29" fmla="*/ 77 h 78"/>
                  <a:gd name="T30" fmla="*/ 9 w 43"/>
                  <a:gd name="T31" fmla="*/ 78 h 78"/>
                  <a:gd name="T32" fmla="*/ 34 w 43"/>
                  <a:gd name="T33" fmla="*/ 78 h 78"/>
                  <a:gd name="T34" fmla="*/ 35 w 43"/>
                  <a:gd name="T35" fmla="*/ 77 h 78"/>
                  <a:gd name="T36" fmla="*/ 35 w 43"/>
                  <a:gd name="T37" fmla="*/ 47 h 78"/>
                  <a:gd name="T38" fmla="*/ 43 w 43"/>
                  <a:gd name="T39" fmla="*/ 34 h 78"/>
                  <a:gd name="T40" fmla="*/ 43 w 43"/>
                  <a:gd name="T41" fmla="*/ 34 h 78"/>
                  <a:gd name="T42" fmla="*/ 43 w 43"/>
                  <a:gd name="T43" fmla="*/ 12 h 78"/>
                  <a:gd name="T44" fmla="*/ 35 w 43"/>
                  <a:gd name="T45" fmla="*/ 1 h 78"/>
                  <a:gd name="T46" fmla="*/ 35 w 43"/>
                  <a:gd name="T47" fmla="*/ 1 h 78"/>
                  <a:gd name="T48" fmla="*/ 35 w 43"/>
                  <a:gd name="T49" fmla="*/ 1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3" h="78">
                    <a:moveTo>
                      <a:pt x="35" y="1"/>
                    </a:moveTo>
                    <a:cubicBezTo>
                      <a:pt x="35" y="1"/>
                      <a:pt x="35" y="1"/>
                      <a:pt x="35" y="1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1" y="0"/>
                      <a:pt x="31" y="0"/>
                      <a:pt x="30" y="0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3"/>
                      <a:pt x="21" y="23"/>
                      <a:pt x="20" y="2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3" y="2"/>
                      <a:pt x="0" y="7"/>
                      <a:pt x="0" y="12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8" y="78"/>
                      <a:pt x="8" y="78"/>
                      <a:pt x="9" y="78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4" y="78"/>
                      <a:pt x="35" y="78"/>
                      <a:pt x="35" y="77"/>
                    </a:cubicBezTo>
                    <a:cubicBezTo>
                      <a:pt x="35" y="47"/>
                      <a:pt x="35" y="47"/>
                      <a:pt x="35" y="47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3" y="7"/>
                      <a:pt x="40" y="2"/>
                      <a:pt x="35" y="1"/>
                    </a:cubicBezTo>
                    <a:close/>
                    <a:moveTo>
                      <a:pt x="35" y="1"/>
                    </a:moveTo>
                    <a:cubicBezTo>
                      <a:pt x="35" y="1"/>
                      <a:pt x="35" y="1"/>
                      <a:pt x="35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06">
                <a:extLst>
                  <a:ext uri="{FF2B5EF4-FFF2-40B4-BE49-F238E27FC236}">
                    <a16:creationId xmlns:a16="http://schemas.microsoft.com/office/drawing/2014/main" id="{E8BD492A-A5BD-42D9-9857-B3C81C5C11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20125" y="1474788"/>
                <a:ext cx="22225" cy="52388"/>
              </a:xfrm>
              <a:custGeom>
                <a:avLst/>
                <a:gdLst>
                  <a:gd name="T0" fmla="*/ 6 w 7"/>
                  <a:gd name="T1" fmla="*/ 0 h 16"/>
                  <a:gd name="T2" fmla="*/ 5 w 7"/>
                  <a:gd name="T3" fmla="*/ 0 h 16"/>
                  <a:gd name="T4" fmla="*/ 2 w 7"/>
                  <a:gd name="T5" fmla="*/ 0 h 16"/>
                  <a:gd name="T6" fmla="*/ 1 w 7"/>
                  <a:gd name="T7" fmla="*/ 0 h 16"/>
                  <a:gd name="T8" fmla="*/ 1 w 7"/>
                  <a:gd name="T9" fmla="*/ 2 h 16"/>
                  <a:gd name="T10" fmla="*/ 2 w 7"/>
                  <a:gd name="T11" fmla="*/ 5 h 16"/>
                  <a:gd name="T12" fmla="*/ 1 w 7"/>
                  <a:gd name="T13" fmla="*/ 12 h 16"/>
                  <a:gd name="T14" fmla="*/ 3 w 7"/>
                  <a:gd name="T15" fmla="*/ 16 h 16"/>
                  <a:gd name="T16" fmla="*/ 4 w 7"/>
                  <a:gd name="T17" fmla="*/ 16 h 16"/>
                  <a:gd name="T18" fmla="*/ 6 w 7"/>
                  <a:gd name="T19" fmla="*/ 12 h 16"/>
                  <a:gd name="T20" fmla="*/ 5 w 7"/>
                  <a:gd name="T21" fmla="*/ 5 h 16"/>
                  <a:gd name="T22" fmla="*/ 7 w 7"/>
                  <a:gd name="T23" fmla="*/ 2 h 16"/>
                  <a:gd name="T24" fmla="*/ 6 w 7"/>
                  <a:gd name="T25" fmla="*/ 0 h 16"/>
                  <a:gd name="T26" fmla="*/ 6 w 7"/>
                  <a:gd name="T27" fmla="*/ 0 h 16"/>
                  <a:gd name="T28" fmla="*/ 6 w 7"/>
                  <a:gd name="T2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16">
                    <a:moveTo>
                      <a:pt x="6" y="0"/>
                    </a:moveTo>
                    <a:cubicBezTo>
                      <a:pt x="6" y="0"/>
                      <a:pt x="6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4" y="16"/>
                      <a:pt x="4" y="16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1"/>
                      <a:pt x="6" y="0"/>
                    </a:cubicBezTo>
                    <a:close/>
                    <a:moveTo>
                      <a:pt x="6" y="0"/>
                    </a:move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3C433B7-F3B6-4ED9-A901-6632932A1BE8}"/>
                </a:ext>
              </a:extLst>
            </p:cNvPr>
            <p:cNvGrpSpPr/>
            <p:nvPr/>
          </p:nvGrpSpPr>
          <p:grpSpPr>
            <a:xfrm>
              <a:off x="4626499" y="4030926"/>
              <a:ext cx="516981" cy="516982"/>
              <a:chOff x="7272338" y="1381125"/>
              <a:chExt cx="360362" cy="360363"/>
            </a:xfrm>
            <a:solidFill>
              <a:schemeClr val="bg1"/>
            </a:solidFill>
          </p:grpSpPr>
          <p:sp>
            <p:nvSpPr>
              <p:cNvPr id="25" name="Freeform 207">
                <a:extLst>
                  <a:ext uri="{FF2B5EF4-FFF2-40B4-BE49-F238E27FC236}">
                    <a16:creationId xmlns:a16="http://schemas.microsoft.com/office/drawing/2014/main" id="{B5F1C734-9D0E-4244-A013-E234CF2353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08863" y="1381125"/>
                <a:ext cx="87312" cy="84138"/>
              </a:xfrm>
              <a:custGeom>
                <a:avLst/>
                <a:gdLst>
                  <a:gd name="T0" fmla="*/ 14 w 27"/>
                  <a:gd name="T1" fmla="*/ 26 h 26"/>
                  <a:gd name="T2" fmla="*/ 27 w 27"/>
                  <a:gd name="T3" fmla="*/ 13 h 26"/>
                  <a:gd name="T4" fmla="*/ 14 w 27"/>
                  <a:gd name="T5" fmla="*/ 0 h 26"/>
                  <a:gd name="T6" fmla="*/ 0 w 27"/>
                  <a:gd name="T7" fmla="*/ 13 h 26"/>
                  <a:gd name="T8" fmla="*/ 14 w 27"/>
                  <a:gd name="T9" fmla="*/ 26 h 26"/>
                  <a:gd name="T10" fmla="*/ 14 w 27"/>
                  <a:gd name="T11" fmla="*/ 26 h 26"/>
                  <a:gd name="T12" fmla="*/ 14 w 27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6">
                    <a:moveTo>
                      <a:pt x="14" y="26"/>
                    </a:moveTo>
                    <a:cubicBezTo>
                      <a:pt x="21" y="26"/>
                      <a:pt x="27" y="20"/>
                      <a:pt x="27" y="13"/>
                    </a:cubicBezTo>
                    <a:cubicBezTo>
                      <a:pt x="27" y="6"/>
                      <a:pt x="21" y="0"/>
                      <a:pt x="14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20"/>
                      <a:pt x="6" y="26"/>
                      <a:pt x="14" y="26"/>
                    </a:cubicBezTo>
                    <a:close/>
                    <a:moveTo>
                      <a:pt x="14" y="26"/>
                    </a:moveTo>
                    <a:cubicBezTo>
                      <a:pt x="14" y="26"/>
                      <a:pt x="14" y="26"/>
                      <a:pt x="14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08">
                <a:extLst>
                  <a:ext uri="{FF2B5EF4-FFF2-40B4-BE49-F238E27FC236}">
                    <a16:creationId xmlns:a16="http://schemas.microsoft.com/office/drawing/2014/main" id="{5121314B-D9AC-4950-82C1-96FC65F856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42200" y="1477963"/>
                <a:ext cx="22225" cy="52388"/>
              </a:xfrm>
              <a:custGeom>
                <a:avLst/>
                <a:gdLst>
                  <a:gd name="T0" fmla="*/ 6 w 7"/>
                  <a:gd name="T1" fmla="*/ 1 h 16"/>
                  <a:gd name="T2" fmla="*/ 5 w 7"/>
                  <a:gd name="T3" fmla="*/ 0 h 16"/>
                  <a:gd name="T4" fmla="*/ 2 w 7"/>
                  <a:gd name="T5" fmla="*/ 0 h 16"/>
                  <a:gd name="T6" fmla="*/ 1 w 7"/>
                  <a:gd name="T7" fmla="*/ 1 h 16"/>
                  <a:gd name="T8" fmla="*/ 1 w 7"/>
                  <a:gd name="T9" fmla="*/ 2 h 16"/>
                  <a:gd name="T10" fmla="*/ 2 w 7"/>
                  <a:gd name="T11" fmla="*/ 5 h 16"/>
                  <a:gd name="T12" fmla="*/ 2 w 7"/>
                  <a:gd name="T13" fmla="*/ 12 h 16"/>
                  <a:gd name="T14" fmla="*/ 3 w 7"/>
                  <a:gd name="T15" fmla="*/ 16 h 16"/>
                  <a:gd name="T16" fmla="*/ 4 w 7"/>
                  <a:gd name="T17" fmla="*/ 16 h 16"/>
                  <a:gd name="T18" fmla="*/ 6 w 7"/>
                  <a:gd name="T19" fmla="*/ 12 h 16"/>
                  <a:gd name="T20" fmla="*/ 5 w 7"/>
                  <a:gd name="T21" fmla="*/ 5 h 16"/>
                  <a:gd name="T22" fmla="*/ 7 w 7"/>
                  <a:gd name="T23" fmla="*/ 2 h 16"/>
                  <a:gd name="T24" fmla="*/ 6 w 7"/>
                  <a:gd name="T25" fmla="*/ 1 h 16"/>
                  <a:gd name="T26" fmla="*/ 6 w 7"/>
                  <a:gd name="T27" fmla="*/ 1 h 16"/>
                  <a:gd name="T28" fmla="*/ 6 w 7"/>
                  <a:gd name="T29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16">
                    <a:moveTo>
                      <a:pt x="6" y="1"/>
                    </a:moveTo>
                    <a:cubicBezTo>
                      <a:pt x="6" y="0"/>
                      <a:pt x="6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4" y="16"/>
                      <a:pt x="4" y="16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1"/>
                      <a:pt x="6" y="1"/>
                    </a:cubicBezTo>
                    <a:close/>
                    <a:moveTo>
                      <a:pt x="6" y="1"/>
                    </a:moveTo>
                    <a:cubicBezTo>
                      <a:pt x="6" y="1"/>
                      <a:pt x="6" y="1"/>
                      <a:pt x="6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9">
                <a:extLst>
                  <a:ext uri="{FF2B5EF4-FFF2-40B4-BE49-F238E27FC236}">
                    <a16:creationId xmlns:a16="http://schemas.microsoft.com/office/drawing/2014/main" id="{1FE5AC46-8ED7-444E-A043-29228BF1A5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80288" y="1477963"/>
                <a:ext cx="146050" cy="101600"/>
              </a:xfrm>
              <a:custGeom>
                <a:avLst/>
                <a:gdLst>
                  <a:gd name="T0" fmla="*/ 2 w 45"/>
                  <a:gd name="T1" fmla="*/ 31 h 31"/>
                  <a:gd name="T2" fmla="*/ 43 w 45"/>
                  <a:gd name="T3" fmla="*/ 31 h 31"/>
                  <a:gd name="T4" fmla="*/ 45 w 45"/>
                  <a:gd name="T5" fmla="*/ 29 h 31"/>
                  <a:gd name="T6" fmla="*/ 45 w 45"/>
                  <a:gd name="T7" fmla="*/ 12 h 31"/>
                  <a:gd name="T8" fmla="*/ 37 w 45"/>
                  <a:gd name="T9" fmla="*/ 1 h 31"/>
                  <a:gd name="T10" fmla="*/ 33 w 45"/>
                  <a:gd name="T11" fmla="*/ 0 h 31"/>
                  <a:gd name="T12" fmla="*/ 32 w 45"/>
                  <a:gd name="T13" fmla="*/ 1 h 31"/>
                  <a:gd name="T14" fmla="*/ 23 w 45"/>
                  <a:gd name="T15" fmla="*/ 25 h 31"/>
                  <a:gd name="T16" fmla="*/ 14 w 45"/>
                  <a:gd name="T17" fmla="*/ 1 h 31"/>
                  <a:gd name="T18" fmla="*/ 12 w 45"/>
                  <a:gd name="T19" fmla="*/ 0 h 31"/>
                  <a:gd name="T20" fmla="*/ 12 w 45"/>
                  <a:gd name="T21" fmla="*/ 0 h 31"/>
                  <a:gd name="T22" fmla="*/ 8 w 45"/>
                  <a:gd name="T23" fmla="*/ 1 h 31"/>
                  <a:gd name="T24" fmla="*/ 0 w 45"/>
                  <a:gd name="T25" fmla="*/ 12 h 31"/>
                  <a:gd name="T26" fmla="*/ 0 w 45"/>
                  <a:gd name="T27" fmla="*/ 29 h 31"/>
                  <a:gd name="T28" fmla="*/ 2 w 45"/>
                  <a:gd name="T29" fmla="*/ 31 h 31"/>
                  <a:gd name="T30" fmla="*/ 2 w 45"/>
                  <a:gd name="T31" fmla="*/ 31 h 31"/>
                  <a:gd name="T32" fmla="*/ 2 w 45"/>
                  <a:gd name="T33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" h="31">
                    <a:moveTo>
                      <a:pt x="2" y="31"/>
                    </a:moveTo>
                    <a:cubicBezTo>
                      <a:pt x="43" y="31"/>
                      <a:pt x="43" y="31"/>
                      <a:pt x="43" y="31"/>
                    </a:cubicBezTo>
                    <a:cubicBezTo>
                      <a:pt x="44" y="31"/>
                      <a:pt x="45" y="30"/>
                      <a:pt x="45" y="29"/>
                    </a:cubicBezTo>
                    <a:cubicBezTo>
                      <a:pt x="45" y="12"/>
                      <a:pt x="45" y="12"/>
                      <a:pt x="45" y="12"/>
                    </a:cubicBezTo>
                    <a:cubicBezTo>
                      <a:pt x="45" y="7"/>
                      <a:pt x="42" y="3"/>
                      <a:pt x="37" y="1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2" y="0"/>
                      <a:pt x="32" y="1"/>
                    </a:cubicBezTo>
                    <a:cubicBezTo>
                      <a:pt x="23" y="25"/>
                      <a:pt x="23" y="25"/>
                      <a:pt x="23" y="25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4" y="3"/>
                      <a:pt x="0" y="7"/>
                      <a:pt x="0" y="12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0"/>
                      <a:pt x="1" y="31"/>
                      <a:pt x="2" y="31"/>
                    </a:cubicBezTo>
                    <a:close/>
                    <a:moveTo>
                      <a:pt x="2" y="31"/>
                    </a:moveTo>
                    <a:cubicBezTo>
                      <a:pt x="2" y="31"/>
                      <a:pt x="2" y="31"/>
                      <a:pt x="2" y="3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10">
                <a:extLst>
                  <a:ext uri="{FF2B5EF4-FFF2-40B4-BE49-F238E27FC236}">
                    <a16:creationId xmlns:a16="http://schemas.microsoft.com/office/drawing/2014/main" id="{B92CC863-F8B6-42C8-A969-AE8488F058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72338" y="1403350"/>
                <a:ext cx="85725" cy="84138"/>
              </a:xfrm>
              <a:custGeom>
                <a:avLst/>
                <a:gdLst>
                  <a:gd name="T0" fmla="*/ 13 w 26"/>
                  <a:gd name="T1" fmla="*/ 26 h 26"/>
                  <a:gd name="T2" fmla="*/ 26 w 26"/>
                  <a:gd name="T3" fmla="*/ 13 h 26"/>
                  <a:gd name="T4" fmla="*/ 13 w 26"/>
                  <a:gd name="T5" fmla="*/ 0 h 26"/>
                  <a:gd name="T6" fmla="*/ 0 w 26"/>
                  <a:gd name="T7" fmla="*/ 13 h 26"/>
                  <a:gd name="T8" fmla="*/ 13 w 26"/>
                  <a:gd name="T9" fmla="*/ 26 h 26"/>
                  <a:gd name="T10" fmla="*/ 13 w 26"/>
                  <a:gd name="T11" fmla="*/ 26 h 26"/>
                  <a:gd name="T12" fmla="*/ 13 w 26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13" y="26"/>
                    </a:moveTo>
                    <a:cubicBezTo>
                      <a:pt x="21" y="26"/>
                      <a:pt x="26" y="20"/>
                      <a:pt x="26" y="13"/>
                    </a:cubicBezTo>
                    <a:cubicBezTo>
                      <a:pt x="26" y="5"/>
                      <a:pt x="21" y="0"/>
                      <a:pt x="13" y="0"/>
                    </a:cubicBezTo>
                    <a:cubicBezTo>
                      <a:pt x="6" y="0"/>
                      <a:pt x="0" y="5"/>
                      <a:pt x="0" y="13"/>
                    </a:cubicBezTo>
                    <a:cubicBezTo>
                      <a:pt x="0" y="20"/>
                      <a:pt x="6" y="26"/>
                      <a:pt x="13" y="26"/>
                    </a:cubicBezTo>
                    <a:close/>
                    <a:moveTo>
                      <a:pt x="13" y="26"/>
                    </a:moveTo>
                    <a:cubicBezTo>
                      <a:pt x="13" y="26"/>
                      <a:pt x="13" y="26"/>
                      <a:pt x="13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11">
                <a:extLst>
                  <a:ext uri="{FF2B5EF4-FFF2-40B4-BE49-F238E27FC236}">
                    <a16:creationId xmlns:a16="http://schemas.microsoft.com/office/drawing/2014/main" id="{C23C82A7-72A3-4097-B663-5C95B7EFDC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75513" y="1501775"/>
                <a:ext cx="146050" cy="239713"/>
              </a:xfrm>
              <a:custGeom>
                <a:avLst/>
                <a:gdLst>
                  <a:gd name="T0" fmla="*/ 35 w 45"/>
                  <a:gd name="T1" fmla="*/ 32 h 74"/>
                  <a:gd name="T2" fmla="*/ 24 w 45"/>
                  <a:gd name="T3" fmla="*/ 32 h 74"/>
                  <a:gd name="T4" fmla="*/ 24 w 45"/>
                  <a:gd name="T5" fmla="*/ 12 h 74"/>
                  <a:gd name="T6" fmla="*/ 12 w 45"/>
                  <a:gd name="T7" fmla="*/ 0 h 74"/>
                  <a:gd name="T8" fmla="*/ 0 w 45"/>
                  <a:gd name="T9" fmla="*/ 12 h 74"/>
                  <a:gd name="T10" fmla="*/ 0 w 45"/>
                  <a:gd name="T11" fmla="*/ 40 h 74"/>
                  <a:gd name="T12" fmla="*/ 12 w 45"/>
                  <a:gd name="T13" fmla="*/ 51 h 74"/>
                  <a:gd name="T14" fmla="*/ 25 w 45"/>
                  <a:gd name="T15" fmla="*/ 51 h 74"/>
                  <a:gd name="T16" fmla="*/ 25 w 45"/>
                  <a:gd name="T17" fmla="*/ 70 h 74"/>
                  <a:gd name="T18" fmla="*/ 29 w 45"/>
                  <a:gd name="T19" fmla="*/ 74 h 74"/>
                  <a:gd name="T20" fmla="*/ 41 w 45"/>
                  <a:gd name="T21" fmla="*/ 74 h 74"/>
                  <a:gd name="T22" fmla="*/ 45 w 45"/>
                  <a:gd name="T23" fmla="*/ 70 h 74"/>
                  <a:gd name="T24" fmla="*/ 45 w 45"/>
                  <a:gd name="T25" fmla="*/ 42 h 74"/>
                  <a:gd name="T26" fmla="*/ 35 w 45"/>
                  <a:gd name="T27" fmla="*/ 32 h 74"/>
                  <a:gd name="T28" fmla="*/ 35 w 45"/>
                  <a:gd name="T29" fmla="*/ 32 h 74"/>
                  <a:gd name="T30" fmla="*/ 35 w 45"/>
                  <a:gd name="T31" fmla="*/ 3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5" h="74">
                    <a:moveTo>
                      <a:pt x="35" y="32"/>
                    </a:move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6" y="0"/>
                      <a:pt x="0" y="5"/>
                      <a:pt x="0" y="12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6"/>
                      <a:pt x="5" y="51"/>
                      <a:pt x="12" y="51"/>
                    </a:cubicBezTo>
                    <a:cubicBezTo>
                      <a:pt x="25" y="51"/>
                      <a:pt x="25" y="51"/>
                      <a:pt x="25" y="51"/>
                    </a:cubicBezTo>
                    <a:cubicBezTo>
                      <a:pt x="25" y="70"/>
                      <a:pt x="25" y="70"/>
                      <a:pt x="25" y="70"/>
                    </a:cubicBezTo>
                    <a:cubicBezTo>
                      <a:pt x="25" y="72"/>
                      <a:pt x="27" y="74"/>
                      <a:pt x="29" y="74"/>
                    </a:cubicBezTo>
                    <a:cubicBezTo>
                      <a:pt x="41" y="74"/>
                      <a:pt x="41" y="74"/>
                      <a:pt x="41" y="74"/>
                    </a:cubicBezTo>
                    <a:cubicBezTo>
                      <a:pt x="43" y="74"/>
                      <a:pt x="45" y="72"/>
                      <a:pt x="45" y="70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5" y="37"/>
                      <a:pt x="40" y="32"/>
                      <a:pt x="35" y="32"/>
                    </a:cubicBezTo>
                    <a:close/>
                    <a:moveTo>
                      <a:pt x="35" y="32"/>
                    </a:moveTo>
                    <a:cubicBezTo>
                      <a:pt x="35" y="32"/>
                      <a:pt x="35" y="32"/>
                      <a:pt x="35" y="3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12">
                <a:extLst>
                  <a:ext uri="{FF2B5EF4-FFF2-40B4-BE49-F238E27FC236}">
                    <a16:creationId xmlns:a16="http://schemas.microsoft.com/office/drawing/2014/main" id="{E052C4E3-058C-4667-AB40-6FEACB185A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48563" y="1403350"/>
                <a:ext cx="84137" cy="84138"/>
              </a:xfrm>
              <a:custGeom>
                <a:avLst/>
                <a:gdLst>
                  <a:gd name="T0" fmla="*/ 13 w 26"/>
                  <a:gd name="T1" fmla="*/ 26 h 26"/>
                  <a:gd name="T2" fmla="*/ 26 w 26"/>
                  <a:gd name="T3" fmla="*/ 13 h 26"/>
                  <a:gd name="T4" fmla="*/ 13 w 26"/>
                  <a:gd name="T5" fmla="*/ 0 h 26"/>
                  <a:gd name="T6" fmla="*/ 0 w 26"/>
                  <a:gd name="T7" fmla="*/ 13 h 26"/>
                  <a:gd name="T8" fmla="*/ 13 w 26"/>
                  <a:gd name="T9" fmla="*/ 26 h 26"/>
                  <a:gd name="T10" fmla="*/ 13 w 26"/>
                  <a:gd name="T11" fmla="*/ 26 h 26"/>
                  <a:gd name="T12" fmla="*/ 13 w 26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13" y="26"/>
                    </a:moveTo>
                    <a:cubicBezTo>
                      <a:pt x="20" y="26"/>
                      <a:pt x="26" y="20"/>
                      <a:pt x="26" y="13"/>
                    </a:cubicBezTo>
                    <a:cubicBezTo>
                      <a:pt x="26" y="5"/>
                      <a:pt x="20" y="0"/>
                      <a:pt x="13" y="0"/>
                    </a:cubicBezTo>
                    <a:cubicBezTo>
                      <a:pt x="6" y="0"/>
                      <a:pt x="0" y="5"/>
                      <a:pt x="0" y="13"/>
                    </a:cubicBezTo>
                    <a:cubicBezTo>
                      <a:pt x="0" y="20"/>
                      <a:pt x="6" y="26"/>
                      <a:pt x="13" y="26"/>
                    </a:cubicBezTo>
                    <a:close/>
                    <a:moveTo>
                      <a:pt x="13" y="26"/>
                    </a:moveTo>
                    <a:cubicBezTo>
                      <a:pt x="13" y="26"/>
                      <a:pt x="13" y="26"/>
                      <a:pt x="13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13">
                <a:extLst>
                  <a:ext uri="{FF2B5EF4-FFF2-40B4-BE49-F238E27FC236}">
                    <a16:creationId xmlns:a16="http://schemas.microsoft.com/office/drawing/2014/main" id="{596E8F30-55BB-43A8-A235-CEB0DAEB32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86650" y="1501775"/>
                <a:ext cx="142875" cy="239713"/>
              </a:xfrm>
              <a:custGeom>
                <a:avLst/>
                <a:gdLst>
                  <a:gd name="T0" fmla="*/ 32 w 44"/>
                  <a:gd name="T1" fmla="*/ 0 h 74"/>
                  <a:gd name="T2" fmla="*/ 20 w 44"/>
                  <a:gd name="T3" fmla="*/ 12 h 74"/>
                  <a:gd name="T4" fmla="*/ 20 w 44"/>
                  <a:gd name="T5" fmla="*/ 32 h 74"/>
                  <a:gd name="T6" fmla="*/ 10 w 44"/>
                  <a:gd name="T7" fmla="*/ 32 h 74"/>
                  <a:gd name="T8" fmla="*/ 0 w 44"/>
                  <a:gd name="T9" fmla="*/ 42 h 74"/>
                  <a:gd name="T10" fmla="*/ 0 w 44"/>
                  <a:gd name="T11" fmla="*/ 70 h 74"/>
                  <a:gd name="T12" fmla="*/ 3 w 44"/>
                  <a:gd name="T13" fmla="*/ 74 h 74"/>
                  <a:gd name="T14" fmla="*/ 16 w 44"/>
                  <a:gd name="T15" fmla="*/ 74 h 74"/>
                  <a:gd name="T16" fmla="*/ 19 w 44"/>
                  <a:gd name="T17" fmla="*/ 70 h 74"/>
                  <a:gd name="T18" fmla="*/ 19 w 44"/>
                  <a:gd name="T19" fmla="*/ 51 h 74"/>
                  <a:gd name="T20" fmla="*/ 33 w 44"/>
                  <a:gd name="T21" fmla="*/ 51 h 74"/>
                  <a:gd name="T22" fmla="*/ 44 w 44"/>
                  <a:gd name="T23" fmla="*/ 40 h 74"/>
                  <a:gd name="T24" fmla="*/ 44 w 44"/>
                  <a:gd name="T25" fmla="*/ 12 h 74"/>
                  <a:gd name="T26" fmla="*/ 32 w 44"/>
                  <a:gd name="T27" fmla="*/ 0 h 74"/>
                  <a:gd name="T28" fmla="*/ 32 w 44"/>
                  <a:gd name="T29" fmla="*/ 0 h 74"/>
                  <a:gd name="T30" fmla="*/ 32 w 44"/>
                  <a:gd name="T3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" h="74">
                    <a:moveTo>
                      <a:pt x="32" y="0"/>
                    </a:moveTo>
                    <a:cubicBezTo>
                      <a:pt x="25" y="0"/>
                      <a:pt x="20" y="5"/>
                      <a:pt x="20" y="12"/>
                    </a:cubicBezTo>
                    <a:cubicBezTo>
                      <a:pt x="20" y="32"/>
                      <a:pt x="20" y="32"/>
                      <a:pt x="20" y="32"/>
                    </a:cubicBezTo>
                    <a:cubicBezTo>
                      <a:pt x="10" y="32"/>
                      <a:pt x="10" y="32"/>
                      <a:pt x="10" y="32"/>
                    </a:cubicBezTo>
                    <a:cubicBezTo>
                      <a:pt x="4" y="32"/>
                      <a:pt x="0" y="37"/>
                      <a:pt x="0" y="42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2"/>
                      <a:pt x="1" y="74"/>
                      <a:pt x="3" y="74"/>
                    </a:cubicBezTo>
                    <a:cubicBezTo>
                      <a:pt x="16" y="74"/>
                      <a:pt x="16" y="74"/>
                      <a:pt x="16" y="74"/>
                    </a:cubicBezTo>
                    <a:cubicBezTo>
                      <a:pt x="17" y="74"/>
                      <a:pt x="19" y="72"/>
                      <a:pt x="19" y="70"/>
                    </a:cubicBezTo>
                    <a:cubicBezTo>
                      <a:pt x="19" y="51"/>
                      <a:pt x="19" y="51"/>
                      <a:pt x="19" y="51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39" y="51"/>
                      <a:pt x="44" y="46"/>
                      <a:pt x="44" y="40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4" y="5"/>
                      <a:pt x="39" y="0"/>
                      <a:pt x="32" y="0"/>
                    </a:cubicBezTo>
                    <a:close/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8CA5D24-FD42-4927-AD5B-6CF866935A6A}"/>
                </a:ext>
              </a:extLst>
            </p:cNvPr>
            <p:cNvGrpSpPr/>
            <p:nvPr/>
          </p:nvGrpSpPr>
          <p:grpSpPr>
            <a:xfrm>
              <a:off x="4940871" y="3320310"/>
              <a:ext cx="481399" cy="503381"/>
              <a:chOff x="6756400" y="1377950"/>
              <a:chExt cx="347663" cy="363538"/>
            </a:xfrm>
            <a:solidFill>
              <a:schemeClr val="bg1"/>
            </a:solidFill>
          </p:grpSpPr>
          <p:sp>
            <p:nvSpPr>
              <p:cNvPr id="33" name="Freeform 316">
                <a:extLst>
                  <a:ext uri="{FF2B5EF4-FFF2-40B4-BE49-F238E27FC236}">
                    <a16:creationId xmlns:a16="http://schemas.microsoft.com/office/drawing/2014/main" id="{F805F876-5C95-4EFC-B8EA-7F4D1E9E26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980238" y="1381125"/>
                <a:ext cx="123825" cy="123825"/>
              </a:xfrm>
              <a:custGeom>
                <a:avLst/>
                <a:gdLst>
                  <a:gd name="T0" fmla="*/ 19 w 38"/>
                  <a:gd name="T1" fmla="*/ 38 h 38"/>
                  <a:gd name="T2" fmla="*/ 38 w 38"/>
                  <a:gd name="T3" fmla="*/ 19 h 38"/>
                  <a:gd name="T4" fmla="*/ 19 w 38"/>
                  <a:gd name="T5" fmla="*/ 0 h 38"/>
                  <a:gd name="T6" fmla="*/ 0 w 38"/>
                  <a:gd name="T7" fmla="*/ 19 h 38"/>
                  <a:gd name="T8" fmla="*/ 19 w 38"/>
                  <a:gd name="T9" fmla="*/ 38 h 38"/>
                  <a:gd name="T10" fmla="*/ 19 w 38"/>
                  <a:gd name="T11" fmla="*/ 38 h 38"/>
                  <a:gd name="T12" fmla="*/ 19 w 38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38">
                    <a:moveTo>
                      <a:pt x="19" y="38"/>
                    </a:moveTo>
                    <a:cubicBezTo>
                      <a:pt x="29" y="38"/>
                      <a:pt x="38" y="29"/>
                      <a:pt x="38" y="19"/>
                    </a:cubicBezTo>
                    <a:cubicBezTo>
                      <a:pt x="38" y="9"/>
                      <a:pt x="29" y="0"/>
                      <a:pt x="19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29"/>
                      <a:pt x="9" y="38"/>
                      <a:pt x="19" y="38"/>
                    </a:cubicBezTo>
                    <a:close/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317">
                <a:extLst>
                  <a:ext uri="{FF2B5EF4-FFF2-40B4-BE49-F238E27FC236}">
                    <a16:creationId xmlns:a16="http://schemas.microsoft.com/office/drawing/2014/main" id="{6F79A5B1-65A2-46FA-938D-8B97284019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980238" y="1520825"/>
                <a:ext cx="117475" cy="220663"/>
              </a:xfrm>
              <a:custGeom>
                <a:avLst/>
                <a:gdLst>
                  <a:gd name="T0" fmla="*/ 0 w 36"/>
                  <a:gd name="T1" fmla="*/ 18 h 68"/>
                  <a:gd name="T2" fmla="*/ 0 w 36"/>
                  <a:gd name="T3" fmla="*/ 65 h 68"/>
                  <a:gd name="T4" fmla="*/ 3 w 36"/>
                  <a:gd name="T5" fmla="*/ 68 h 68"/>
                  <a:gd name="T6" fmla="*/ 33 w 36"/>
                  <a:gd name="T7" fmla="*/ 68 h 68"/>
                  <a:gd name="T8" fmla="*/ 36 w 36"/>
                  <a:gd name="T9" fmla="*/ 65 h 68"/>
                  <a:gd name="T10" fmla="*/ 36 w 36"/>
                  <a:gd name="T11" fmla="*/ 18 h 68"/>
                  <a:gd name="T12" fmla="*/ 18 w 36"/>
                  <a:gd name="T13" fmla="*/ 0 h 68"/>
                  <a:gd name="T14" fmla="*/ 0 w 36"/>
                  <a:gd name="T15" fmla="*/ 18 h 68"/>
                  <a:gd name="T16" fmla="*/ 0 w 36"/>
                  <a:gd name="T17" fmla="*/ 18 h 68"/>
                  <a:gd name="T18" fmla="*/ 0 w 36"/>
                  <a:gd name="T19" fmla="*/ 1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68">
                    <a:moveTo>
                      <a:pt x="0" y="18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66"/>
                      <a:pt x="2" y="68"/>
                      <a:pt x="3" y="68"/>
                    </a:cubicBezTo>
                    <a:cubicBezTo>
                      <a:pt x="33" y="68"/>
                      <a:pt x="33" y="68"/>
                      <a:pt x="33" y="68"/>
                    </a:cubicBezTo>
                    <a:cubicBezTo>
                      <a:pt x="35" y="68"/>
                      <a:pt x="36" y="66"/>
                      <a:pt x="36" y="65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8"/>
                      <a:pt x="28" y="0"/>
                      <a:pt x="18" y="0"/>
                    </a:cubicBezTo>
                    <a:cubicBezTo>
                      <a:pt x="8" y="0"/>
                      <a:pt x="0" y="8"/>
                      <a:pt x="0" y="18"/>
                    </a:cubicBezTo>
                    <a:close/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18">
                <a:extLst>
                  <a:ext uri="{FF2B5EF4-FFF2-40B4-BE49-F238E27FC236}">
                    <a16:creationId xmlns:a16="http://schemas.microsoft.com/office/drawing/2014/main" id="{D3EF00BE-3535-4391-B83E-A58FF5955D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56400" y="1377950"/>
                <a:ext cx="182562" cy="139700"/>
              </a:xfrm>
              <a:custGeom>
                <a:avLst/>
                <a:gdLst>
                  <a:gd name="T0" fmla="*/ 53 w 56"/>
                  <a:gd name="T1" fmla="*/ 14 h 43"/>
                  <a:gd name="T2" fmla="*/ 4 w 56"/>
                  <a:gd name="T3" fmla="*/ 0 h 43"/>
                  <a:gd name="T4" fmla="*/ 3 w 56"/>
                  <a:gd name="T5" fmla="*/ 0 h 43"/>
                  <a:gd name="T6" fmla="*/ 2 w 56"/>
                  <a:gd name="T7" fmla="*/ 1 h 43"/>
                  <a:gd name="T8" fmla="*/ 0 w 56"/>
                  <a:gd name="T9" fmla="*/ 3 h 43"/>
                  <a:gd name="T10" fmla="*/ 0 w 56"/>
                  <a:gd name="T11" fmla="*/ 40 h 43"/>
                  <a:gd name="T12" fmla="*/ 2 w 56"/>
                  <a:gd name="T13" fmla="*/ 42 h 43"/>
                  <a:gd name="T14" fmla="*/ 4 w 56"/>
                  <a:gd name="T15" fmla="*/ 43 h 43"/>
                  <a:gd name="T16" fmla="*/ 53 w 56"/>
                  <a:gd name="T17" fmla="*/ 29 h 43"/>
                  <a:gd name="T18" fmla="*/ 56 w 56"/>
                  <a:gd name="T19" fmla="*/ 26 h 43"/>
                  <a:gd name="T20" fmla="*/ 56 w 56"/>
                  <a:gd name="T21" fmla="*/ 17 h 43"/>
                  <a:gd name="T22" fmla="*/ 53 w 56"/>
                  <a:gd name="T23" fmla="*/ 14 h 43"/>
                  <a:gd name="T24" fmla="*/ 53 w 56"/>
                  <a:gd name="T25" fmla="*/ 14 h 43"/>
                  <a:gd name="T26" fmla="*/ 53 w 56"/>
                  <a:gd name="T27" fmla="*/ 1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43">
                    <a:moveTo>
                      <a:pt x="53" y="14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3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1"/>
                      <a:pt x="1" y="42"/>
                      <a:pt x="2" y="42"/>
                    </a:cubicBezTo>
                    <a:cubicBezTo>
                      <a:pt x="2" y="43"/>
                      <a:pt x="3" y="43"/>
                      <a:pt x="4" y="43"/>
                    </a:cubicBezTo>
                    <a:cubicBezTo>
                      <a:pt x="53" y="29"/>
                      <a:pt x="53" y="29"/>
                      <a:pt x="53" y="29"/>
                    </a:cubicBezTo>
                    <a:cubicBezTo>
                      <a:pt x="55" y="28"/>
                      <a:pt x="56" y="27"/>
                      <a:pt x="56" y="26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56" y="16"/>
                      <a:pt x="55" y="15"/>
                      <a:pt x="53" y="14"/>
                    </a:cubicBezTo>
                    <a:close/>
                    <a:moveTo>
                      <a:pt x="53" y="14"/>
                    </a:moveTo>
                    <a:cubicBezTo>
                      <a:pt x="53" y="14"/>
                      <a:pt x="53" y="14"/>
                      <a:pt x="53" y="1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19">
                <a:extLst>
                  <a:ext uri="{FF2B5EF4-FFF2-40B4-BE49-F238E27FC236}">
                    <a16:creationId xmlns:a16="http://schemas.microsoft.com/office/drawing/2014/main" id="{B875340A-37AD-4224-8F50-9C616A16F3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835775" y="1495425"/>
                <a:ext cx="84137" cy="53975"/>
              </a:xfrm>
              <a:custGeom>
                <a:avLst/>
                <a:gdLst>
                  <a:gd name="T0" fmla="*/ 19 w 26"/>
                  <a:gd name="T1" fmla="*/ 5 h 17"/>
                  <a:gd name="T2" fmla="*/ 7 w 26"/>
                  <a:gd name="T3" fmla="*/ 9 h 17"/>
                  <a:gd name="T4" fmla="*/ 7 w 26"/>
                  <a:gd name="T5" fmla="*/ 5 h 17"/>
                  <a:gd name="T6" fmla="*/ 0 w 26"/>
                  <a:gd name="T7" fmla="*/ 7 h 17"/>
                  <a:gd name="T8" fmla="*/ 0 w 26"/>
                  <a:gd name="T9" fmla="*/ 14 h 17"/>
                  <a:gd name="T10" fmla="*/ 1 w 26"/>
                  <a:gd name="T11" fmla="*/ 17 h 17"/>
                  <a:gd name="T12" fmla="*/ 3 w 26"/>
                  <a:gd name="T13" fmla="*/ 17 h 17"/>
                  <a:gd name="T14" fmla="*/ 4 w 26"/>
                  <a:gd name="T15" fmla="*/ 17 h 17"/>
                  <a:gd name="T16" fmla="*/ 23 w 26"/>
                  <a:gd name="T17" fmla="*/ 11 h 17"/>
                  <a:gd name="T18" fmla="*/ 26 w 26"/>
                  <a:gd name="T19" fmla="*/ 8 h 17"/>
                  <a:gd name="T20" fmla="*/ 26 w 26"/>
                  <a:gd name="T21" fmla="*/ 0 h 17"/>
                  <a:gd name="T22" fmla="*/ 19 w 26"/>
                  <a:gd name="T23" fmla="*/ 2 h 17"/>
                  <a:gd name="T24" fmla="*/ 19 w 26"/>
                  <a:gd name="T25" fmla="*/ 5 h 17"/>
                  <a:gd name="T26" fmla="*/ 19 w 26"/>
                  <a:gd name="T27" fmla="*/ 5 h 17"/>
                  <a:gd name="T28" fmla="*/ 19 w 26"/>
                  <a:gd name="T2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" h="17">
                    <a:moveTo>
                      <a:pt x="19" y="5"/>
                    </a:moveTo>
                    <a:cubicBezTo>
                      <a:pt x="7" y="9"/>
                      <a:pt x="7" y="9"/>
                      <a:pt x="7" y="9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7"/>
                      <a:pt x="3" y="17"/>
                      <a:pt x="3" y="17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25" y="11"/>
                      <a:pt x="26" y="9"/>
                      <a:pt x="26" y="8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19" y="2"/>
                      <a:pt x="19" y="2"/>
                      <a:pt x="19" y="2"/>
                    </a:cubicBezTo>
                    <a:lnTo>
                      <a:pt x="19" y="5"/>
                    </a:lnTo>
                    <a:close/>
                    <a:moveTo>
                      <a:pt x="19" y="5"/>
                    </a:moveTo>
                    <a:cubicBezTo>
                      <a:pt x="19" y="5"/>
                      <a:pt x="19" y="5"/>
                      <a:pt x="19" y="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DBD4259F-7CE3-41BA-AAC7-B4944497340A}"/>
                </a:ext>
              </a:extLst>
            </p:cNvPr>
            <p:cNvGrpSpPr/>
            <p:nvPr/>
          </p:nvGrpSpPr>
          <p:grpSpPr>
            <a:xfrm>
              <a:off x="7007450" y="4178161"/>
              <a:ext cx="461012" cy="589070"/>
              <a:chOff x="9223375" y="2036763"/>
              <a:chExt cx="285750" cy="365125"/>
            </a:xfrm>
            <a:solidFill>
              <a:schemeClr val="bg1"/>
            </a:solidFill>
          </p:grpSpPr>
          <p:sp>
            <p:nvSpPr>
              <p:cNvPr id="38" name="Freeform 175">
                <a:extLst>
                  <a:ext uri="{FF2B5EF4-FFF2-40B4-BE49-F238E27FC236}">
                    <a16:creationId xmlns:a16="http://schemas.microsoft.com/office/drawing/2014/main" id="{85B8BA51-CBAB-46A0-9CDF-1577E37E9C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32913" y="2128838"/>
                <a:ext cx="65087" cy="65088"/>
              </a:xfrm>
              <a:custGeom>
                <a:avLst/>
                <a:gdLst>
                  <a:gd name="T0" fmla="*/ 20 w 20"/>
                  <a:gd name="T1" fmla="*/ 10 h 20"/>
                  <a:gd name="T2" fmla="*/ 10 w 20"/>
                  <a:gd name="T3" fmla="*/ 0 h 20"/>
                  <a:gd name="T4" fmla="*/ 0 w 20"/>
                  <a:gd name="T5" fmla="*/ 10 h 20"/>
                  <a:gd name="T6" fmla="*/ 10 w 20"/>
                  <a:gd name="T7" fmla="*/ 20 h 20"/>
                  <a:gd name="T8" fmla="*/ 20 w 20"/>
                  <a:gd name="T9" fmla="*/ 10 h 20"/>
                  <a:gd name="T10" fmla="*/ 20 w 20"/>
                  <a:gd name="T11" fmla="*/ 10 h 20"/>
                  <a:gd name="T12" fmla="*/ 20 w 20"/>
                  <a:gd name="T13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cubicBezTo>
                      <a:pt x="20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15"/>
                      <a:pt x="5" y="20"/>
                      <a:pt x="10" y="20"/>
                    </a:cubicBezTo>
                    <a:cubicBezTo>
                      <a:pt x="16" y="20"/>
                      <a:pt x="20" y="15"/>
                      <a:pt x="20" y="10"/>
                    </a:cubicBezTo>
                    <a:close/>
                    <a:moveTo>
                      <a:pt x="20" y="10"/>
                    </a:moveTo>
                    <a:cubicBezTo>
                      <a:pt x="20" y="10"/>
                      <a:pt x="20" y="10"/>
                      <a:pt x="20" y="1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76">
                <a:extLst>
                  <a:ext uri="{FF2B5EF4-FFF2-40B4-BE49-F238E27FC236}">
                    <a16:creationId xmlns:a16="http://schemas.microsoft.com/office/drawing/2014/main" id="{DE0E59CF-6F75-4FEE-89CC-2508FFBD9B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23375" y="2036763"/>
                <a:ext cx="285750" cy="266700"/>
              </a:xfrm>
              <a:custGeom>
                <a:avLst/>
                <a:gdLst>
                  <a:gd name="T0" fmla="*/ 85 w 88"/>
                  <a:gd name="T1" fmla="*/ 33 h 82"/>
                  <a:gd name="T2" fmla="*/ 78 w 88"/>
                  <a:gd name="T3" fmla="*/ 33 h 82"/>
                  <a:gd name="T4" fmla="*/ 76 w 88"/>
                  <a:gd name="T5" fmla="*/ 28 h 82"/>
                  <a:gd name="T6" fmla="*/ 81 w 88"/>
                  <a:gd name="T7" fmla="*/ 23 h 82"/>
                  <a:gd name="T8" fmla="*/ 81 w 88"/>
                  <a:gd name="T9" fmla="*/ 19 h 82"/>
                  <a:gd name="T10" fmla="*/ 69 w 88"/>
                  <a:gd name="T11" fmla="*/ 7 h 82"/>
                  <a:gd name="T12" fmla="*/ 65 w 88"/>
                  <a:gd name="T13" fmla="*/ 7 h 82"/>
                  <a:gd name="T14" fmla="*/ 60 w 88"/>
                  <a:gd name="T15" fmla="*/ 12 h 82"/>
                  <a:gd name="T16" fmla="*/ 55 w 88"/>
                  <a:gd name="T17" fmla="*/ 10 h 82"/>
                  <a:gd name="T18" fmla="*/ 55 w 88"/>
                  <a:gd name="T19" fmla="*/ 3 h 82"/>
                  <a:gd name="T20" fmla="*/ 52 w 88"/>
                  <a:gd name="T21" fmla="*/ 0 h 82"/>
                  <a:gd name="T22" fmla="*/ 36 w 88"/>
                  <a:gd name="T23" fmla="*/ 0 h 82"/>
                  <a:gd name="T24" fmla="*/ 33 w 88"/>
                  <a:gd name="T25" fmla="*/ 3 h 82"/>
                  <a:gd name="T26" fmla="*/ 33 w 88"/>
                  <a:gd name="T27" fmla="*/ 10 h 82"/>
                  <a:gd name="T28" fmla="*/ 28 w 88"/>
                  <a:gd name="T29" fmla="*/ 12 h 82"/>
                  <a:gd name="T30" fmla="*/ 23 w 88"/>
                  <a:gd name="T31" fmla="*/ 7 h 82"/>
                  <a:gd name="T32" fmla="*/ 19 w 88"/>
                  <a:gd name="T33" fmla="*/ 7 h 82"/>
                  <a:gd name="T34" fmla="*/ 7 w 88"/>
                  <a:gd name="T35" fmla="*/ 19 h 82"/>
                  <a:gd name="T36" fmla="*/ 6 w 88"/>
                  <a:gd name="T37" fmla="*/ 21 h 82"/>
                  <a:gd name="T38" fmla="*/ 7 w 88"/>
                  <a:gd name="T39" fmla="*/ 23 h 82"/>
                  <a:gd name="T40" fmla="*/ 12 w 88"/>
                  <a:gd name="T41" fmla="*/ 28 h 82"/>
                  <a:gd name="T42" fmla="*/ 10 w 88"/>
                  <a:gd name="T43" fmla="*/ 33 h 82"/>
                  <a:gd name="T44" fmla="*/ 3 w 88"/>
                  <a:gd name="T45" fmla="*/ 33 h 82"/>
                  <a:gd name="T46" fmla="*/ 0 w 88"/>
                  <a:gd name="T47" fmla="*/ 36 h 82"/>
                  <a:gd name="T48" fmla="*/ 0 w 88"/>
                  <a:gd name="T49" fmla="*/ 52 h 82"/>
                  <a:gd name="T50" fmla="*/ 3 w 88"/>
                  <a:gd name="T51" fmla="*/ 56 h 82"/>
                  <a:gd name="T52" fmla="*/ 10 w 88"/>
                  <a:gd name="T53" fmla="*/ 56 h 82"/>
                  <a:gd name="T54" fmla="*/ 12 w 88"/>
                  <a:gd name="T55" fmla="*/ 60 h 82"/>
                  <a:gd name="T56" fmla="*/ 7 w 88"/>
                  <a:gd name="T57" fmla="*/ 65 h 82"/>
                  <a:gd name="T58" fmla="*/ 6 w 88"/>
                  <a:gd name="T59" fmla="*/ 67 h 82"/>
                  <a:gd name="T60" fmla="*/ 7 w 88"/>
                  <a:gd name="T61" fmla="*/ 70 h 82"/>
                  <a:gd name="T62" fmla="*/ 19 w 88"/>
                  <a:gd name="T63" fmla="*/ 81 h 82"/>
                  <a:gd name="T64" fmla="*/ 23 w 88"/>
                  <a:gd name="T65" fmla="*/ 81 h 82"/>
                  <a:gd name="T66" fmla="*/ 24 w 88"/>
                  <a:gd name="T67" fmla="*/ 81 h 82"/>
                  <a:gd name="T68" fmla="*/ 24 w 88"/>
                  <a:gd name="T69" fmla="*/ 81 h 82"/>
                  <a:gd name="T70" fmla="*/ 23 w 88"/>
                  <a:gd name="T71" fmla="*/ 77 h 82"/>
                  <a:gd name="T72" fmla="*/ 23 w 88"/>
                  <a:gd name="T73" fmla="*/ 60 h 82"/>
                  <a:gd name="T74" fmla="*/ 25 w 88"/>
                  <a:gd name="T75" fmla="*/ 53 h 82"/>
                  <a:gd name="T76" fmla="*/ 23 w 88"/>
                  <a:gd name="T77" fmla="*/ 44 h 82"/>
                  <a:gd name="T78" fmla="*/ 44 w 88"/>
                  <a:gd name="T79" fmla="*/ 23 h 82"/>
                  <a:gd name="T80" fmla="*/ 65 w 88"/>
                  <a:gd name="T81" fmla="*/ 44 h 82"/>
                  <a:gd name="T82" fmla="*/ 63 w 88"/>
                  <a:gd name="T83" fmla="*/ 53 h 82"/>
                  <a:gd name="T84" fmla="*/ 66 w 88"/>
                  <a:gd name="T85" fmla="*/ 60 h 82"/>
                  <a:gd name="T86" fmla="*/ 66 w 88"/>
                  <a:gd name="T87" fmla="*/ 77 h 82"/>
                  <a:gd name="T88" fmla="*/ 65 w 88"/>
                  <a:gd name="T89" fmla="*/ 81 h 82"/>
                  <a:gd name="T90" fmla="*/ 65 w 88"/>
                  <a:gd name="T91" fmla="*/ 81 h 82"/>
                  <a:gd name="T92" fmla="*/ 65 w 88"/>
                  <a:gd name="T93" fmla="*/ 81 h 82"/>
                  <a:gd name="T94" fmla="*/ 69 w 88"/>
                  <a:gd name="T95" fmla="*/ 81 h 82"/>
                  <a:gd name="T96" fmla="*/ 81 w 88"/>
                  <a:gd name="T97" fmla="*/ 70 h 82"/>
                  <a:gd name="T98" fmla="*/ 82 w 88"/>
                  <a:gd name="T99" fmla="*/ 67 h 82"/>
                  <a:gd name="T100" fmla="*/ 81 w 88"/>
                  <a:gd name="T101" fmla="*/ 65 h 82"/>
                  <a:gd name="T102" fmla="*/ 76 w 88"/>
                  <a:gd name="T103" fmla="*/ 60 h 82"/>
                  <a:gd name="T104" fmla="*/ 78 w 88"/>
                  <a:gd name="T105" fmla="*/ 56 h 82"/>
                  <a:gd name="T106" fmla="*/ 85 w 88"/>
                  <a:gd name="T107" fmla="*/ 56 h 82"/>
                  <a:gd name="T108" fmla="*/ 88 w 88"/>
                  <a:gd name="T109" fmla="*/ 52 h 82"/>
                  <a:gd name="T110" fmla="*/ 88 w 88"/>
                  <a:gd name="T111" fmla="*/ 36 h 82"/>
                  <a:gd name="T112" fmla="*/ 85 w 88"/>
                  <a:gd name="T113" fmla="*/ 33 h 82"/>
                  <a:gd name="T114" fmla="*/ 85 w 88"/>
                  <a:gd name="T115" fmla="*/ 33 h 82"/>
                  <a:gd name="T116" fmla="*/ 85 w 88"/>
                  <a:gd name="T117" fmla="*/ 33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8" h="82">
                    <a:moveTo>
                      <a:pt x="85" y="33"/>
                    </a:moveTo>
                    <a:cubicBezTo>
                      <a:pt x="78" y="33"/>
                      <a:pt x="78" y="33"/>
                      <a:pt x="78" y="33"/>
                    </a:cubicBezTo>
                    <a:cubicBezTo>
                      <a:pt x="78" y="31"/>
                      <a:pt x="77" y="30"/>
                      <a:pt x="76" y="28"/>
                    </a:cubicBezTo>
                    <a:cubicBezTo>
                      <a:pt x="81" y="23"/>
                      <a:pt x="81" y="23"/>
                      <a:pt x="81" y="23"/>
                    </a:cubicBezTo>
                    <a:cubicBezTo>
                      <a:pt x="82" y="22"/>
                      <a:pt x="82" y="20"/>
                      <a:pt x="81" y="19"/>
                    </a:cubicBezTo>
                    <a:cubicBezTo>
                      <a:pt x="69" y="7"/>
                      <a:pt x="69" y="7"/>
                      <a:pt x="69" y="7"/>
                    </a:cubicBezTo>
                    <a:cubicBezTo>
                      <a:pt x="68" y="6"/>
                      <a:pt x="66" y="6"/>
                      <a:pt x="65" y="7"/>
                    </a:cubicBezTo>
                    <a:cubicBezTo>
                      <a:pt x="60" y="12"/>
                      <a:pt x="60" y="12"/>
                      <a:pt x="60" y="12"/>
                    </a:cubicBezTo>
                    <a:cubicBezTo>
                      <a:pt x="59" y="11"/>
                      <a:pt x="57" y="11"/>
                      <a:pt x="55" y="10"/>
                    </a:cubicBezTo>
                    <a:cubicBezTo>
                      <a:pt x="55" y="3"/>
                      <a:pt x="55" y="3"/>
                      <a:pt x="55" y="3"/>
                    </a:cubicBezTo>
                    <a:cubicBezTo>
                      <a:pt x="55" y="2"/>
                      <a:pt x="54" y="0"/>
                      <a:pt x="52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4" y="0"/>
                      <a:pt x="33" y="2"/>
                      <a:pt x="33" y="3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1" y="11"/>
                      <a:pt x="30" y="11"/>
                      <a:pt x="28" y="12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2" y="6"/>
                      <a:pt x="20" y="6"/>
                      <a:pt x="19" y="7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7" y="19"/>
                      <a:pt x="6" y="20"/>
                      <a:pt x="6" y="21"/>
                    </a:cubicBezTo>
                    <a:cubicBezTo>
                      <a:pt x="6" y="22"/>
                      <a:pt x="7" y="23"/>
                      <a:pt x="7" y="23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1" y="30"/>
                      <a:pt x="11" y="31"/>
                      <a:pt x="10" y="33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2" y="33"/>
                      <a:pt x="0" y="34"/>
                      <a:pt x="0" y="36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4"/>
                      <a:pt x="2" y="56"/>
                      <a:pt x="3" y="56"/>
                    </a:cubicBezTo>
                    <a:cubicBezTo>
                      <a:pt x="10" y="56"/>
                      <a:pt x="10" y="56"/>
                      <a:pt x="10" y="56"/>
                    </a:cubicBezTo>
                    <a:cubicBezTo>
                      <a:pt x="11" y="57"/>
                      <a:pt x="11" y="59"/>
                      <a:pt x="12" y="60"/>
                    </a:cubicBezTo>
                    <a:cubicBezTo>
                      <a:pt x="7" y="65"/>
                      <a:pt x="7" y="65"/>
                      <a:pt x="7" y="65"/>
                    </a:cubicBezTo>
                    <a:cubicBezTo>
                      <a:pt x="7" y="66"/>
                      <a:pt x="6" y="66"/>
                      <a:pt x="6" y="67"/>
                    </a:cubicBezTo>
                    <a:cubicBezTo>
                      <a:pt x="6" y="68"/>
                      <a:pt x="7" y="69"/>
                      <a:pt x="7" y="70"/>
                    </a:cubicBezTo>
                    <a:cubicBezTo>
                      <a:pt x="19" y="81"/>
                      <a:pt x="19" y="81"/>
                      <a:pt x="19" y="81"/>
                    </a:cubicBezTo>
                    <a:cubicBezTo>
                      <a:pt x="20" y="82"/>
                      <a:pt x="22" y="82"/>
                      <a:pt x="23" y="81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23" y="80"/>
                      <a:pt x="23" y="79"/>
                      <a:pt x="23" y="77"/>
                    </a:cubicBezTo>
                    <a:cubicBezTo>
                      <a:pt x="23" y="60"/>
                      <a:pt x="23" y="60"/>
                      <a:pt x="23" y="60"/>
                    </a:cubicBezTo>
                    <a:cubicBezTo>
                      <a:pt x="23" y="58"/>
                      <a:pt x="24" y="55"/>
                      <a:pt x="25" y="53"/>
                    </a:cubicBezTo>
                    <a:cubicBezTo>
                      <a:pt x="24" y="50"/>
                      <a:pt x="23" y="47"/>
                      <a:pt x="23" y="44"/>
                    </a:cubicBezTo>
                    <a:cubicBezTo>
                      <a:pt x="23" y="33"/>
                      <a:pt x="33" y="23"/>
                      <a:pt x="44" y="23"/>
                    </a:cubicBezTo>
                    <a:cubicBezTo>
                      <a:pt x="56" y="23"/>
                      <a:pt x="65" y="33"/>
                      <a:pt x="65" y="44"/>
                    </a:cubicBezTo>
                    <a:cubicBezTo>
                      <a:pt x="65" y="47"/>
                      <a:pt x="64" y="50"/>
                      <a:pt x="63" y="53"/>
                    </a:cubicBezTo>
                    <a:cubicBezTo>
                      <a:pt x="65" y="55"/>
                      <a:pt x="66" y="58"/>
                      <a:pt x="66" y="60"/>
                    </a:cubicBezTo>
                    <a:cubicBezTo>
                      <a:pt x="66" y="77"/>
                      <a:pt x="66" y="77"/>
                      <a:pt x="66" y="77"/>
                    </a:cubicBezTo>
                    <a:cubicBezTo>
                      <a:pt x="66" y="79"/>
                      <a:pt x="65" y="80"/>
                      <a:pt x="65" y="81"/>
                    </a:cubicBezTo>
                    <a:cubicBezTo>
                      <a:pt x="65" y="81"/>
                      <a:pt x="65" y="81"/>
                      <a:pt x="65" y="81"/>
                    </a:cubicBezTo>
                    <a:cubicBezTo>
                      <a:pt x="65" y="81"/>
                      <a:pt x="65" y="81"/>
                      <a:pt x="65" y="81"/>
                    </a:cubicBezTo>
                    <a:cubicBezTo>
                      <a:pt x="66" y="82"/>
                      <a:pt x="68" y="82"/>
                      <a:pt x="69" y="81"/>
                    </a:cubicBezTo>
                    <a:cubicBezTo>
                      <a:pt x="81" y="70"/>
                      <a:pt x="81" y="70"/>
                      <a:pt x="81" y="70"/>
                    </a:cubicBezTo>
                    <a:cubicBezTo>
                      <a:pt x="82" y="69"/>
                      <a:pt x="82" y="68"/>
                      <a:pt x="82" y="67"/>
                    </a:cubicBezTo>
                    <a:cubicBezTo>
                      <a:pt x="82" y="66"/>
                      <a:pt x="82" y="66"/>
                      <a:pt x="81" y="65"/>
                    </a:cubicBezTo>
                    <a:cubicBezTo>
                      <a:pt x="76" y="60"/>
                      <a:pt x="76" y="60"/>
                      <a:pt x="76" y="60"/>
                    </a:cubicBezTo>
                    <a:cubicBezTo>
                      <a:pt x="77" y="59"/>
                      <a:pt x="78" y="57"/>
                      <a:pt x="78" y="56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7" y="56"/>
                      <a:pt x="88" y="54"/>
                      <a:pt x="88" y="52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88" y="34"/>
                      <a:pt x="87" y="33"/>
                      <a:pt x="85" y="33"/>
                    </a:cubicBezTo>
                    <a:close/>
                    <a:moveTo>
                      <a:pt x="85" y="33"/>
                    </a:moveTo>
                    <a:cubicBezTo>
                      <a:pt x="85" y="33"/>
                      <a:pt x="85" y="33"/>
                      <a:pt x="85" y="3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77">
                <a:extLst>
                  <a:ext uri="{FF2B5EF4-FFF2-40B4-BE49-F238E27FC236}">
                    <a16:creationId xmlns:a16="http://schemas.microsoft.com/office/drawing/2014/main" id="{D2E5CBF5-356C-451D-89C5-016CFD1E93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13863" y="2203450"/>
                <a:ext cx="107950" cy="198438"/>
              </a:xfrm>
              <a:custGeom>
                <a:avLst/>
                <a:gdLst>
                  <a:gd name="T0" fmla="*/ 27 w 33"/>
                  <a:gd name="T1" fmla="*/ 1 h 61"/>
                  <a:gd name="T2" fmla="*/ 27 w 33"/>
                  <a:gd name="T3" fmla="*/ 1 h 61"/>
                  <a:gd name="T4" fmla="*/ 24 w 33"/>
                  <a:gd name="T5" fmla="*/ 0 h 61"/>
                  <a:gd name="T6" fmla="*/ 23 w 33"/>
                  <a:gd name="T7" fmla="*/ 1 h 61"/>
                  <a:gd name="T8" fmla="*/ 17 w 33"/>
                  <a:gd name="T9" fmla="*/ 10 h 61"/>
                  <a:gd name="T10" fmla="*/ 15 w 33"/>
                  <a:gd name="T11" fmla="*/ 10 h 61"/>
                  <a:gd name="T12" fmla="*/ 9 w 33"/>
                  <a:gd name="T13" fmla="*/ 1 h 61"/>
                  <a:gd name="T14" fmla="*/ 9 w 33"/>
                  <a:gd name="T15" fmla="*/ 0 h 61"/>
                  <a:gd name="T16" fmla="*/ 5 w 33"/>
                  <a:gd name="T17" fmla="*/ 1 h 61"/>
                  <a:gd name="T18" fmla="*/ 0 w 33"/>
                  <a:gd name="T19" fmla="*/ 9 h 61"/>
                  <a:gd name="T20" fmla="*/ 0 w 33"/>
                  <a:gd name="T21" fmla="*/ 26 h 61"/>
                  <a:gd name="T22" fmla="*/ 0 w 33"/>
                  <a:gd name="T23" fmla="*/ 27 h 61"/>
                  <a:gd name="T24" fmla="*/ 6 w 33"/>
                  <a:gd name="T25" fmla="*/ 36 h 61"/>
                  <a:gd name="T26" fmla="*/ 6 w 33"/>
                  <a:gd name="T27" fmla="*/ 60 h 61"/>
                  <a:gd name="T28" fmla="*/ 7 w 33"/>
                  <a:gd name="T29" fmla="*/ 61 h 61"/>
                  <a:gd name="T30" fmla="*/ 26 w 33"/>
                  <a:gd name="T31" fmla="*/ 61 h 61"/>
                  <a:gd name="T32" fmla="*/ 27 w 33"/>
                  <a:gd name="T33" fmla="*/ 60 h 61"/>
                  <a:gd name="T34" fmla="*/ 27 w 33"/>
                  <a:gd name="T35" fmla="*/ 36 h 61"/>
                  <a:gd name="T36" fmla="*/ 33 w 33"/>
                  <a:gd name="T37" fmla="*/ 27 h 61"/>
                  <a:gd name="T38" fmla="*/ 33 w 33"/>
                  <a:gd name="T39" fmla="*/ 26 h 61"/>
                  <a:gd name="T40" fmla="*/ 33 w 33"/>
                  <a:gd name="T41" fmla="*/ 9 h 61"/>
                  <a:gd name="T42" fmla="*/ 27 w 33"/>
                  <a:gd name="T43" fmla="*/ 1 h 61"/>
                  <a:gd name="T44" fmla="*/ 27 w 33"/>
                  <a:gd name="T45" fmla="*/ 1 h 61"/>
                  <a:gd name="T46" fmla="*/ 27 w 33"/>
                  <a:gd name="T47" fmla="*/ 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3" h="61">
                    <a:moveTo>
                      <a:pt x="27" y="1"/>
                    </a:moveTo>
                    <a:cubicBezTo>
                      <a:pt x="27" y="1"/>
                      <a:pt x="27" y="1"/>
                      <a:pt x="27" y="1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3" y="0"/>
                      <a:pt x="23" y="1"/>
                    </a:cubicBezTo>
                    <a:cubicBezTo>
                      <a:pt x="22" y="3"/>
                      <a:pt x="19" y="8"/>
                      <a:pt x="17" y="10"/>
                    </a:cubicBezTo>
                    <a:cubicBezTo>
                      <a:pt x="17" y="11"/>
                      <a:pt x="16" y="11"/>
                      <a:pt x="15" y="10"/>
                    </a:cubicBezTo>
                    <a:cubicBezTo>
                      <a:pt x="13" y="8"/>
                      <a:pt x="11" y="3"/>
                      <a:pt x="9" y="1"/>
                    </a:cubicBezTo>
                    <a:cubicBezTo>
                      <a:pt x="9" y="1"/>
                      <a:pt x="9" y="0"/>
                      <a:pt x="9" y="0"/>
                    </a:cubicBezTo>
                    <a:cubicBezTo>
                      <a:pt x="8" y="0"/>
                      <a:pt x="5" y="1"/>
                      <a:pt x="5" y="1"/>
                    </a:cubicBezTo>
                    <a:cubicBezTo>
                      <a:pt x="2" y="2"/>
                      <a:pt x="0" y="6"/>
                      <a:pt x="0" y="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6" y="60"/>
                      <a:pt x="6" y="60"/>
                      <a:pt x="6" y="60"/>
                    </a:cubicBezTo>
                    <a:cubicBezTo>
                      <a:pt x="6" y="60"/>
                      <a:pt x="6" y="61"/>
                      <a:pt x="7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6" y="61"/>
                      <a:pt x="27" y="60"/>
                      <a:pt x="27" y="60"/>
                    </a:cubicBezTo>
                    <a:cubicBezTo>
                      <a:pt x="27" y="36"/>
                      <a:pt x="27" y="36"/>
                      <a:pt x="27" y="36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3" y="27"/>
                      <a:pt x="33" y="27"/>
                      <a:pt x="33" y="26"/>
                    </a:cubicBezTo>
                    <a:cubicBezTo>
                      <a:pt x="33" y="9"/>
                      <a:pt x="33" y="9"/>
                      <a:pt x="33" y="9"/>
                    </a:cubicBezTo>
                    <a:cubicBezTo>
                      <a:pt x="33" y="6"/>
                      <a:pt x="30" y="2"/>
                      <a:pt x="27" y="1"/>
                    </a:cubicBezTo>
                    <a:close/>
                    <a:moveTo>
                      <a:pt x="27" y="1"/>
                    </a:moveTo>
                    <a:cubicBezTo>
                      <a:pt x="27" y="1"/>
                      <a:pt x="27" y="1"/>
                      <a:pt x="27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40EC63D-2FE0-4C6B-AE59-30581A649086}"/>
                </a:ext>
              </a:extLst>
            </p:cNvPr>
            <p:cNvGrpSpPr/>
            <p:nvPr/>
          </p:nvGrpSpPr>
          <p:grpSpPr>
            <a:xfrm>
              <a:off x="5638244" y="5058496"/>
              <a:ext cx="493712" cy="460375"/>
              <a:chOff x="7938" y="1989138"/>
              <a:chExt cx="493712" cy="460375"/>
            </a:xfrm>
            <a:solidFill>
              <a:schemeClr val="bg1"/>
            </a:solidFill>
          </p:grpSpPr>
          <p:sp>
            <p:nvSpPr>
              <p:cNvPr id="42" name="Freeform 122">
                <a:extLst>
                  <a:ext uri="{FF2B5EF4-FFF2-40B4-BE49-F238E27FC236}">
                    <a16:creationId xmlns:a16="http://schemas.microsoft.com/office/drawing/2014/main" id="{5726C4B1-60FA-4889-A994-7FB0203BBB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9863" y="1989138"/>
                <a:ext cx="169862" cy="180975"/>
              </a:xfrm>
              <a:custGeom>
                <a:avLst/>
                <a:gdLst>
                  <a:gd name="T0" fmla="*/ 52 w 52"/>
                  <a:gd name="T1" fmla="*/ 56 h 56"/>
                  <a:gd name="T2" fmla="*/ 52 w 52"/>
                  <a:gd name="T3" fmla="*/ 49 h 56"/>
                  <a:gd name="T4" fmla="*/ 50 w 52"/>
                  <a:gd name="T5" fmla="*/ 45 h 56"/>
                  <a:gd name="T6" fmla="*/ 35 w 52"/>
                  <a:gd name="T7" fmla="*/ 35 h 56"/>
                  <a:gd name="T8" fmla="*/ 35 w 52"/>
                  <a:gd name="T9" fmla="*/ 34 h 56"/>
                  <a:gd name="T10" fmla="*/ 35 w 52"/>
                  <a:gd name="T11" fmla="*/ 24 h 56"/>
                  <a:gd name="T12" fmla="*/ 37 w 52"/>
                  <a:gd name="T13" fmla="*/ 20 h 56"/>
                  <a:gd name="T14" fmla="*/ 37 w 52"/>
                  <a:gd name="T15" fmla="*/ 9 h 56"/>
                  <a:gd name="T16" fmla="*/ 27 w 52"/>
                  <a:gd name="T17" fmla="*/ 0 h 56"/>
                  <a:gd name="T18" fmla="*/ 25 w 52"/>
                  <a:gd name="T19" fmla="*/ 0 h 56"/>
                  <a:gd name="T20" fmla="*/ 15 w 52"/>
                  <a:gd name="T21" fmla="*/ 9 h 56"/>
                  <a:gd name="T22" fmla="*/ 15 w 52"/>
                  <a:gd name="T23" fmla="*/ 20 h 56"/>
                  <a:gd name="T24" fmla="*/ 17 w 52"/>
                  <a:gd name="T25" fmla="*/ 24 h 56"/>
                  <a:gd name="T26" fmla="*/ 17 w 52"/>
                  <a:gd name="T27" fmla="*/ 34 h 56"/>
                  <a:gd name="T28" fmla="*/ 17 w 52"/>
                  <a:gd name="T29" fmla="*/ 35 h 56"/>
                  <a:gd name="T30" fmla="*/ 2 w 52"/>
                  <a:gd name="T31" fmla="*/ 45 h 56"/>
                  <a:gd name="T32" fmla="*/ 0 w 52"/>
                  <a:gd name="T33" fmla="*/ 49 h 56"/>
                  <a:gd name="T34" fmla="*/ 0 w 52"/>
                  <a:gd name="T35" fmla="*/ 56 h 56"/>
                  <a:gd name="T36" fmla="*/ 52 w 52"/>
                  <a:gd name="T37" fmla="*/ 56 h 56"/>
                  <a:gd name="T38" fmla="*/ 52 w 52"/>
                  <a:gd name="T39" fmla="*/ 56 h 56"/>
                  <a:gd name="T40" fmla="*/ 52 w 52"/>
                  <a:gd name="T4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2" h="56">
                    <a:moveTo>
                      <a:pt x="52" y="56"/>
                    </a:move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47"/>
                      <a:pt x="51" y="46"/>
                      <a:pt x="50" y="45"/>
                    </a:cubicBezTo>
                    <a:cubicBezTo>
                      <a:pt x="43" y="39"/>
                      <a:pt x="36" y="35"/>
                      <a:pt x="35" y="35"/>
                    </a:cubicBezTo>
                    <a:cubicBezTo>
                      <a:pt x="35" y="35"/>
                      <a:pt x="35" y="35"/>
                      <a:pt x="35" y="34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6" y="23"/>
                      <a:pt x="37" y="22"/>
                      <a:pt x="37" y="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5" y="4"/>
                      <a:pt x="15" y="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6" y="36"/>
                      <a:pt x="8" y="39"/>
                      <a:pt x="2" y="45"/>
                    </a:cubicBezTo>
                    <a:cubicBezTo>
                      <a:pt x="0" y="46"/>
                      <a:pt x="0" y="47"/>
                      <a:pt x="0" y="4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52" y="56"/>
                      <a:pt x="52" y="56"/>
                      <a:pt x="52" y="56"/>
                    </a:cubicBezTo>
                    <a:close/>
                    <a:moveTo>
                      <a:pt x="52" y="56"/>
                    </a:moveTo>
                    <a:cubicBezTo>
                      <a:pt x="52" y="56"/>
                      <a:pt x="52" y="56"/>
                      <a:pt x="52" y="5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123">
                <a:extLst>
                  <a:ext uri="{FF2B5EF4-FFF2-40B4-BE49-F238E27FC236}">
                    <a16:creationId xmlns:a16="http://schemas.microsoft.com/office/drawing/2014/main" id="{49A3A68C-8913-489B-A89A-B3B538B56BF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13" y="2268538"/>
                <a:ext cx="173037" cy="180975"/>
              </a:xfrm>
              <a:custGeom>
                <a:avLst/>
                <a:gdLst>
                  <a:gd name="T0" fmla="*/ 51 w 53"/>
                  <a:gd name="T1" fmla="*/ 45 h 56"/>
                  <a:gd name="T2" fmla="*/ 35 w 53"/>
                  <a:gd name="T3" fmla="*/ 35 h 56"/>
                  <a:gd name="T4" fmla="*/ 35 w 53"/>
                  <a:gd name="T5" fmla="*/ 35 h 56"/>
                  <a:gd name="T6" fmla="*/ 35 w 53"/>
                  <a:gd name="T7" fmla="*/ 24 h 56"/>
                  <a:gd name="T8" fmla="*/ 37 w 53"/>
                  <a:gd name="T9" fmla="*/ 20 h 56"/>
                  <a:gd name="T10" fmla="*/ 37 w 53"/>
                  <a:gd name="T11" fmla="*/ 9 h 56"/>
                  <a:gd name="T12" fmla="*/ 28 w 53"/>
                  <a:gd name="T13" fmla="*/ 0 h 56"/>
                  <a:gd name="T14" fmla="*/ 25 w 53"/>
                  <a:gd name="T15" fmla="*/ 0 h 56"/>
                  <a:gd name="T16" fmla="*/ 16 w 53"/>
                  <a:gd name="T17" fmla="*/ 9 h 56"/>
                  <a:gd name="T18" fmla="*/ 16 w 53"/>
                  <a:gd name="T19" fmla="*/ 20 h 56"/>
                  <a:gd name="T20" fmla="*/ 18 w 53"/>
                  <a:gd name="T21" fmla="*/ 24 h 56"/>
                  <a:gd name="T22" fmla="*/ 18 w 53"/>
                  <a:gd name="T23" fmla="*/ 35 h 56"/>
                  <a:gd name="T24" fmla="*/ 18 w 53"/>
                  <a:gd name="T25" fmla="*/ 35 h 56"/>
                  <a:gd name="T26" fmla="*/ 2 w 53"/>
                  <a:gd name="T27" fmla="*/ 45 h 56"/>
                  <a:gd name="T28" fmla="*/ 0 w 53"/>
                  <a:gd name="T29" fmla="*/ 49 h 56"/>
                  <a:gd name="T30" fmla="*/ 0 w 53"/>
                  <a:gd name="T31" fmla="*/ 56 h 56"/>
                  <a:gd name="T32" fmla="*/ 53 w 53"/>
                  <a:gd name="T33" fmla="*/ 56 h 56"/>
                  <a:gd name="T34" fmla="*/ 53 w 53"/>
                  <a:gd name="T35" fmla="*/ 49 h 56"/>
                  <a:gd name="T36" fmla="*/ 51 w 53"/>
                  <a:gd name="T37" fmla="*/ 45 h 56"/>
                  <a:gd name="T38" fmla="*/ 51 w 53"/>
                  <a:gd name="T39" fmla="*/ 45 h 56"/>
                  <a:gd name="T40" fmla="*/ 51 w 53"/>
                  <a:gd name="T41" fmla="*/ 4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3" h="56">
                    <a:moveTo>
                      <a:pt x="51" y="45"/>
                    </a:moveTo>
                    <a:cubicBezTo>
                      <a:pt x="44" y="39"/>
                      <a:pt x="37" y="36"/>
                      <a:pt x="35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6" y="23"/>
                      <a:pt x="37" y="22"/>
                      <a:pt x="37" y="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3" y="0"/>
                      <a:pt x="2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0" y="0"/>
                      <a:pt x="16" y="4"/>
                      <a:pt x="16" y="9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2"/>
                      <a:pt x="17" y="23"/>
                      <a:pt x="18" y="24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16" y="36"/>
                      <a:pt x="9" y="39"/>
                      <a:pt x="2" y="45"/>
                    </a:cubicBezTo>
                    <a:cubicBezTo>
                      <a:pt x="1" y="46"/>
                      <a:pt x="0" y="47"/>
                      <a:pt x="0" y="4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53" y="49"/>
                      <a:pt x="53" y="49"/>
                      <a:pt x="53" y="49"/>
                    </a:cubicBezTo>
                    <a:cubicBezTo>
                      <a:pt x="53" y="47"/>
                      <a:pt x="52" y="46"/>
                      <a:pt x="51" y="45"/>
                    </a:cubicBezTo>
                    <a:close/>
                    <a:moveTo>
                      <a:pt x="51" y="45"/>
                    </a:moveTo>
                    <a:cubicBezTo>
                      <a:pt x="51" y="45"/>
                      <a:pt x="51" y="45"/>
                      <a:pt x="51" y="4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24">
                <a:extLst>
                  <a:ext uri="{FF2B5EF4-FFF2-40B4-BE49-F238E27FC236}">
                    <a16:creationId xmlns:a16="http://schemas.microsoft.com/office/drawing/2014/main" id="{11775501-53E1-4782-880D-34D5ECBC532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8" y="2268538"/>
                <a:ext cx="168275" cy="180975"/>
              </a:xfrm>
              <a:custGeom>
                <a:avLst/>
                <a:gdLst>
                  <a:gd name="T0" fmla="*/ 50 w 52"/>
                  <a:gd name="T1" fmla="*/ 45 h 56"/>
                  <a:gd name="T2" fmla="*/ 35 w 52"/>
                  <a:gd name="T3" fmla="*/ 35 h 56"/>
                  <a:gd name="T4" fmla="*/ 35 w 52"/>
                  <a:gd name="T5" fmla="*/ 35 h 56"/>
                  <a:gd name="T6" fmla="*/ 35 w 52"/>
                  <a:gd name="T7" fmla="*/ 24 h 56"/>
                  <a:gd name="T8" fmla="*/ 37 w 52"/>
                  <a:gd name="T9" fmla="*/ 20 h 56"/>
                  <a:gd name="T10" fmla="*/ 37 w 52"/>
                  <a:gd name="T11" fmla="*/ 9 h 56"/>
                  <a:gd name="T12" fmla="*/ 27 w 52"/>
                  <a:gd name="T13" fmla="*/ 0 h 56"/>
                  <a:gd name="T14" fmla="*/ 25 w 52"/>
                  <a:gd name="T15" fmla="*/ 0 h 56"/>
                  <a:gd name="T16" fmla="*/ 15 w 52"/>
                  <a:gd name="T17" fmla="*/ 9 h 56"/>
                  <a:gd name="T18" fmla="*/ 15 w 52"/>
                  <a:gd name="T19" fmla="*/ 20 h 56"/>
                  <a:gd name="T20" fmla="*/ 18 w 52"/>
                  <a:gd name="T21" fmla="*/ 24 h 56"/>
                  <a:gd name="T22" fmla="*/ 18 w 52"/>
                  <a:gd name="T23" fmla="*/ 35 h 56"/>
                  <a:gd name="T24" fmla="*/ 17 w 52"/>
                  <a:gd name="T25" fmla="*/ 35 h 56"/>
                  <a:gd name="T26" fmla="*/ 2 w 52"/>
                  <a:gd name="T27" fmla="*/ 45 h 56"/>
                  <a:gd name="T28" fmla="*/ 0 w 52"/>
                  <a:gd name="T29" fmla="*/ 49 h 56"/>
                  <a:gd name="T30" fmla="*/ 0 w 52"/>
                  <a:gd name="T31" fmla="*/ 56 h 56"/>
                  <a:gd name="T32" fmla="*/ 52 w 52"/>
                  <a:gd name="T33" fmla="*/ 56 h 56"/>
                  <a:gd name="T34" fmla="*/ 52 w 52"/>
                  <a:gd name="T35" fmla="*/ 49 h 56"/>
                  <a:gd name="T36" fmla="*/ 50 w 52"/>
                  <a:gd name="T37" fmla="*/ 45 h 56"/>
                  <a:gd name="T38" fmla="*/ 50 w 52"/>
                  <a:gd name="T39" fmla="*/ 45 h 56"/>
                  <a:gd name="T40" fmla="*/ 50 w 52"/>
                  <a:gd name="T41" fmla="*/ 4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2" h="56">
                    <a:moveTo>
                      <a:pt x="50" y="45"/>
                    </a:moveTo>
                    <a:cubicBezTo>
                      <a:pt x="44" y="39"/>
                      <a:pt x="37" y="36"/>
                      <a:pt x="35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6" y="23"/>
                      <a:pt x="37" y="22"/>
                      <a:pt x="37" y="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3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0" y="0"/>
                      <a:pt x="15" y="4"/>
                      <a:pt x="15" y="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2"/>
                      <a:pt x="16" y="23"/>
                      <a:pt x="18" y="24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18" y="35"/>
                      <a:pt x="18" y="35"/>
                      <a:pt x="17" y="35"/>
                    </a:cubicBezTo>
                    <a:cubicBezTo>
                      <a:pt x="16" y="36"/>
                      <a:pt x="9" y="39"/>
                      <a:pt x="2" y="45"/>
                    </a:cubicBezTo>
                    <a:cubicBezTo>
                      <a:pt x="1" y="46"/>
                      <a:pt x="0" y="47"/>
                      <a:pt x="0" y="4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47"/>
                      <a:pt x="52" y="46"/>
                      <a:pt x="50" y="45"/>
                    </a:cubicBezTo>
                    <a:close/>
                    <a:moveTo>
                      <a:pt x="50" y="45"/>
                    </a:moveTo>
                    <a:cubicBezTo>
                      <a:pt x="50" y="45"/>
                      <a:pt x="50" y="45"/>
                      <a:pt x="50" y="4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25">
                <a:extLst>
                  <a:ext uri="{FF2B5EF4-FFF2-40B4-BE49-F238E27FC236}">
                    <a16:creationId xmlns:a16="http://schemas.microsoft.com/office/drawing/2014/main" id="{CB8D39AE-4329-4CA8-A181-11DDC1DDEA4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3038" y="2216150"/>
                <a:ext cx="158750" cy="158750"/>
              </a:xfrm>
              <a:custGeom>
                <a:avLst/>
                <a:gdLst>
                  <a:gd name="T0" fmla="*/ 25 w 49"/>
                  <a:gd name="T1" fmla="*/ 0 h 49"/>
                  <a:gd name="T2" fmla="*/ 0 w 49"/>
                  <a:gd name="T3" fmla="*/ 24 h 49"/>
                  <a:gd name="T4" fmla="*/ 25 w 49"/>
                  <a:gd name="T5" fmla="*/ 49 h 49"/>
                  <a:gd name="T6" fmla="*/ 49 w 49"/>
                  <a:gd name="T7" fmla="*/ 24 h 49"/>
                  <a:gd name="T8" fmla="*/ 25 w 49"/>
                  <a:gd name="T9" fmla="*/ 0 h 49"/>
                  <a:gd name="T10" fmla="*/ 33 w 49"/>
                  <a:gd name="T11" fmla="*/ 37 h 49"/>
                  <a:gd name="T12" fmla="*/ 31 w 49"/>
                  <a:gd name="T13" fmla="*/ 38 h 49"/>
                  <a:gd name="T14" fmla="*/ 22 w 49"/>
                  <a:gd name="T15" fmla="*/ 38 h 49"/>
                  <a:gd name="T16" fmla="*/ 15 w 49"/>
                  <a:gd name="T17" fmla="*/ 30 h 49"/>
                  <a:gd name="T18" fmla="*/ 14 w 49"/>
                  <a:gd name="T19" fmla="*/ 28 h 49"/>
                  <a:gd name="T20" fmla="*/ 11 w 49"/>
                  <a:gd name="T21" fmla="*/ 28 h 49"/>
                  <a:gd name="T22" fmla="*/ 11 w 49"/>
                  <a:gd name="T23" fmla="*/ 28 h 49"/>
                  <a:gd name="T24" fmla="*/ 11 w 49"/>
                  <a:gd name="T25" fmla="*/ 26 h 49"/>
                  <a:gd name="T26" fmla="*/ 11 w 49"/>
                  <a:gd name="T27" fmla="*/ 25 h 49"/>
                  <a:gd name="T28" fmla="*/ 14 w 49"/>
                  <a:gd name="T29" fmla="*/ 25 h 49"/>
                  <a:gd name="T30" fmla="*/ 14 w 49"/>
                  <a:gd name="T31" fmla="*/ 23 h 49"/>
                  <a:gd name="T32" fmla="*/ 11 w 49"/>
                  <a:gd name="T33" fmla="*/ 23 h 49"/>
                  <a:gd name="T34" fmla="*/ 11 w 49"/>
                  <a:gd name="T35" fmla="*/ 22 h 49"/>
                  <a:gd name="T36" fmla="*/ 11 w 49"/>
                  <a:gd name="T37" fmla="*/ 21 h 49"/>
                  <a:gd name="T38" fmla="*/ 11 w 49"/>
                  <a:gd name="T39" fmla="*/ 20 h 49"/>
                  <a:gd name="T40" fmla="*/ 14 w 49"/>
                  <a:gd name="T41" fmla="*/ 20 h 49"/>
                  <a:gd name="T42" fmla="*/ 14 w 49"/>
                  <a:gd name="T43" fmla="*/ 19 h 49"/>
                  <a:gd name="T44" fmla="*/ 19 w 49"/>
                  <a:gd name="T45" fmla="*/ 13 h 49"/>
                  <a:gd name="T46" fmla="*/ 24 w 49"/>
                  <a:gd name="T47" fmla="*/ 11 h 49"/>
                  <a:gd name="T48" fmla="*/ 33 w 49"/>
                  <a:gd name="T49" fmla="*/ 12 h 49"/>
                  <a:gd name="T50" fmla="*/ 34 w 49"/>
                  <a:gd name="T51" fmla="*/ 12 h 49"/>
                  <a:gd name="T52" fmla="*/ 34 w 49"/>
                  <a:gd name="T53" fmla="*/ 14 h 49"/>
                  <a:gd name="T54" fmla="*/ 33 w 49"/>
                  <a:gd name="T55" fmla="*/ 16 h 49"/>
                  <a:gd name="T56" fmla="*/ 32 w 49"/>
                  <a:gd name="T57" fmla="*/ 17 h 49"/>
                  <a:gd name="T58" fmla="*/ 29 w 49"/>
                  <a:gd name="T59" fmla="*/ 16 h 49"/>
                  <a:gd name="T60" fmla="*/ 23 w 49"/>
                  <a:gd name="T61" fmla="*/ 16 h 49"/>
                  <a:gd name="T62" fmla="*/ 20 w 49"/>
                  <a:gd name="T63" fmla="*/ 20 h 49"/>
                  <a:gd name="T64" fmla="*/ 20 w 49"/>
                  <a:gd name="T65" fmla="*/ 20 h 49"/>
                  <a:gd name="T66" fmla="*/ 26 w 49"/>
                  <a:gd name="T67" fmla="*/ 20 h 49"/>
                  <a:gd name="T68" fmla="*/ 26 w 49"/>
                  <a:gd name="T69" fmla="*/ 21 h 49"/>
                  <a:gd name="T70" fmla="*/ 26 w 49"/>
                  <a:gd name="T71" fmla="*/ 22 h 49"/>
                  <a:gd name="T72" fmla="*/ 26 w 49"/>
                  <a:gd name="T73" fmla="*/ 23 h 49"/>
                  <a:gd name="T74" fmla="*/ 19 w 49"/>
                  <a:gd name="T75" fmla="*/ 23 h 49"/>
                  <a:gd name="T76" fmla="*/ 19 w 49"/>
                  <a:gd name="T77" fmla="*/ 25 h 49"/>
                  <a:gd name="T78" fmla="*/ 26 w 49"/>
                  <a:gd name="T79" fmla="*/ 25 h 49"/>
                  <a:gd name="T80" fmla="*/ 26 w 49"/>
                  <a:gd name="T81" fmla="*/ 26 h 49"/>
                  <a:gd name="T82" fmla="*/ 26 w 49"/>
                  <a:gd name="T83" fmla="*/ 28 h 49"/>
                  <a:gd name="T84" fmla="*/ 26 w 49"/>
                  <a:gd name="T85" fmla="*/ 28 h 49"/>
                  <a:gd name="T86" fmla="*/ 20 w 49"/>
                  <a:gd name="T87" fmla="*/ 28 h 49"/>
                  <a:gd name="T88" fmla="*/ 24 w 49"/>
                  <a:gd name="T89" fmla="*/ 33 h 49"/>
                  <a:gd name="T90" fmla="*/ 29 w 49"/>
                  <a:gd name="T91" fmla="*/ 33 h 49"/>
                  <a:gd name="T92" fmla="*/ 32 w 49"/>
                  <a:gd name="T93" fmla="*/ 32 h 49"/>
                  <a:gd name="T94" fmla="*/ 33 w 49"/>
                  <a:gd name="T95" fmla="*/ 33 h 49"/>
                  <a:gd name="T96" fmla="*/ 34 w 49"/>
                  <a:gd name="T97" fmla="*/ 35 h 49"/>
                  <a:gd name="T98" fmla="*/ 33 w 49"/>
                  <a:gd name="T99" fmla="*/ 37 h 49"/>
                  <a:gd name="T100" fmla="*/ 33 w 49"/>
                  <a:gd name="T101" fmla="*/ 37 h 49"/>
                  <a:gd name="T102" fmla="*/ 33 w 49"/>
                  <a:gd name="T103" fmla="*/ 3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49">
                    <a:moveTo>
                      <a:pt x="25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9"/>
                      <a:pt x="25" y="49"/>
                    </a:cubicBezTo>
                    <a:cubicBezTo>
                      <a:pt x="38" y="49"/>
                      <a:pt x="49" y="38"/>
                      <a:pt x="49" y="24"/>
                    </a:cubicBezTo>
                    <a:cubicBezTo>
                      <a:pt x="49" y="11"/>
                      <a:pt x="38" y="0"/>
                      <a:pt x="25" y="0"/>
                    </a:cubicBezTo>
                    <a:close/>
                    <a:moveTo>
                      <a:pt x="33" y="37"/>
                    </a:moveTo>
                    <a:cubicBezTo>
                      <a:pt x="33" y="37"/>
                      <a:pt x="32" y="37"/>
                      <a:pt x="31" y="38"/>
                    </a:cubicBezTo>
                    <a:cubicBezTo>
                      <a:pt x="28" y="38"/>
                      <a:pt x="25" y="39"/>
                      <a:pt x="22" y="38"/>
                    </a:cubicBezTo>
                    <a:cubicBezTo>
                      <a:pt x="19" y="36"/>
                      <a:pt x="16" y="34"/>
                      <a:pt x="15" y="30"/>
                    </a:cubicBezTo>
                    <a:cubicBezTo>
                      <a:pt x="15" y="30"/>
                      <a:pt x="14" y="29"/>
                      <a:pt x="14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6"/>
                      <a:pt x="11" y="26"/>
                      <a:pt x="11" y="2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1" y="22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7"/>
                      <a:pt x="17" y="15"/>
                      <a:pt x="19" y="13"/>
                    </a:cubicBezTo>
                    <a:cubicBezTo>
                      <a:pt x="20" y="12"/>
                      <a:pt x="22" y="11"/>
                      <a:pt x="24" y="11"/>
                    </a:cubicBezTo>
                    <a:cubicBezTo>
                      <a:pt x="27" y="10"/>
                      <a:pt x="30" y="11"/>
                      <a:pt x="33" y="12"/>
                    </a:cubicBezTo>
                    <a:cubicBezTo>
                      <a:pt x="33" y="12"/>
                      <a:pt x="33" y="12"/>
                      <a:pt x="34" y="12"/>
                    </a:cubicBezTo>
                    <a:cubicBezTo>
                      <a:pt x="34" y="12"/>
                      <a:pt x="34" y="13"/>
                      <a:pt x="34" y="14"/>
                    </a:cubicBezTo>
                    <a:cubicBezTo>
                      <a:pt x="34" y="14"/>
                      <a:pt x="33" y="15"/>
                      <a:pt x="33" y="16"/>
                    </a:cubicBezTo>
                    <a:cubicBezTo>
                      <a:pt x="33" y="17"/>
                      <a:pt x="32" y="17"/>
                      <a:pt x="32" y="17"/>
                    </a:cubicBezTo>
                    <a:cubicBezTo>
                      <a:pt x="31" y="16"/>
                      <a:pt x="30" y="16"/>
                      <a:pt x="29" y="16"/>
                    </a:cubicBezTo>
                    <a:cubicBezTo>
                      <a:pt x="27" y="15"/>
                      <a:pt x="25" y="15"/>
                      <a:pt x="23" y="16"/>
                    </a:cubicBezTo>
                    <a:cubicBezTo>
                      <a:pt x="21" y="17"/>
                      <a:pt x="20" y="18"/>
                      <a:pt x="20" y="20"/>
                    </a:cubicBezTo>
                    <a:cubicBezTo>
                      <a:pt x="20" y="20"/>
                      <a:pt x="20" y="20"/>
                      <a:pt x="20" y="20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6" y="20"/>
                      <a:pt x="26" y="20"/>
                      <a:pt x="26" y="21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26" y="25"/>
                      <a:pt x="26" y="25"/>
                      <a:pt x="26" y="26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31"/>
                      <a:pt x="21" y="32"/>
                      <a:pt x="24" y="33"/>
                    </a:cubicBezTo>
                    <a:cubicBezTo>
                      <a:pt x="25" y="33"/>
                      <a:pt x="27" y="33"/>
                      <a:pt x="29" y="33"/>
                    </a:cubicBezTo>
                    <a:cubicBezTo>
                      <a:pt x="30" y="33"/>
                      <a:pt x="31" y="33"/>
                      <a:pt x="32" y="32"/>
                    </a:cubicBezTo>
                    <a:cubicBezTo>
                      <a:pt x="32" y="32"/>
                      <a:pt x="33" y="32"/>
                      <a:pt x="33" y="33"/>
                    </a:cubicBezTo>
                    <a:cubicBezTo>
                      <a:pt x="34" y="34"/>
                      <a:pt x="34" y="35"/>
                      <a:pt x="34" y="35"/>
                    </a:cubicBezTo>
                    <a:cubicBezTo>
                      <a:pt x="34" y="36"/>
                      <a:pt x="34" y="37"/>
                      <a:pt x="33" y="37"/>
                    </a:cubicBezTo>
                    <a:close/>
                    <a:moveTo>
                      <a:pt x="33" y="37"/>
                    </a:moveTo>
                    <a:cubicBezTo>
                      <a:pt x="33" y="37"/>
                      <a:pt x="33" y="37"/>
                      <a:pt x="33" y="3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5DA8892-5CAC-48D3-B694-974A20E2E09C}"/>
                </a:ext>
              </a:extLst>
            </p:cNvPr>
            <p:cNvGrpSpPr/>
            <p:nvPr/>
          </p:nvGrpSpPr>
          <p:grpSpPr>
            <a:xfrm>
              <a:off x="6379749" y="4946709"/>
              <a:ext cx="346074" cy="363538"/>
              <a:chOff x="3078163" y="744538"/>
              <a:chExt cx="346074" cy="363538"/>
            </a:xfrm>
            <a:solidFill>
              <a:schemeClr val="bg1"/>
            </a:solidFill>
          </p:grpSpPr>
          <p:sp>
            <p:nvSpPr>
              <p:cNvPr id="47" name="Freeform 328">
                <a:extLst>
                  <a:ext uri="{FF2B5EF4-FFF2-40B4-BE49-F238E27FC236}">
                    <a16:creationId xmlns:a16="http://schemas.microsoft.com/office/drawing/2014/main" id="{3A4C7556-66DE-47A2-8093-5D2400578B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21038" y="744538"/>
                <a:ext cx="60325" cy="61913"/>
              </a:xfrm>
              <a:custGeom>
                <a:avLst/>
                <a:gdLst>
                  <a:gd name="T0" fmla="*/ 9 w 19"/>
                  <a:gd name="T1" fmla="*/ 19 h 19"/>
                  <a:gd name="T2" fmla="*/ 19 w 19"/>
                  <a:gd name="T3" fmla="*/ 10 h 19"/>
                  <a:gd name="T4" fmla="*/ 9 w 19"/>
                  <a:gd name="T5" fmla="*/ 0 h 19"/>
                  <a:gd name="T6" fmla="*/ 0 w 19"/>
                  <a:gd name="T7" fmla="*/ 10 h 19"/>
                  <a:gd name="T8" fmla="*/ 9 w 19"/>
                  <a:gd name="T9" fmla="*/ 19 h 19"/>
                  <a:gd name="T10" fmla="*/ 9 w 19"/>
                  <a:gd name="T11" fmla="*/ 19 h 19"/>
                  <a:gd name="T12" fmla="*/ 9 w 19"/>
                  <a:gd name="T1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9">
                    <a:moveTo>
                      <a:pt x="9" y="19"/>
                    </a:moveTo>
                    <a:cubicBezTo>
                      <a:pt x="15" y="19"/>
                      <a:pt x="19" y="15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lose/>
                    <a:moveTo>
                      <a:pt x="9" y="19"/>
                    </a:moveTo>
                    <a:cubicBezTo>
                      <a:pt x="9" y="19"/>
                      <a:pt x="9" y="19"/>
                      <a:pt x="9" y="1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BE3BE94B-5C8D-4D18-9069-EF827B9AE340}"/>
                  </a:ext>
                </a:extLst>
              </p:cNvPr>
              <p:cNvGrpSpPr/>
              <p:nvPr/>
            </p:nvGrpSpPr>
            <p:grpSpPr>
              <a:xfrm>
                <a:off x="3078163" y="809625"/>
                <a:ext cx="346074" cy="298451"/>
                <a:chOff x="3078163" y="809625"/>
                <a:chExt cx="346074" cy="298451"/>
              </a:xfrm>
              <a:grpFill/>
            </p:grpSpPr>
            <p:sp>
              <p:nvSpPr>
                <p:cNvPr id="49" name="Freeform 329">
                  <a:extLst>
                    <a:ext uri="{FF2B5EF4-FFF2-40B4-BE49-F238E27FC236}">
                      <a16:creationId xmlns:a16="http://schemas.microsoft.com/office/drawing/2014/main" id="{7B6F81A3-2D9A-4C43-8579-73CBEDD61D9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97225" y="812800"/>
                  <a:ext cx="104775" cy="80963"/>
                </a:xfrm>
                <a:custGeom>
                  <a:avLst/>
                  <a:gdLst>
                    <a:gd name="T0" fmla="*/ 26 w 32"/>
                    <a:gd name="T1" fmla="*/ 1 h 25"/>
                    <a:gd name="T2" fmla="*/ 24 w 32"/>
                    <a:gd name="T3" fmla="*/ 0 h 25"/>
                    <a:gd name="T4" fmla="*/ 22 w 32"/>
                    <a:gd name="T5" fmla="*/ 0 h 25"/>
                    <a:gd name="T6" fmla="*/ 16 w 32"/>
                    <a:gd name="T7" fmla="*/ 3 h 25"/>
                    <a:gd name="T8" fmla="*/ 11 w 32"/>
                    <a:gd name="T9" fmla="*/ 0 h 25"/>
                    <a:gd name="T10" fmla="*/ 9 w 32"/>
                    <a:gd name="T11" fmla="*/ 0 h 25"/>
                    <a:gd name="T12" fmla="*/ 7 w 32"/>
                    <a:gd name="T13" fmla="*/ 1 h 25"/>
                    <a:gd name="T14" fmla="*/ 0 w 32"/>
                    <a:gd name="T15" fmla="*/ 10 h 25"/>
                    <a:gd name="T16" fmla="*/ 0 w 32"/>
                    <a:gd name="T17" fmla="*/ 23 h 25"/>
                    <a:gd name="T18" fmla="*/ 3 w 32"/>
                    <a:gd name="T19" fmla="*/ 25 h 25"/>
                    <a:gd name="T20" fmla="*/ 30 w 32"/>
                    <a:gd name="T21" fmla="*/ 25 h 25"/>
                    <a:gd name="T22" fmla="*/ 32 w 32"/>
                    <a:gd name="T23" fmla="*/ 23 h 25"/>
                    <a:gd name="T24" fmla="*/ 32 w 32"/>
                    <a:gd name="T25" fmla="*/ 10 h 25"/>
                    <a:gd name="T26" fmla="*/ 26 w 32"/>
                    <a:gd name="T27" fmla="*/ 1 h 25"/>
                    <a:gd name="T28" fmla="*/ 26 w 32"/>
                    <a:gd name="T29" fmla="*/ 1 h 25"/>
                    <a:gd name="T30" fmla="*/ 26 w 32"/>
                    <a:gd name="T31" fmla="*/ 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2" h="25">
                      <a:moveTo>
                        <a:pt x="26" y="1"/>
                      </a:moveTo>
                      <a:cubicBezTo>
                        <a:pt x="26" y="1"/>
                        <a:pt x="24" y="0"/>
                        <a:pt x="24" y="0"/>
                      </a:cubicBezTo>
                      <a:cubicBezTo>
                        <a:pt x="23" y="0"/>
                        <a:pt x="22" y="0"/>
                        <a:pt x="22" y="0"/>
                      </a:cubicBezTo>
                      <a:cubicBezTo>
                        <a:pt x="16" y="3"/>
                        <a:pt x="16" y="3"/>
                        <a:pt x="16" y="3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0" y="0"/>
                        <a:pt x="10" y="0"/>
                        <a:pt x="9" y="0"/>
                      </a:cubicBezTo>
                      <a:cubicBezTo>
                        <a:pt x="9" y="0"/>
                        <a:pt x="7" y="1"/>
                        <a:pt x="7" y="1"/>
                      </a:cubicBezTo>
                      <a:cubicBezTo>
                        <a:pt x="3" y="2"/>
                        <a:pt x="0" y="6"/>
                        <a:pt x="0" y="10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24"/>
                        <a:pt x="1" y="25"/>
                        <a:pt x="3" y="25"/>
                      </a:cubicBezTo>
                      <a:cubicBezTo>
                        <a:pt x="30" y="25"/>
                        <a:pt x="30" y="25"/>
                        <a:pt x="30" y="25"/>
                      </a:cubicBezTo>
                      <a:cubicBezTo>
                        <a:pt x="31" y="25"/>
                        <a:pt x="32" y="24"/>
                        <a:pt x="32" y="23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32" y="6"/>
                        <a:pt x="30" y="2"/>
                        <a:pt x="26" y="1"/>
                      </a:cubicBezTo>
                      <a:close/>
                      <a:moveTo>
                        <a:pt x="26" y="1"/>
                      </a:moveTo>
                      <a:cubicBezTo>
                        <a:pt x="26" y="1"/>
                        <a:pt x="26" y="1"/>
                        <a:pt x="26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330">
                  <a:extLst>
                    <a:ext uri="{FF2B5EF4-FFF2-40B4-BE49-F238E27FC236}">
                      <a16:creationId xmlns:a16="http://schemas.microsoft.com/office/drawing/2014/main" id="{8939D953-2A21-45DB-B383-4EA299021B8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97225" y="912813"/>
                  <a:ext cx="104775" cy="195263"/>
                </a:xfrm>
                <a:custGeom>
                  <a:avLst/>
                  <a:gdLst>
                    <a:gd name="T0" fmla="*/ 30 w 32"/>
                    <a:gd name="T1" fmla="*/ 0 h 60"/>
                    <a:gd name="T2" fmla="*/ 3 w 32"/>
                    <a:gd name="T3" fmla="*/ 0 h 60"/>
                    <a:gd name="T4" fmla="*/ 0 w 32"/>
                    <a:gd name="T5" fmla="*/ 3 h 60"/>
                    <a:gd name="T6" fmla="*/ 0 w 32"/>
                    <a:gd name="T7" fmla="*/ 57 h 60"/>
                    <a:gd name="T8" fmla="*/ 3 w 32"/>
                    <a:gd name="T9" fmla="*/ 60 h 60"/>
                    <a:gd name="T10" fmla="*/ 30 w 32"/>
                    <a:gd name="T11" fmla="*/ 60 h 60"/>
                    <a:gd name="T12" fmla="*/ 32 w 32"/>
                    <a:gd name="T13" fmla="*/ 57 h 60"/>
                    <a:gd name="T14" fmla="*/ 32 w 32"/>
                    <a:gd name="T15" fmla="*/ 3 h 60"/>
                    <a:gd name="T16" fmla="*/ 30 w 32"/>
                    <a:gd name="T17" fmla="*/ 0 h 60"/>
                    <a:gd name="T18" fmla="*/ 30 w 32"/>
                    <a:gd name="T19" fmla="*/ 0 h 60"/>
                    <a:gd name="T20" fmla="*/ 30 w 32"/>
                    <a:gd name="T21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2" h="60">
                      <a:moveTo>
                        <a:pt x="30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57"/>
                        <a:pt x="0" y="57"/>
                        <a:pt x="0" y="57"/>
                      </a:cubicBezTo>
                      <a:cubicBezTo>
                        <a:pt x="0" y="58"/>
                        <a:pt x="1" y="60"/>
                        <a:pt x="3" y="60"/>
                      </a:cubicBezTo>
                      <a:cubicBezTo>
                        <a:pt x="30" y="60"/>
                        <a:pt x="30" y="60"/>
                        <a:pt x="30" y="60"/>
                      </a:cubicBezTo>
                      <a:cubicBezTo>
                        <a:pt x="31" y="60"/>
                        <a:pt x="32" y="58"/>
                        <a:pt x="32" y="57"/>
                      </a:cubicBez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32" y="1"/>
                        <a:pt x="31" y="0"/>
                        <a:pt x="30" y="0"/>
                      </a:cubicBezTo>
                      <a:close/>
                      <a:moveTo>
                        <a:pt x="30" y="0"/>
                      </a:moveTo>
                      <a:cubicBezTo>
                        <a:pt x="30" y="0"/>
                        <a:pt x="30" y="0"/>
                        <a:pt x="3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331">
                  <a:extLst>
                    <a:ext uri="{FF2B5EF4-FFF2-40B4-BE49-F238E27FC236}">
                      <a16:creationId xmlns:a16="http://schemas.microsoft.com/office/drawing/2014/main" id="{91394EF9-DF0D-43B7-845A-783D05C210D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340100" y="809625"/>
                  <a:ext cx="61912" cy="61913"/>
                </a:xfrm>
                <a:custGeom>
                  <a:avLst/>
                  <a:gdLst>
                    <a:gd name="T0" fmla="*/ 9 w 19"/>
                    <a:gd name="T1" fmla="*/ 19 h 19"/>
                    <a:gd name="T2" fmla="*/ 19 w 19"/>
                    <a:gd name="T3" fmla="*/ 9 h 19"/>
                    <a:gd name="T4" fmla="*/ 9 w 19"/>
                    <a:gd name="T5" fmla="*/ 0 h 19"/>
                    <a:gd name="T6" fmla="*/ 0 w 19"/>
                    <a:gd name="T7" fmla="*/ 9 h 19"/>
                    <a:gd name="T8" fmla="*/ 9 w 19"/>
                    <a:gd name="T9" fmla="*/ 19 h 19"/>
                    <a:gd name="T10" fmla="*/ 9 w 19"/>
                    <a:gd name="T11" fmla="*/ 19 h 19"/>
                    <a:gd name="T12" fmla="*/ 9 w 19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9">
                      <a:moveTo>
                        <a:pt x="9" y="19"/>
                      </a:moveTo>
                      <a:cubicBezTo>
                        <a:pt x="15" y="19"/>
                        <a:pt x="19" y="14"/>
                        <a:pt x="19" y="9"/>
                      </a:cubicBezTo>
                      <a:cubicBezTo>
                        <a:pt x="19" y="4"/>
                        <a:pt x="15" y="0"/>
                        <a:pt x="9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14"/>
                        <a:pt x="4" y="19"/>
                        <a:pt x="9" y="19"/>
                      </a:cubicBezTo>
                      <a:close/>
                      <a:moveTo>
                        <a:pt x="9" y="19"/>
                      </a:moveTo>
                      <a:cubicBezTo>
                        <a:pt x="9" y="19"/>
                        <a:pt x="9" y="19"/>
                        <a:pt x="9" y="1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332">
                  <a:extLst>
                    <a:ext uri="{FF2B5EF4-FFF2-40B4-BE49-F238E27FC236}">
                      <a16:creationId xmlns:a16="http://schemas.microsoft.com/office/drawing/2014/main" id="{194DF72C-3FBA-40BC-AC6A-AECEAF5B2F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317875" y="874713"/>
                  <a:ext cx="106362" cy="84138"/>
                </a:xfrm>
                <a:custGeom>
                  <a:avLst/>
                  <a:gdLst>
                    <a:gd name="T0" fmla="*/ 26 w 33"/>
                    <a:gd name="T1" fmla="*/ 1 h 26"/>
                    <a:gd name="T2" fmla="*/ 24 w 33"/>
                    <a:gd name="T3" fmla="*/ 1 h 26"/>
                    <a:gd name="T4" fmla="*/ 22 w 33"/>
                    <a:gd name="T5" fmla="*/ 1 h 26"/>
                    <a:gd name="T6" fmla="*/ 16 w 33"/>
                    <a:gd name="T7" fmla="*/ 3 h 26"/>
                    <a:gd name="T8" fmla="*/ 11 w 33"/>
                    <a:gd name="T9" fmla="*/ 1 h 26"/>
                    <a:gd name="T10" fmla="*/ 9 w 33"/>
                    <a:gd name="T11" fmla="*/ 1 h 26"/>
                    <a:gd name="T12" fmla="*/ 7 w 33"/>
                    <a:gd name="T13" fmla="*/ 1 h 26"/>
                    <a:gd name="T14" fmla="*/ 0 w 33"/>
                    <a:gd name="T15" fmla="*/ 10 h 26"/>
                    <a:gd name="T16" fmla="*/ 0 w 33"/>
                    <a:gd name="T17" fmla="*/ 23 h 26"/>
                    <a:gd name="T18" fmla="*/ 3 w 33"/>
                    <a:gd name="T19" fmla="*/ 26 h 26"/>
                    <a:gd name="T20" fmla="*/ 30 w 33"/>
                    <a:gd name="T21" fmla="*/ 26 h 26"/>
                    <a:gd name="T22" fmla="*/ 33 w 33"/>
                    <a:gd name="T23" fmla="*/ 23 h 26"/>
                    <a:gd name="T24" fmla="*/ 33 w 33"/>
                    <a:gd name="T25" fmla="*/ 10 h 26"/>
                    <a:gd name="T26" fmla="*/ 26 w 33"/>
                    <a:gd name="T27" fmla="*/ 1 h 26"/>
                    <a:gd name="T28" fmla="*/ 26 w 33"/>
                    <a:gd name="T29" fmla="*/ 1 h 26"/>
                    <a:gd name="T30" fmla="*/ 26 w 33"/>
                    <a:gd name="T31" fmla="*/ 1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3" h="26">
                      <a:moveTo>
                        <a:pt x="26" y="1"/>
                      </a:moveTo>
                      <a:cubicBezTo>
                        <a:pt x="26" y="1"/>
                        <a:pt x="24" y="1"/>
                        <a:pt x="24" y="1"/>
                      </a:cubicBezTo>
                      <a:cubicBezTo>
                        <a:pt x="23" y="0"/>
                        <a:pt x="23" y="0"/>
                        <a:pt x="22" y="1"/>
                      </a:cubicBezTo>
                      <a:cubicBezTo>
                        <a:pt x="16" y="3"/>
                        <a:pt x="16" y="3"/>
                        <a:pt x="16" y="3"/>
                      </a:cubicBezTo>
                      <a:cubicBezTo>
                        <a:pt x="11" y="1"/>
                        <a:pt x="11" y="1"/>
                        <a:pt x="11" y="1"/>
                      </a:cubicBezTo>
                      <a:cubicBezTo>
                        <a:pt x="10" y="0"/>
                        <a:pt x="10" y="0"/>
                        <a:pt x="9" y="1"/>
                      </a:cubicBezTo>
                      <a:cubicBezTo>
                        <a:pt x="9" y="1"/>
                        <a:pt x="7" y="1"/>
                        <a:pt x="7" y="1"/>
                      </a:cubicBezTo>
                      <a:cubicBezTo>
                        <a:pt x="3" y="3"/>
                        <a:pt x="0" y="6"/>
                        <a:pt x="0" y="10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25"/>
                        <a:pt x="2" y="26"/>
                        <a:pt x="3" y="26"/>
                      </a:cubicBezTo>
                      <a:cubicBezTo>
                        <a:pt x="30" y="26"/>
                        <a:pt x="30" y="26"/>
                        <a:pt x="30" y="26"/>
                      </a:cubicBezTo>
                      <a:cubicBezTo>
                        <a:pt x="31" y="26"/>
                        <a:pt x="33" y="25"/>
                        <a:pt x="33" y="23"/>
                      </a:cubicBezTo>
                      <a:cubicBezTo>
                        <a:pt x="33" y="10"/>
                        <a:pt x="33" y="10"/>
                        <a:pt x="33" y="10"/>
                      </a:cubicBezTo>
                      <a:cubicBezTo>
                        <a:pt x="33" y="6"/>
                        <a:pt x="30" y="3"/>
                        <a:pt x="26" y="1"/>
                      </a:cubicBezTo>
                      <a:close/>
                      <a:moveTo>
                        <a:pt x="26" y="1"/>
                      </a:moveTo>
                      <a:cubicBezTo>
                        <a:pt x="26" y="1"/>
                        <a:pt x="26" y="1"/>
                        <a:pt x="26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333">
                  <a:extLst>
                    <a:ext uri="{FF2B5EF4-FFF2-40B4-BE49-F238E27FC236}">
                      <a16:creationId xmlns:a16="http://schemas.microsoft.com/office/drawing/2014/main" id="{BD939B23-F9BC-4687-9589-AFF0A7607E2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317875" y="977900"/>
                  <a:ext cx="106362" cy="130175"/>
                </a:xfrm>
                <a:custGeom>
                  <a:avLst/>
                  <a:gdLst>
                    <a:gd name="T0" fmla="*/ 30 w 33"/>
                    <a:gd name="T1" fmla="*/ 0 h 40"/>
                    <a:gd name="T2" fmla="*/ 3 w 33"/>
                    <a:gd name="T3" fmla="*/ 0 h 40"/>
                    <a:gd name="T4" fmla="*/ 0 w 33"/>
                    <a:gd name="T5" fmla="*/ 2 h 40"/>
                    <a:gd name="T6" fmla="*/ 0 w 33"/>
                    <a:gd name="T7" fmla="*/ 37 h 40"/>
                    <a:gd name="T8" fmla="*/ 3 w 33"/>
                    <a:gd name="T9" fmla="*/ 40 h 40"/>
                    <a:gd name="T10" fmla="*/ 30 w 33"/>
                    <a:gd name="T11" fmla="*/ 40 h 40"/>
                    <a:gd name="T12" fmla="*/ 33 w 33"/>
                    <a:gd name="T13" fmla="*/ 37 h 40"/>
                    <a:gd name="T14" fmla="*/ 33 w 33"/>
                    <a:gd name="T15" fmla="*/ 2 h 40"/>
                    <a:gd name="T16" fmla="*/ 30 w 33"/>
                    <a:gd name="T17" fmla="*/ 0 h 40"/>
                    <a:gd name="T18" fmla="*/ 30 w 33"/>
                    <a:gd name="T19" fmla="*/ 0 h 40"/>
                    <a:gd name="T20" fmla="*/ 30 w 33"/>
                    <a:gd name="T21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3" h="40">
                      <a:moveTo>
                        <a:pt x="30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0" y="1"/>
                        <a:pt x="0" y="2"/>
                      </a:cubicBez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0" y="38"/>
                        <a:pt x="2" y="40"/>
                        <a:pt x="3" y="40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cubicBezTo>
                        <a:pt x="31" y="40"/>
                        <a:pt x="33" y="38"/>
                        <a:pt x="33" y="37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3" y="1"/>
                        <a:pt x="31" y="0"/>
                        <a:pt x="30" y="0"/>
                      </a:cubicBezTo>
                      <a:close/>
                      <a:moveTo>
                        <a:pt x="30" y="0"/>
                      </a:moveTo>
                      <a:cubicBezTo>
                        <a:pt x="30" y="0"/>
                        <a:pt x="30" y="0"/>
                        <a:pt x="3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334">
                  <a:extLst>
                    <a:ext uri="{FF2B5EF4-FFF2-40B4-BE49-F238E27FC236}">
                      <a16:creationId xmlns:a16="http://schemas.microsoft.com/office/drawing/2014/main" id="{83892D83-FBC4-417A-88D4-10B1215E01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100388" y="868363"/>
                  <a:ext cx="61912" cy="60325"/>
                </a:xfrm>
                <a:custGeom>
                  <a:avLst/>
                  <a:gdLst>
                    <a:gd name="T0" fmla="*/ 9 w 19"/>
                    <a:gd name="T1" fmla="*/ 19 h 19"/>
                    <a:gd name="T2" fmla="*/ 19 w 19"/>
                    <a:gd name="T3" fmla="*/ 9 h 19"/>
                    <a:gd name="T4" fmla="*/ 9 w 19"/>
                    <a:gd name="T5" fmla="*/ 0 h 19"/>
                    <a:gd name="T6" fmla="*/ 0 w 19"/>
                    <a:gd name="T7" fmla="*/ 9 h 19"/>
                    <a:gd name="T8" fmla="*/ 9 w 19"/>
                    <a:gd name="T9" fmla="*/ 19 h 19"/>
                    <a:gd name="T10" fmla="*/ 9 w 19"/>
                    <a:gd name="T11" fmla="*/ 19 h 19"/>
                    <a:gd name="T12" fmla="*/ 9 w 19"/>
                    <a:gd name="T13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9">
                      <a:moveTo>
                        <a:pt x="9" y="19"/>
                      </a:moveTo>
                      <a:cubicBezTo>
                        <a:pt x="14" y="19"/>
                        <a:pt x="19" y="15"/>
                        <a:pt x="19" y="9"/>
                      </a:cubicBezTo>
                      <a:cubicBezTo>
                        <a:pt x="19" y="4"/>
                        <a:pt x="14" y="0"/>
                        <a:pt x="9" y="0"/>
                      </a:cubicBezTo>
                      <a:cubicBezTo>
                        <a:pt x="4" y="0"/>
                        <a:pt x="0" y="4"/>
                        <a:pt x="0" y="9"/>
                      </a:cubicBezTo>
                      <a:cubicBezTo>
                        <a:pt x="0" y="15"/>
                        <a:pt x="4" y="19"/>
                        <a:pt x="9" y="19"/>
                      </a:cubicBezTo>
                      <a:close/>
                      <a:moveTo>
                        <a:pt x="9" y="19"/>
                      </a:moveTo>
                      <a:cubicBezTo>
                        <a:pt x="9" y="19"/>
                        <a:pt x="9" y="19"/>
                        <a:pt x="9" y="19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335">
                  <a:extLst>
                    <a:ext uri="{FF2B5EF4-FFF2-40B4-BE49-F238E27FC236}">
                      <a16:creationId xmlns:a16="http://schemas.microsoft.com/office/drawing/2014/main" id="{8F4CB8E1-850F-46ED-B14F-2B6D4306D58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078163" y="935038"/>
                  <a:ext cx="103187" cy="82550"/>
                </a:xfrm>
                <a:custGeom>
                  <a:avLst/>
                  <a:gdLst>
                    <a:gd name="T0" fmla="*/ 26 w 32"/>
                    <a:gd name="T1" fmla="*/ 1 h 25"/>
                    <a:gd name="T2" fmla="*/ 24 w 32"/>
                    <a:gd name="T3" fmla="*/ 0 h 25"/>
                    <a:gd name="T4" fmla="*/ 22 w 32"/>
                    <a:gd name="T5" fmla="*/ 0 h 25"/>
                    <a:gd name="T6" fmla="*/ 16 w 32"/>
                    <a:gd name="T7" fmla="*/ 2 h 25"/>
                    <a:gd name="T8" fmla="*/ 11 w 32"/>
                    <a:gd name="T9" fmla="*/ 0 h 25"/>
                    <a:gd name="T10" fmla="*/ 9 w 32"/>
                    <a:gd name="T11" fmla="*/ 0 h 25"/>
                    <a:gd name="T12" fmla="*/ 7 w 32"/>
                    <a:gd name="T13" fmla="*/ 1 h 25"/>
                    <a:gd name="T14" fmla="*/ 0 w 32"/>
                    <a:gd name="T15" fmla="*/ 10 h 25"/>
                    <a:gd name="T16" fmla="*/ 0 w 32"/>
                    <a:gd name="T17" fmla="*/ 23 h 25"/>
                    <a:gd name="T18" fmla="*/ 3 w 32"/>
                    <a:gd name="T19" fmla="*/ 25 h 25"/>
                    <a:gd name="T20" fmla="*/ 30 w 32"/>
                    <a:gd name="T21" fmla="*/ 25 h 25"/>
                    <a:gd name="T22" fmla="*/ 32 w 32"/>
                    <a:gd name="T23" fmla="*/ 23 h 25"/>
                    <a:gd name="T24" fmla="*/ 32 w 32"/>
                    <a:gd name="T25" fmla="*/ 10 h 25"/>
                    <a:gd name="T26" fmla="*/ 26 w 32"/>
                    <a:gd name="T27" fmla="*/ 1 h 25"/>
                    <a:gd name="T28" fmla="*/ 26 w 32"/>
                    <a:gd name="T29" fmla="*/ 1 h 25"/>
                    <a:gd name="T30" fmla="*/ 26 w 32"/>
                    <a:gd name="T31" fmla="*/ 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2" h="25">
                      <a:moveTo>
                        <a:pt x="26" y="1"/>
                      </a:moveTo>
                      <a:cubicBezTo>
                        <a:pt x="26" y="1"/>
                        <a:pt x="24" y="0"/>
                        <a:pt x="24" y="0"/>
                      </a:cubicBezTo>
                      <a:cubicBezTo>
                        <a:pt x="23" y="0"/>
                        <a:pt x="22" y="0"/>
                        <a:pt x="22" y="0"/>
                      </a:cubicBezTo>
                      <a:cubicBezTo>
                        <a:pt x="16" y="2"/>
                        <a:pt x="16" y="2"/>
                        <a:pt x="16" y="2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0" y="0"/>
                        <a:pt x="10" y="0"/>
                        <a:pt x="9" y="0"/>
                      </a:cubicBezTo>
                      <a:cubicBezTo>
                        <a:pt x="9" y="0"/>
                        <a:pt x="7" y="1"/>
                        <a:pt x="7" y="1"/>
                      </a:cubicBezTo>
                      <a:cubicBezTo>
                        <a:pt x="3" y="2"/>
                        <a:pt x="0" y="5"/>
                        <a:pt x="0" y="10"/>
                      </a:cubicBez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24"/>
                        <a:pt x="1" y="25"/>
                        <a:pt x="3" y="25"/>
                      </a:cubicBezTo>
                      <a:cubicBezTo>
                        <a:pt x="30" y="25"/>
                        <a:pt x="30" y="25"/>
                        <a:pt x="30" y="25"/>
                      </a:cubicBezTo>
                      <a:cubicBezTo>
                        <a:pt x="31" y="25"/>
                        <a:pt x="32" y="24"/>
                        <a:pt x="32" y="23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32" y="5"/>
                        <a:pt x="30" y="2"/>
                        <a:pt x="26" y="1"/>
                      </a:cubicBezTo>
                      <a:close/>
                      <a:moveTo>
                        <a:pt x="26" y="1"/>
                      </a:moveTo>
                      <a:cubicBezTo>
                        <a:pt x="26" y="1"/>
                        <a:pt x="26" y="1"/>
                        <a:pt x="26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336">
                  <a:extLst>
                    <a:ext uri="{FF2B5EF4-FFF2-40B4-BE49-F238E27FC236}">
                      <a16:creationId xmlns:a16="http://schemas.microsoft.com/office/drawing/2014/main" id="{5DCD5058-CB64-45ED-93F5-A56C1716230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078163" y="1036638"/>
                  <a:ext cx="103187" cy="71438"/>
                </a:xfrm>
                <a:custGeom>
                  <a:avLst/>
                  <a:gdLst>
                    <a:gd name="T0" fmla="*/ 30 w 32"/>
                    <a:gd name="T1" fmla="*/ 0 h 22"/>
                    <a:gd name="T2" fmla="*/ 3 w 32"/>
                    <a:gd name="T3" fmla="*/ 0 h 22"/>
                    <a:gd name="T4" fmla="*/ 0 w 32"/>
                    <a:gd name="T5" fmla="*/ 2 h 22"/>
                    <a:gd name="T6" fmla="*/ 0 w 32"/>
                    <a:gd name="T7" fmla="*/ 19 h 22"/>
                    <a:gd name="T8" fmla="*/ 3 w 32"/>
                    <a:gd name="T9" fmla="*/ 22 h 22"/>
                    <a:gd name="T10" fmla="*/ 30 w 32"/>
                    <a:gd name="T11" fmla="*/ 22 h 22"/>
                    <a:gd name="T12" fmla="*/ 32 w 32"/>
                    <a:gd name="T13" fmla="*/ 19 h 22"/>
                    <a:gd name="T14" fmla="*/ 32 w 32"/>
                    <a:gd name="T15" fmla="*/ 2 h 22"/>
                    <a:gd name="T16" fmla="*/ 30 w 32"/>
                    <a:gd name="T17" fmla="*/ 0 h 22"/>
                    <a:gd name="T18" fmla="*/ 30 w 32"/>
                    <a:gd name="T19" fmla="*/ 0 h 22"/>
                    <a:gd name="T20" fmla="*/ 30 w 32"/>
                    <a:gd name="T21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2" h="22">
                      <a:moveTo>
                        <a:pt x="30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20"/>
                        <a:pt x="1" y="22"/>
                        <a:pt x="3" y="22"/>
                      </a:cubicBezTo>
                      <a:cubicBezTo>
                        <a:pt x="30" y="22"/>
                        <a:pt x="30" y="22"/>
                        <a:pt x="30" y="22"/>
                      </a:cubicBezTo>
                      <a:cubicBezTo>
                        <a:pt x="31" y="22"/>
                        <a:pt x="32" y="20"/>
                        <a:pt x="32" y="19"/>
                      </a:cubicBezTo>
                      <a:cubicBezTo>
                        <a:pt x="32" y="2"/>
                        <a:pt x="32" y="2"/>
                        <a:pt x="32" y="2"/>
                      </a:cubicBezTo>
                      <a:cubicBezTo>
                        <a:pt x="32" y="1"/>
                        <a:pt x="31" y="0"/>
                        <a:pt x="30" y="0"/>
                      </a:cubicBezTo>
                      <a:close/>
                      <a:moveTo>
                        <a:pt x="30" y="0"/>
                      </a:moveTo>
                      <a:cubicBezTo>
                        <a:pt x="30" y="0"/>
                        <a:pt x="30" y="0"/>
                        <a:pt x="3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7FC509E-70D9-4C20-9AD5-25199D5C8E29}"/>
                </a:ext>
              </a:extLst>
            </p:cNvPr>
            <p:cNvGrpSpPr/>
            <p:nvPr/>
          </p:nvGrpSpPr>
          <p:grpSpPr>
            <a:xfrm>
              <a:off x="5150260" y="4697111"/>
              <a:ext cx="295727" cy="544139"/>
              <a:chOff x="4333479" y="5446713"/>
              <a:chExt cx="198437" cy="365125"/>
            </a:xfrm>
            <a:solidFill>
              <a:schemeClr val="bg1"/>
            </a:solidFill>
          </p:grpSpPr>
          <p:sp>
            <p:nvSpPr>
              <p:cNvPr id="58" name="Freeform 168">
                <a:extLst>
                  <a:ext uri="{FF2B5EF4-FFF2-40B4-BE49-F238E27FC236}">
                    <a16:creationId xmlns:a16="http://schemas.microsoft.com/office/drawing/2014/main" id="{005A879F-534E-48A6-91A1-8C43657F0C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0792" y="5446713"/>
                <a:ext cx="19050" cy="36513"/>
              </a:xfrm>
              <a:custGeom>
                <a:avLst/>
                <a:gdLst>
                  <a:gd name="T0" fmla="*/ 3 w 6"/>
                  <a:gd name="T1" fmla="*/ 11 h 11"/>
                  <a:gd name="T2" fmla="*/ 6 w 6"/>
                  <a:gd name="T3" fmla="*/ 8 h 11"/>
                  <a:gd name="T4" fmla="*/ 6 w 6"/>
                  <a:gd name="T5" fmla="*/ 3 h 11"/>
                  <a:gd name="T6" fmla="*/ 3 w 6"/>
                  <a:gd name="T7" fmla="*/ 0 h 11"/>
                  <a:gd name="T8" fmla="*/ 0 w 6"/>
                  <a:gd name="T9" fmla="*/ 3 h 11"/>
                  <a:gd name="T10" fmla="*/ 0 w 6"/>
                  <a:gd name="T11" fmla="*/ 8 h 11"/>
                  <a:gd name="T12" fmla="*/ 3 w 6"/>
                  <a:gd name="T13" fmla="*/ 11 h 11"/>
                  <a:gd name="T14" fmla="*/ 3 w 6"/>
                  <a:gd name="T15" fmla="*/ 11 h 11"/>
                  <a:gd name="T16" fmla="*/ 3 w 6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11">
                    <a:moveTo>
                      <a:pt x="3" y="11"/>
                    </a:moveTo>
                    <a:cubicBezTo>
                      <a:pt x="5" y="11"/>
                      <a:pt x="6" y="10"/>
                      <a:pt x="6" y="8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5" y="0"/>
                      <a:pt x="3" y="0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0"/>
                      <a:pt x="2" y="11"/>
                      <a:pt x="3" y="11"/>
                    </a:cubicBezTo>
                    <a:close/>
                    <a:moveTo>
                      <a:pt x="3" y="11"/>
                    </a:moveTo>
                    <a:cubicBezTo>
                      <a:pt x="3" y="11"/>
                      <a:pt x="3" y="11"/>
                      <a:pt x="3" y="1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169">
                <a:extLst>
                  <a:ext uri="{FF2B5EF4-FFF2-40B4-BE49-F238E27FC236}">
                    <a16:creationId xmlns:a16="http://schemas.microsoft.com/office/drawing/2014/main" id="{C9CF7E39-857A-407B-AB70-9F74EB5C29F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33479" y="5538788"/>
                <a:ext cx="31750" cy="19050"/>
              </a:xfrm>
              <a:custGeom>
                <a:avLst/>
                <a:gdLst>
                  <a:gd name="T0" fmla="*/ 7 w 10"/>
                  <a:gd name="T1" fmla="*/ 0 h 6"/>
                  <a:gd name="T2" fmla="*/ 3 w 10"/>
                  <a:gd name="T3" fmla="*/ 0 h 6"/>
                  <a:gd name="T4" fmla="*/ 0 w 10"/>
                  <a:gd name="T5" fmla="*/ 3 h 6"/>
                  <a:gd name="T6" fmla="*/ 3 w 10"/>
                  <a:gd name="T7" fmla="*/ 6 h 6"/>
                  <a:gd name="T8" fmla="*/ 7 w 10"/>
                  <a:gd name="T9" fmla="*/ 6 h 6"/>
                  <a:gd name="T10" fmla="*/ 10 w 10"/>
                  <a:gd name="T11" fmla="*/ 3 h 6"/>
                  <a:gd name="T12" fmla="*/ 7 w 10"/>
                  <a:gd name="T13" fmla="*/ 0 h 6"/>
                  <a:gd name="T14" fmla="*/ 7 w 10"/>
                  <a:gd name="T15" fmla="*/ 0 h 6"/>
                  <a:gd name="T16" fmla="*/ 7 w 10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6">
                    <a:moveTo>
                      <a:pt x="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9" y="6"/>
                      <a:pt x="10" y="5"/>
                      <a:pt x="10" y="3"/>
                    </a:cubicBezTo>
                    <a:cubicBezTo>
                      <a:pt x="10" y="1"/>
                      <a:pt x="9" y="0"/>
                      <a:pt x="7" y="0"/>
                    </a:cubicBezTo>
                    <a:close/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170">
                <a:extLst>
                  <a:ext uri="{FF2B5EF4-FFF2-40B4-BE49-F238E27FC236}">
                    <a16:creationId xmlns:a16="http://schemas.microsoft.com/office/drawing/2014/main" id="{8AFD0F41-8583-4154-AA2C-7C77E8D19B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5404" y="5538788"/>
                <a:ext cx="36512" cy="19050"/>
              </a:xfrm>
              <a:custGeom>
                <a:avLst/>
                <a:gdLst>
                  <a:gd name="T0" fmla="*/ 8 w 11"/>
                  <a:gd name="T1" fmla="*/ 0 h 6"/>
                  <a:gd name="T2" fmla="*/ 3 w 11"/>
                  <a:gd name="T3" fmla="*/ 0 h 6"/>
                  <a:gd name="T4" fmla="*/ 0 w 11"/>
                  <a:gd name="T5" fmla="*/ 3 h 6"/>
                  <a:gd name="T6" fmla="*/ 3 w 11"/>
                  <a:gd name="T7" fmla="*/ 6 h 6"/>
                  <a:gd name="T8" fmla="*/ 8 w 11"/>
                  <a:gd name="T9" fmla="*/ 6 h 6"/>
                  <a:gd name="T10" fmla="*/ 11 w 11"/>
                  <a:gd name="T11" fmla="*/ 3 h 6"/>
                  <a:gd name="T12" fmla="*/ 8 w 11"/>
                  <a:gd name="T13" fmla="*/ 0 h 6"/>
                  <a:gd name="T14" fmla="*/ 8 w 11"/>
                  <a:gd name="T15" fmla="*/ 0 h 6"/>
                  <a:gd name="T16" fmla="*/ 8 w 11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6">
                    <a:moveTo>
                      <a:pt x="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0" y="6"/>
                      <a:pt x="11" y="5"/>
                      <a:pt x="11" y="3"/>
                    </a:cubicBezTo>
                    <a:cubicBezTo>
                      <a:pt x="11" y="1"/>
                      <a:pt x="10" y="0"/>
                      <a:pt x="8" y="0"/>
                    </a:cubicBezTo>
                    <a:close/>
                    <a:moveTo>
                      <a:pt x="8" y="0"/>
                    </a:moveTo>
                    <a:cubicBezTo>
                      <a:pt x="8" y="0"/>
                      <a:pt x="8" y="0"/>
                      <a:pt x="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71">
                <a:extLst>
                  <a:ext uri="{FF2B5EF4-FFF2-40B4-BE49-F238E27FC236}">
                    <a16:creationId xmlns:a16="http://schemas.microsoft.com/office/drawing/2014/main" id="{6E065A52-CBFE-41E4-9306-BC475CB4FA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6354" y="5470525"/>
                <a:ext cx="34925" cy="31750"/>
              </a:xfrm>
              <a:custGeom>
                <a:avLst/>
                <a:gdLst>
                  <a:gd name="T0" fmla="*/ 4 w 11"/>
                  <a:gd name="T1" fmla="*/ 10 h 10"/>
                  <a:gd name="T2" fmla="*/ 6 w 11"/>
                  <a:gd name="T3" fmla="*/ 9 h 10"/>
                  <a:gd name="T4" fmla="*/ 9 w 11"/>
                  <a:gd name="T5" fmla="*/ 6 h 10"/>
                  <a:gd name="T6" fmla="*/ 9 w 11"/>
                  <a:gd name="T7" fmla="*/ 1 h 10"/>
                  <a:gd name="T8" fmla="*/ 5 w 11"/>
                  <a:gd name="T9" fmla="*/ 1 h 10"/>
                  <a:gd name="T10" fmla="*/ 2 w 11"/>
                  <a:gd name="T11" fmla="*/ 5 h 10"/>
                  <a:gd name="T12" fmla="*/ 2 w 11"/>
                  <a:gd name="T13" fmla="*/ 9 h 10"/>
                  <a:gd name="T14" fmla="*/ 4 w 11"/>
                  <a:gd name="T15" fmla="*/ 10 h 10"/>
                  <a:gd name="T16" fmla="*/ 4 w 11"/>
                  <a:gd name="T17" fmla="*/ 10 h 10"/>
                  <a:gd name="T18" fmla="*/ 4 w 11"/>
                  <a:gd name="T1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0">
                    <a:moveTo>
                      <a:pt x="4" y="10"/>
                    </a:moveTo>
                    <a:cubicBezTo>
                      <a:pt x="5" y="10"/>
                      <a:pt x="5" y="10"/>
                      <a:pt x="6" y="9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1" y="5"/>
                      <a:pt x="11" y="3"/>
                      <a:pt x="9" y="1"/>
                    </a:cubicBezTo>
                    <a:cubicBezTo>
                      <a:pt x="8" y="0"/>
                      <a:pt x="6" y="0"/>
                      <a:pt x="5" y="1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6"/>
                      <a:pt x="0" y="8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lose/>
                    <a:moveTo>
                      <a:pt x="4" y="10"/>
                    </a:moveTo>
                    <a:cubicBezTo>
                      <a:pt x="4" y="10"/>
                      <a:pt x="4" y="10"/>
                      <a:pt x="4" y="1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72">
                <a:extLst>
                  <a:ext uri="{FF2B5EF4-FFF2-40B4-BE49-F238E27FC236}">
                    <a16:creationId xmlns:a16="http://schemas.microsoft.com/office/drawing/2014/main" id="{10BDAAD9-85AC-4CD3-B20C-FFD34A73BD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2529" y="5470525"/>
                <a:ext cx="33337" cy="31750"/>
              </a:xfrm>
              <a:custGeom>
                <a:avLst/>
                <a:gdLst>
                  <a:gd name="T0" fmla="*/ 4 w 10"/>
                  <a:gd name="T1" fmla="*/ 9 h 10"/>
                  <a:gd name="T2" fmla="*/ 7 w 10"/>
                  <a:gd name="T3" fmla="*/ 10 h 10"/>
                  <a:gd name="T4" fmla="*/ 9 w 10"/>
                  <a:gd name="T5" fmla="*/ 9 h 10"/>
                  <a:gd name="T6" fmla="*/ 9 w 10"/>
                  <a:gd name="T7" fmla="*/ 5 h 10"/>
                  <a:gd name="T8" fmla="*/ 6 w 10"/>
                  <a:gd name="T9" fmla="*/ 1 h 10"/>
                  <a:gd name="T10" fmla="*/ 1 w 10"/>
                  <a:gd name="T11" fmla="*/ 1 h 10"/>
                  <a:gd name="T12" fmla="*/ 1 w 10"/>
                  <a:gd name="T13" fmla="*/ 6 h 10"/>
                  <a:gd name="T14" fmla="*/ 4 w 10"/>
                  <a:gd name="T15" fmla="*/ 9 h 10"/>
                  <a:gd name="T16" fmla="*/ 4 w 10"/>
                  <a:gd name="T17" fmla="*/ 9 h 10"/>
                  <a:gd name="T18" fmla="*/ 4 w 10"/>
                  <a:gd name="T19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0">
                    <a:moveTo>
                      <a:pt x="4" y="9"/>
                    </a:moveTo>
                    <a:cubicBezTo>
                      <a:pt x="5" y="10"/>
                      <a:pt x="6" y="10"/>
                      <a:pt x="7" y="10"/>
                    </a:cubicBezTo>
                    <a:cubicBezTo>
                      <a:pt x="8" y="10"/>
                      <a:pt x="8" y="10"/>
                      <a:pt x="9" y="9"/>
                    </a:cubicBezTo>
                    <a:cubicBezTo>
                      <a:pt x="10" y="8"/>
                      <a:pt x="10" y="6"/>
                      <a:pt x="9" y="5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2" y="0"/>
                      <a:pt x="1" y="1"/>
                    </a:cubicBezTo>
                    <a:cubicBezTo>
                      <a:pt x="0" y="3"/>
                      <a:pt x="0" y="5"/>
                      <a:pt x="1" y="6"/>
                    </a:cubicBezTo>
                    <a:lnTo>
                      <a:pt x="4" y="9"/>
                    </a:lnTo>
                    <a:close/>
                    <a:moveTo>
                      <a:pt x="4" y="9"/>
                    </a:moveTo>
                    <a:cubicBezTo>
                      <a:pt x="4" y="9"/>
                      <a:pt x="4" y="9"/>
                      <a:pt x="4" y="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173">
                <a:extLst>
                  <a:ext uri="{FF2B5EF4-FFF2-40B4-BE49-F238E27FC236}">
                    <a16:creationId xmlns:a16="http://schemas.microsoft.com/office/drawing/2014/main" id="{7882E48A-C1AD-4B98-ABF1-9BB93930BB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98567" y="5508625"/>
                <a:ext cx="68262" cy="71438"/>
              </a:xfrm>
              <a:custGeom>
                <a:avLst/>
                <a:gdLst>
                  <a:gd name="T0" fmla="*/ 10 w 21"/>
                  <a:gd name="T1" fmla="*/ 22 h 22"/>
                  <a:gd name="T2" fmla="*/ 21 w 21"/>
                  <a:gd name="T3" fmla="*/ 11 h 22"/>
                  <a:gd name="T4" fmla="*/ 10 w 21"/>
                  <a:gd name="T5" fmla="*/ 0 h 22"/>
                  <a:gd name="T6" fmla="*/ 0 w 21"/>
                  <a:gd name="T7" fmla="*/ 11 h 22"/>
                  <a:gd name="T8" fmla="*/ 10 w 21"/>
                  <a:gd name="T9" fmla="*/ 22 h 22"/>
                  <a:gd name="T10" fmla="*/ 10 w 21"/>
                  <a:gd name="T11" fmla="*/ 22 h 22"/>
                  <a:gd name="T12" fmla="*/ 10 w 21"/>
                  <a:gd name="T13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2">
                    <a:moveTo>
                      <a:pt x="10" y="22"/>
                    </a:moveTo>
                    <a:cubicBezTo>
                      <a:pt x="16" y="22"/>
                      <a:pt x="21" y="17"/>
                      <a:pt x="21" y="11"/>
                    </a:cubicBezTo>
                    <a:cubicBezTo>
                      <a:pt x="21" y="5"/>
                      <a:pt x="16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ubicBezTo>
                      <a:pt x="0" y="17"/>
                      <a:pt x="4" y="22"/>
                      <a:pt x="10" y="22"/>
                    </a:cubicBezTo>
                    <a:close/>
                    <a:moveTo>
                      <a:pt x="10" y="22"/>
                    </a:moveTo>
                    <a:cubicBezTo>
                      <a:pt x="10" y="22"/>
                      <a:pt x="10" y="22"/>
                      <a:pt x="10" y="2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74">
                <a:extLst>
                  <a:ext uri="{FF2B5EF4-FFF2-40B4-BE49-F238E27FC236}">
                    <a16:creationId xmlns:a16="http://schemas.microsoft.com/office/drawing/2014/main" id="{C2760C03-DA15-40AD-8FEF-03B4F8752F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71579" y="5592763"/>
                <a:ext cx="120650" cy="219075"/>
              </a:xfrm>
              <a:custGeom>
                <a:avLst/>
                <a:gdLst>
                  <a:gd name="T0" fmla="*/ 30 w 37"/>
                  <a:gd name="T1" fmla="*/ 1 h 67"/>
                  <a:gd name="T2" fmla="*/ 30 w 37"/>
                  <a:gd name="T3" fmla="*/ 1 h 67"/>
                  <a:gd name="T4" fmla="*/ 27 w 37"/>
                  <a:gd name="T5" fmla="*/ 0 h 67"/>
                  <a:gd name="T6" fmla="*/ 26 w 37"/>
                  <a:gd name="T7" fmla="*/ 1 h 67"/>
                  <a:gd name="T8" fmla="*/ 19 w 37"/>
                  <a:gd name="T9" fmla="*/ 9 h 67"/>
                  <a:gd name="T10" fmla="*/ 17 w 37"/>
                  <a:gd name="T11" fmla="*/ 9 h 67"/>
                  <a:gd name="T12" fmla="*/ 11 w 37"/>
                  <a:gd name="T13" fmla="*/ 1 h 67"/>
                  <a:gd name="T14" fmla="*/ 10 w 37"/>
                  <a:gd name="T15" fmla="*/ 0 h 67"/>
                  <a:gd name="T16" fmla="*/ 6 w 37"/>
                  <a:gd name="T17" fmla="*/ 1 h 67"/>
                  <a:gd name="T18" fmla="*/ 0 w 37"/>
                  <a:gd name="T19" fmla="*/ 10 h 67"/>
                  <a:gd name="T20" fmla="*/ 0 w 37"/>
                  <a:gd name="T21" fmla="*/ 29 h 67"/>
                  <a:gd name="T22" fmla="*/ 0 w 37"/>
                  <a:gd name="T23" fmla="*/ 29 h 67"/>
                  <a:gd name="T24" fmla="*/ 7 w 37"/>
                  <a:gd name="T25" fmla="*/ 40 h 67"/>
                  <a:gd name="T26" fmla="*/ 7 w 37"/>
                  <a:gd name="T27" fmla="*/ 66 h 67"/>
                  <a:gd name="T28" fmla="*/ 8 w 37"/>
                  <a:gd name="T29" fmla="*/ 67 h 67"/>
                  <a:gd name="T30" fmla="*/ 29 w 37"/>
                  <a:gd name="T31" fmla="*/ 67 h 67"/>
                  <a:gd name="T32" fmla="*/ 30 w 37"/>
                  <a:gd name="T33" fmla="*/ 66 h 67"/>
                  <a:gd name="T34" fmla="*/ 30 w 37"/>
                  <a:gd name="T35" fmla="*/ 40 h 67"/>
                  <a:gd name="T36" fmla="*/ 36 w 37"/>
                  <a:gd name="T37" fmla="*/ 29 h 67"/>
                  <a:gd name="T38" fmla="*/ 37 w 37"/>
                  <a:gd name="T39" fmla="*/ 29 h 67"/>
                  <a:gd name="T40" fmla="*/ 37 w 37"/>
                  <a:gd name="T41" fmla="*/ 10 h 67"/>
                  <a:gd name="T42" fmla="*/ 30 w 37"/>
                  <a:gd name="T43" fmla="*/ 1 h 67"/>
                  <a:gd name="T44" fmla="*/ 30 w 37"/>
                  <a:gd name="T45" fmla="*/ 1 h 67"/>
                  <a:gd name="T46" fmla="*/ 30 w 37"/>
                  <a:gd name="T47" fmla="*/ 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7" h="67">
                    <a:moveTo>
                      <a:pt x="30" y="1"/>
                    </a:moveTo>
                    <a:cubicBezTo>
                      <a:pt x="30" y="1"/>
                      <a:pt x="30" y="1"/>
                      <a:pt x="30" y="1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6" y="0"/>
                      <a:pt x="26" y="1"/>
                    </a:cubicBezTo>
                    <a:cubicBezTo>
                      <a:pt x="25" y="3"/>
                      <a:pt x="21" y="7"/>
                      <a:pt x="19" y="9"/>
                    </a:cubicBezTo>
                    <a:cubicBezTo>
                      <a:pt x="19" y="10"/>
                      <a:pt x="18" y="10"/>
                      <a:pt x="17" y="9"/>
                    </a:cubicBezTo>
                    <a:cubicBezTo>
                      <a:pt x="15" y="7"/>
                      <a:pt x="12" y="3"/>
                      <a:pt x="11" y="1"/>
                    </a:cubicBezTo>
                    <a:cubicBezTo>
                      <a:pt x="11" y="0"/>
                      <a:pt x="10" y="0"/>
                      <a:pt x="10" y="0"/>
                    </a:cubicBezTo>
                    <a:cubicBezTo>
                      <a:pt x="10" y="0"/>
                      <a:pt x="6" y="1"/>
                      <a:pt x="6" y="1"/>
                    </a:cubicBezTo>
                    <a:cubicBezTo>
                      <a:pt x="3" y="2"/>
                      <a:pt x="0" y="6"/>
                      <a:pt x="0" y="10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7" y="66"/>
                      <a:pt x="7" y="66"/>
                      <a:pt x="7" y="66"/>
                    </a:cubicBezTo>
                    <a:cubicBezTo>
                      <a:pt x="7" y="66"/>
                      <a:pt x="7" y="67"/>
                      <a:pt x="8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67"/>
                      <a:pt x="30" y="66"/>
                      <a:pt x="30" y="66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6"/>
                      <a:pt x="34" y="2"/>
                      <a:pt x="30" y="1"/>
                    </a:cubicBezTo>
                    <a:close/>
                    <a:moveTo>
                      <a:pt x="30" y="1"/>
                    </a:moveTo>
                    <a:cubicBezTo>
                      <a:pt x="30" y="1"/>
                      <a:pt x="30" y="1"/>
                      <a:pt x="30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0633E22E-946A-49BE-8C44-7250F555FA75}"/>
              </a:ext>
            </a:extLst>
          </p:cNvPr>
          <p:cNvSpPr txBox="1"/>
          <p:nvPr/>
        </p:nvSpPr>
        <p:spPr>
          <a:xfrm>
            <a:off x="2545121" y="2902423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4E4C4E4C-1981-4D68-874C-238A1C597C33}"/>
              </a:ext>
            </a:extLst>
          </p:cNvPr>
          <p:cNvCxnSpPr>
            <a:cxnSpLocks/>
            <a:endCxn id="65" idx="3"/>
          </p:cNvCxnSpPr>
          <p:nvPr/>
        </p:nvCxnSpPr>
        <p:spPr>
          <a:xfrm rot="10800000">
            <a:off x="4186506" y="3056313"/>
            <a:ext cx="715564" cy="101897"/>
          </a:xfrm>
          <a:prstGeom prst="bentConnector3">
            <a:avLst>
              <a:gd name="adj1" fmla="val 55809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E5E6462-C170-4C11-90D0-1AF5792BB062}"/>
              </a:ext>
            </a:extLst>
          </p:cNvPr>
          <p:cNvSpPr txBox="1"/>
          <p:nvPr/>
        </p:nvSpPr>
        <p:spPr>
          <a:xfrm>
            <a:off x="1992906" y="4024272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C288D37-39AE-4426-A046-73B32705AE29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76097AF-04E5-4103-85EC-4DDB9A79ED8F}"/>
              </a:ext>
            </a:extLst>
          </p:cNvPr>
          <p:cNvSpPr txBox="1"/>
          <p:nvPr/>
        </p:nvSpPr>
        <p:spPr>
          <a:xfrm>
            <a:off x="8031179" y="2805717"/>
            <a:ext cx="2149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E879DF5-995F-4BE0-A8F5-92A1F8B2C8C2}"/>
              </a:ext>
            </a:extLst>
          </p:cNvPr>
          <p:cNvCxnSpPr>
            <a:cxnSpLocks/>
          </p:cNvCxnSpPr>
          <p:nvPr/>
        </p:nvCxnSpPr>
        <p:spPr>
          <a:xfrm rot="10800000" flipH="1">
            <a:off x="7315615" y="2943873"/>
            <a:ext cx="715564" cy="101897"/>
          </a:xfrm>
          <a:prstGeom prst="bentConnector3">
            <a:avLst>
              <a:gd name="adj1" fmla="val 55809"/>
            </a:avLst>
          </a:prstGeom>
          <a:ln w="28575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F24BD6F-D1A6-402E-B2F7-1A26F74AFDDC}"/>
              </a:ext>
            </a:extLst>
          </p:cNvPr>
          <p:cNvSpPr txBox="1"/>
          <p:nvPr/>
        </p:nvSpPr>
        <p:spPr>
          <a:xfrm>
            <a:off x="8539340" y="4068183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ECD2420-3038-4764-92CF-8DDC4FF38B00}"/>
              </a:ext>
            </a:extLst>
          </p:cNvPr>
          <p:cNvSpPr txBox="1"/>
          <p:nvPr/>
        </p:nvSpPr>
        <p:spPr>
          <a:xfrm>
            <a:off x="7673397" y="5357620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7BEC174-01CE-439B-9A52-9E2C4CF6D4C3}"/>
              </a:ext>
            </a:extLst>
          </p:cNvPr>
          <p:cNvSpPr txBox="1"/>
          <p:nvPr/>
        </p:nvSpPr>
        <p:spPr>
          <a:xfrm>
            <a:off x="6759770" y="2156454"/>
            <a:ext cx="2149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3EEDCE6-6A73-43A2-B1BE-E4FE7AAE3D2B}"/>
              </a:ext>
            </a:extLst>
          </p:cNvPr>
          <p:cNvSpPr txBox="1"/>
          <p:nvPr/>
        </p:nvSpPr>
        <p:spPr>
          <a:xfrm>
            <a:off x="6539953" y="6124974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6108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65" grpId="0"/>
      <p:bldP spid="70" grpId="0"/>
      <p:bldP spid="74" grpId="0"/>
      <p:bldP spid="76" grpId="0"/>
      <p:bldP spid="78" grpId="0"/>
      <p:bldP spid="80" grpId="0"/>
      <p:bldP spid="82" grpId="0"/>
      <p:bldP spid="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CDB04A3-D388-4C4C-953F-BF8C936E8BCC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1FAD59-E07D-48C1-94ED-FC8CD25ED2D5}"/>
              </a:ext>
            </a:extLst>
          </p:cNvPr>
          <p:cNvSpPr/>
          <p:nvPr/>
        </p:nvSpPr>
        <p:spPr>
          <a:xfrm>
            <a:off x="6909834" y="4928710"/>
            <a:ext cx="4453530" cy="133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4D40DA0-72B7-47DA-A910-72CD67D599C3}"/>
              </a:ext>
            </a:extLst>
          </p:cNvPr>
          <p:cNvGrpSpPr/>
          <p:nvPr/>
        </p:nvGrpSpPr>
        <p:grpSpPr>
          <a:xfrm>
            <a:off x="7006818" y="2721949"/>
            <a:ext cx="1846239" cy="1507110"/>
            <a:chOff x="7034528" y="2514127"/>
            <a:chExt cx="1846239" cy="150711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88C588-E5DE-401F-B97A-82F66BE42B90}"/>
                </a:ext>
              </a:extLst>
            </p:cNvPr>
            <p:cNvSpPr/>
            <p:nvPr/>
          </p:nvSpPr>
          <p:spPr>
            <a:xfrm>
              <a:off x="7034528" y="2514127"/>
              <a:ext cx="1846239" cy="15071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D38A48B-B679-4065-8019-62B3E5AE64D6}"/>
                </a:ext>
              </a:extLst>
            </p:cNvPr>
            <p:cNvSpPr txBox="1"/>
            <p:nvPr/>
          </p:nvSpPr>
          <p:spPr>
            <a:xfrm>
              <a:off x="7131510" y="2823035"/>
              <a:ext cx="16522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</a:rPr>
                <a:t>85%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2571AE-9147-4240-AEF9-265B8687E7E9}"/>
                </a:ext>
              </a:extLst>
            </p:cNvPr>
            <p:cNvSpPr txBox="1"/>
            <p:nvPr/>
          </p:nvSpPr>
          <p:spPr>
            <a:xfrm>
              <a:off x="7131510" y="3388882"/>
              <a:ext cx="16522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61DBF9A-A050-4D5D-BDBD-66CA7FF1E26D}"/>
              </a:ext>
            </a:extLst>
          </p:cNvPr>
          <p:cNvGrpSpPr/>
          <p:nvPr/>
        </p:nvGrpSpPr>
        <p:grpSpPr>
          <a:xfrm>
            <a:off x="8950039" y="2721949"/>
            <a:ext cx="1846239" cy="1507110"/>
            <a:chOff x="8977749" y="2514127"/>
            <a:chExt cx="1846239" cy="150711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4CD15A5-AEB6-4CE0-9772-90D7304F29C4}"/>
                </a:ext>
              </a:extLst>
            </p:cNvPr>
            <p:cNvSpPr/>
            <p:nvPr/>
          </p:nvSpPr>
          <p:spPr>
            <a:xfrm>
              <a:off x="8977749" y="2514127"/>
              <a:ext cx="1846239" cy="15071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8148D3D-7CC1-431A-9583-A8802CD531A1}"/>
                </a:ext>
              </a:extLst>
            </p:cNvPr>
            <p:cNvSpPr txBox="1"/>
            <p:nvPr/>
          </p:nvSpPr>
          <p:spPr>
            <a:xfrm>
              <a:off x="9203200" y="2878455"/>
              <a:ext cx="13953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</a:rPr>
                <a:t>78%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AFA1501-B569-430F-BC41-D8B3B60E59DA}"/>
                </a:ext>
              </a:extLst>
            </p:cNvPr>
            <p:cNvSpPr txBox="1"/>
            <p:nvPr/>
          </p:nvSpPr>
          <p:spPr>
            <a:xfrm>
              <a:off x="9074731" y="3444302"/>
              <a:ext cx="16522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D004746-FBA2-45FD-9698-F73BE4A63BBA}"/>
              </a:ext>
            </a:extLst>
          </p:cNvPr>
          <p:cNvSpPr txBox="1"/>
          <p:nvPr/>
        </p:nvSpPr>
        <p:spPr>
          <a:xfrm>
            <a:off x="6909833" y="4632903"/>
            <a:ext cx="1652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97C1155-8B48-49BD-936D-DE9F79B5E244}"/>
              </a:ext>
            </a:extLst>
          </p:cNvPr>
          <p:cNvGrpSpPr/>
          <p:nvPr/>
        </p:nvGrpSpPr>
        <p:grpSpPr>
          <a:xfrm>
            <a:off x="1510147" y="2300892"/>
            <a:ext cx="4073236" cy="4071146"/>
            <a:chOff x="1510147" y="2300892"/>
            <a:chExt cx="4073236" cy="407114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6352139D-8093-4C81-8459-2D30EC6EC22E}"/>
                </a:ext>
              </a:extLst>
            </p:cNvPr>
            <p:cNvGrpSpPr/>
            <p:nvPr/>
          </p:nvGrpSpPr>
          <p:grpSpPr>
            <a:xfrm>
              <a:off x="1510147" y="2300892"/>
              <a:ext cx="4073236" cy="4071146"/>
              <a:chOff x="4208462" y="1785938"/>
              <a:chExt cx="3094037" cy="3092450"/>
            </a:xfrm>
          </p:grpSpPr>
          <p:sp>
            <p:nvSpPr>
              <p:cNvPr id="3" name="Freeform 10">
                <a:extLst>
                  <a:ext uri="{FF2B5EF4-FFF2-40B4-BE49-F238E27FC236}">
                    <a16:creationId xmlns:a16="http://schemas.microsoft.com/office/drawing/2014/main" id="{72437BB8-4C35-43ED-996B-7A82CA4F5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737" y="1785938"/>
                <a:ext cx="744538" cy="1546225"/>
              </a:xfrm>
              <a:custGeom>
                <a:avLst/>
                <a:gdLst>
                  <a:gd name="T0" fmla="*/ 306 w 306"/>
                  <a:gd name="T1" fmla="*/ 0 h 637"/>
                  <a:gd name="T2" fmla="*/ 0 w 306"/>
                  <a:gd name="T3" fmla="*/ 78 h 637"/>
                  <a:gd name="T4" fmla="*/ 306 w 306"/>
                  <a:gd name="T5" fmla="*/ 637 h 637"/>
                  <a:gd name="T6" fmla="*/ 306 w 306"/>
                  <a:gd name="T7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6" h="637">
                    <a:moveTo>
                      <a:pt x="306" y="0"/>
                    </a:moveTo>
                    <a:cubicBezTo>
                      <a:pt x="195" y="0"/>
                      <a:pt x="91" y="28"/>
                      <a:pt x="0" y="78"/>
                    </a:cubicBezTo>
                    <a:cubicBezTo>
                      <a:pt x="306" y="637"/>
                      <a:pt x="306" y="637"/>
                      <a:pt x="306" y="637"/>
                    </a:cubicBezTo>
                    <a:cubicBezTo>
                      <a:pt x="306" y="0"/>
                      <a:pt x="306" y="0"/>
                      <a:pt x="306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" name="Freeform 11">
                <a:extLst>
                  <a:ext uri="{FF2B5EF4-FFF2-40B4-BE49-F238E27FC236}">
                    <a16:creationId xmlns:a16="http://schemas.microsoft.com/office/drawing/2014/main" id="{96236A81-3867-4D5A-AEDF-3F3735235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3549" y="1974850"/>
                <a:ext cx="1482725" cy="1357313"/>
              </a:xfrm>
              <a:custGeom>
                <a:avLst/>
                <a:gdLst>
                  <a:gd name="T0" fmla="*/ 304 w 610"/>
                  <a:gd name="T1" fmla="*/ 0 h 559"/>
                  <a:gd name="T2" fmla="*/ 0 w 610"/>
                  <a:gd name="T3" fmla="*/ 375 h 559"/>
                  <a:gd name="T4" fmla="*/ 610 w 610"/>
                  <a:gd name="T5" fmla="*/ 559 h 559"/>
                  <a:gd name="T6" fmla="*/ 304 w 610"/>
                  <a:gd name="T7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0" h="559">
                    <a:moveTo>
                      <a:pt x="304" y="0"/>
                    </a:moveTo>
                    <a:cubicBezTo>
                      <a:pt x="159" y="80"/>
                      <a:pt x="48" y="214"/>
                      <a:pt x="0" y="375"/>
                    </a:cubicBezTo>
                    <a:cubicBezTo>
                      <a:pt x="610" y="559"/>
                      <a:pt x="610" y="559"/>
                      <a:pt x="610" y="559"/>
                    </a:cubicBezTo>
                    <a:cubicBezTo>
                      <a:pt x="304" y="0"/>
                      <a:pt x="304" y="0"/>
                      <a:pt x="304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12">
                <a:extLst>
                  <a:ext uri="{FF2B5EF4-FFF2-40B4-BE49-F238E27FC236}">
                    <a16:creationId xmlns:a16="http://schemas.microsoft.com/office/drawing/2014/main" id="{D85F25FB-9ACF-4163-B238-7B3D9BB849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6799" y="1785938"/>
                <a:ext cx="2425700" cy="3092450"/>
              </a:xfrm>
              <a:custGeom>
                <a:avLst/>
                <a:gdLst>
                  <a:gd name="T0" fmla="*/ 362 w 999"/>
                  <a:gd name="T1" fmla="*/ 0 h 1274"/>
                  <a:gd name="T2" fmla="*/ 362 w 999"/>
                  <a:gd name="T3" fmla="*/ 637 h 1274"/>
                  <a:gd name="T4" fmla="*/ 0 w 999"/>
                  <a:gd name="T5" fmla="*/ 1161 h 1274"/>
                  <a:gd name="T6" fmla="*/ 362 w 999"/>
                  <a:gd name="T7" fmla="*/ 1274 h 1274"/>
                  <a:gd name="T8" fmla="*/ 999 w 999"/>
                  <a:gd name="T9" fmla="*/ 637 h 1274"/>
                  <a:gd name="T10" fmla="*/ 362 w 999"/>
                  <a:gd name="T11" fmla="*/ 0 h 1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9" h="1274">
                    <a:moveTo>
                      <a:pt x="362" y="0"/>
                    </a:moveTo>
                    <a:cubicBezTo>
                      <a:pt x="362" y="637"/>
                      <a:pt x="362" y="637"/>
                      <a:pt x="362" y="637"/>
                    </a:cubicBezTo>
                    <a:cubicBezTo>
                      <a:pt x="0" y="1161"/>
                      <a:pt x="0" y="1161"/>
                      <a:pt x="0" y="1161"/>
                    </a:cubicBezTo>
                    <a:cubicBezTo>
                      <a:pt x="103" y="1233"/>
                      <a:pt x="228" y="1274"/>
                      <a:pt x="362" y="1274"/>
                    </a:cubicBezTo>
                    <a:cubicBezTo>
                      <a:pt x="714" y="1274"/>
                      <a:pt x="999" y="989"/>
                      <a:pt x="999" y="637"/>
                    </a:cubicBezTo>
                    <a:cubicBezTo>
                      <a:pt x="999" y="285"/>
                      <a:pt x="714" y="0"/>
                      <a:pt x="362" y="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13">
                <a:extLst>
                  <a:ext uri="{FF2B5EF4-FFF2-40B4-BE49-F238E27FC236}">
                    <a16:creationId xmlns:a16="http://schemas.microsoft.com/office/drawing/2014/main" id="{5DAD626F-9975-4349-8925-90476F55A8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462" y="2886075"/>
                <a:ext cx="1547813" cy="1719263"/>
              </a:xfrm>
              <a:custGeom>
                <a:avLst/>
                <a:gdLst>
                  <a:gd name="T0" fmla="*/ 27 w 637"/>
                  <a:gd name="T1" fmla="*/ 0 h 708"/>
                  <a:gd name="T2" fmla="*/ 0 w 637"/>
                  <a:gd name="T3" fmla="*/ 184 h 708"/>
                  <a:gd name="T4" fmla="*/ 275 w 637"/>
                  <a:gd name="T5" fmla="*/ 708 h 708"/>
                  <a:gd name="T6" fmla="*/ 637 w 637"/>
                  <a:gd name="T7" fmla="*/ 184 h 708"/>
                  <a:gd name="T8" fmla="*/ 27 w 637"/>
                  <a:gd name="T9" fmla="*/ 0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708">
                    <a:moveTo>
                      <a:pt x="27" y="0"/>
                    </a:moveTo>
                    <a:cubicBezTo>
                      <a:pt x="9" y="58"/>
                      <a:pt x="0" y="120"/>
                      <a:pt x="0" y="184"/>
                    </a:cubicBezTo>
                    <a:cubicBezTo>
                      <a:pt x="0" y="402"/>
                      <a:pt x="109" y="593"/>
                      <a:pt x="275" y="708"/>
                    </a:cubicBezTo>
                    <a:cubicBezTo>
                      <a:pt x="637" y="184"/>
                      <a:pt x="637" y="184"/>
                      <a:pt x="637" y="184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Oval 14">
                <a:extLst>
                  <a:ext uri="{FF2B5EF4-FFF2-40B4-BE49-F238E27FC236}">
                    <a16:creationId xmlns:a16="http://schemas.microsoft.com/office/drawing/2014/main" id="{98088B41-403C-4431-8EC9-FB357F7F6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1774" y="2887663"/>
                <a:ext cx="889000" cy="889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15">
                <a:extLst>
                  <a:ext uri="{FF2B5EF4-FFF2-40B4-BE49-F238E27FC236}">
                    <a16:creationId xmlns:a16="http://schemas.microsoft.com/office/drawing/2014/main" id="{A9BDA85E-29C7-461B-94CB-820BA102C1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3374" y="2617788"/>
                <a:ext cx="342900" cy="323850"/>
              </a:xfrm>
              <a:custGeom>
                <a:avLst/>
                <a:gdLst>
                  <a:gd name="T0" fmla="*/ 141 w 141"/>
                  <a:gd name="T1" fmla="*/ 0 h 133"/>
                  <a:gd name="T2" fmla="*/ 0 w 141"/>
                  <a:gd name="T3" fmla="*/ 36 h 133"/>
                  <a:gd name="T4" fmla="*/ 53 w 141"/>
                  <a:gd name="T5" fmla="*/ 133 h 133"/>
                  <a:gd name="T6" fmla="*/ 141 w 141"/>
                  <a:gd name="T7" fmla="*/ 111 h 133"/>
                  <a:gd name="T8" fmla="*/ 141 w 141"/>
                  <a:gd name="T9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" h="133">
                    <a:moveTo>
                      <a:pt x="141" y="0"/>
                    </a:moveTo>
                    <a:cubicBezTo>
                      <a:pt x="90" y="0"/>
                      <a:pt x="42" y="13"/>
                      <a:pt x="0" y="36"/>
                    </a:cubicBezTo>
                    <a:cubicBezTo>
                      <a:pt x="53" y="133"/>
                      <a:pt x="53" y="133"/>
                      <a:pt x="53" y="133"/>
                    </a:cubicBezTo>
                    <a:cubicBezTo>
                      <a:pt x="79" y="119"/>
                      <a:pt x="109" y="111"/>
                      <a:pt x="141" y="111"/>
                    </a:cubicBezTo>
                    <a:cubicBezTo>
                      <a:pt x="141" y="0"/>
                      <a:pt x="141" y="0"/>
                      <a:pt x="141" y="0"/>
                    </a:cubicBezTo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16">
                <a:extLst>
                  <a:ext uri="{FF2B5EF4-FFF2-40B4-BE49-F238E27FC236}">
                    <a16:creationId xmlns:a16="http://schemas.microsoft.com/office/drawing/2014/main" id="{550EB281-3225-4468-AD94-155F5A2D8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3649" y="2706688"/>
                <a:ext cx="468313" cy="496888"/>
              </a:xfrm>
              <a:custGeom>
                <a:avLst/>
                <a:gdLst>
                  <a:gd name="T0" fmla="*/ 140 w 193"/>
                  <a:gd name="T1" fmla="*/ 0 h 205"/>
                  <a:gd name="T2" fmla="*/ 0 w 193"/>
                  <a:gd name="T3" fmla="*/ 173 h 205"/>
                  <a:gd name="T4" fmla="*/ 106 w 193"/>
                  <a:gd name="T5" fmla="*/ 205 h 205"/>
                  <a:gd name="T6" fmla="*/ 193 w 193"/>
                  <a:gd name="T7" fmla="*/ 97 h 205"/>
                  <a:gd name="T8" fmla="*/ 140 w 193"/>
                  <a:gd name="T9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205">
                    <a:moveTo>
                      <a:pt x="140" y="0"/>
                    </a:moveTo>
                    <a:cubicBezTo>
                      <a:pt x="73" y="37"/>
                      <a:pt x="22" y="99"/>
                      <a:pt x="0" y="173"/>
                    </a:cubicBezTo>
                    <a:cubicBezTo>
                      <a:pt x="106" y="205"/>
                      <a:pt x="106" y="205"/>
                      <a:pt x="106" y="205"/>
                    </a:cubicBezTo>
                    <a:cubicBezTo>
                      <a:pt x="120" y="159"/>
                      <a:pt x="151" y="120"/>
                      <a:pt x="193" y="97"/>
                    </a:cubicBezTo>
                    <a:cubicBezTo>
                      <a:pt x="140" y="0"/>
                      <a:pt x="140" y="0"/>
                      <a:pt x="140" y="0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17">
                <a:extLst>
                  <a:ext uri="{FF2B5EF4-FFF2-40B4-BE49-F238E27FC236}">
                    <a16:creationId xmlns:a16="http://schemas.microsoft.com/office/drawing/2014/main" id="{89710D20-03DE-4362-ACE0-0BA2021634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9874" y="2617788"/>
                <a:ext cx="1119188" cy="1428750"/>
              </a:xfrm>
              <a:custGeom>
                <a:avLst/>
                <a:gdLst>
                  <a:gd name="T0" fmla="*/ 167 w 461"/>
                  <a:gd name="T1" fmla="*/ 0 h 588"/>
                  <a:gd name="T2" fmla="*/ 167 w 461"/>
                  <a:gd name="T3" fmla="*/ 0 h 588"/>
                  <a:gd name="T4" fmla="*/ 167 w 461"/>
                  <a:gd name="T5" fmla="*/ 111 h 588"/>
                  <a:gd name="T6" fmla="*/ 167 w 461"/>
                  <a:gd name="T7" fmla="*/ 111 h 588"/>
                  <a:gd name="T8" fmla="*/ 350 w 461"/>
                  <a:gd name="T9" fmla="*/ 294 h 588"/>
                  <a:gd name="T10" fmla="*/ 167 w 461"/>
                  <a:gd name="T11" fmla="*/ 477 h 588"/>
                  <a:gd name="T12" fmla="*/ 63 w 461"/>
                  <a:gd name="T13" fmla="*/ 445 h 588"/>
                  <a:gd name="T14" fmla="*/ 0 w 461"/>
                  <a:gd name="T15" fmla="*/ 536 h 588"/>
                  <a:gd name="T16" fmla="*/ 167 w 461"/>
                  <a:gd name="T17" fmla="*/ 588 h 588"/>
                  <a:gd name="T18" fmla="*/ 461 w 461"/>
                  <a:gd name="T19" fmla="*/ 294 h 588"/>
                  <a:gd name="T20" fmla="*/ 167 w 461"/>
                  <a:gd name="T2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1" h="588">
                    <a:moveTo>
                      <a:pt x="167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67" y="111"/>
                      <a:pt x="167" y="111"/>
                      <a:pt x="167" y="111"/>
                    </a:cubicBezTo>
                    <a:cubicBezTo>
                      <a:pt x="167" y="111"/>
                      <a:pt x="167" y="111"/>
                      <a:pt x="167" y="111"/>
                    </a:cubicBezTo>
                    <a:cubicBezTo>
                      <a:pt x="268" y="111"/>
                      <a:pt x="350" y="193"/>
                      <a:pt x="350" y="294"/>
                    </a:cubicBezTo>
                    <a:cubicBezTo>
                      <a:pt x="350" y="395"/>
                      <a:pt x="268" y="477"/>
                      <a:pt x="167" y="477"/>
                    </a:cubicBezTo>
                    <a:cubicBezTo>
                      <a:pt x="128" y="477"/>
                      <a:pt x="93" y="465"/>
                      <a:pt x="63" y="445"/>
                    </a:cubicBezTo>
                    <a:cubicBezTo>
                      <a:pt x="0" y="536"/>
                      <a:pt x="0" y="536"/>
                      <a:pt x="0" y="536"/>
                    </a:cubicBezTo>
                    <a:cubicBezTo>
                      <a:pt x="48" y="569"/>
                      <a:pt x="105" y="588"/>
                      <a:pt x="167" y="588"/>
                    </a:cubicBezTo>
                    <a:cubicBezTo>
                      <a:pt x="329" y="588"/>
                      <a:pt x="461" y="456"/>
                      <a:pt x="461" y="294"/>
                    </a:cubicBezTo>
                    <a:cubicBezTo>
                      <a:pt x="461" y="132"/>
                      <a:pt x="329" y="0"/>
                      <a:pt x="167" y="0"/>
                    </a:cubicBez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8">
                <a:extLst>
                  <a:ext uri="{FF2B5EF4-FFF2-40B4-BE49-F238E27FC236}">
                    <a16:creationId xmlns:a16="http://schemas.microsoft.com/office/drawing/2014/main" id="{D5126BE5-9F7D-4466-8172-3DD9A090B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1899" y="3125788"/>
                <a:ext cx="460375" cy="793750"/>
              </a:xfrm>
              <a:custGeom>
                <a:avLst/>
                <a:gdLst>
                  <a:gd name="T0" fmla="*/ 13 w 190"/>
                  <a:gd name="T1" fmla="*/ 0 h 327"/>
                  <a:gd name="T2" fmla="*/ 0 w 190"/>
                  <a:gd name="T3" fmla="*/ 85 h 327"/>
                  <a:gd name="T4" fmla="*/ 127 w 190"/>
                  <a:gd name="T5" fmla="*/ 327 h 327"/>
                  <a:gd name="T6" fmla="*/ 190 w 190"/>
                  <a:gd name="T7" fmla="*/ 236 h 327"/>
                  <a:gd name="T8" fmla="*/ 111 w 190"/>
                  <a:gd name="T9" fmla="*/ 85 h 327"/>
                  <a:gd name="T10" fmla="*/ 119 w 190"/>
                  <a:gd name="T11" fmla="*/ 32 h 327"/>
                  <a:gd name="T12" fmla="*/ 13 w 190"/>
                  <a:gd name="T13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0" h="327">
                    <a:moveTo>
                      <a:pt x="13" y="0"/>
                    </a:moveTo>
                    <a:cubicBezTo>
                      <a:pt x="5" y="27"/>
                      <a:pt x="0" y="56"/>
                      <a:pt x="0" y="85"/>
                    </a:cubicBezTo>
                    <a:cubicBezTo>
                      <a:pt x="0" y="185"/>
                      <a:pt x="50" y="274"/>
                      <a:pt x="127" y="327"/>
                    </a:cubicBezTo>
                    <a:cubicBezTo>
                      <a:pt x="190" y="236"/>
                      <a:pt x="190" y="236"/>
                      <a:pt x="190" y="236"/>
                    </a:cubicBezTo>
                    <a:cubicBezTo>
                      <a:pt x="142" y="203"/>
                      <a:pt x="111" y="148"/>
                      <a:pt x="111" y="85"/>
                    </a:cubicBezTo>
                    <a:cubicBezTo>
                      <a:pt x="111" y="67"/>
                      <a:pt x="114" y="49"/>
                      <a:pt x="119" y="32"/>
                    </a:cubicBezTo>
                    <a:cubicBezTo>
                      <a:pt x="13" y="0"/>
                      <a:pt x="13" y="0"/>
                      <a:pt x="13" y="0"/>
                    </a:cubicBez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9">
                <a:extLst>
                  <a:ext uri="{FF2B5EF4-FFF2-40B4-BE49-F238E27FC236}">
                    <a16:creationId xmlns:a16="http://schemas.microsoft.com/office/drawing/2014/main" id="{17EB3B2D-2458-4914-B2E9-46916DB4DB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1774" y="2887663"/>
                <a:ext cx="889000" cy="889000"/>
              </a:xfrm>
              <a:custGeom>
                <a:avLst/>
                <a:gdLst>
                  <a:gd name="T0" fmla="*/ 183 w 366"/>
                  <a:gd name="T1" fmla="*/ 0 h 366"/>
                  <a:gd name="T2" fmla="*/ 183 w 366"/>
                  <a:gd name="T3" fmla="*/ 0 h 366"/>
                  <a:gd name="T4" fmla="*/ 183 w 366"/>
                  <a:gd name="T5" fmla="*/ 0 h 366"/>
                  <a:gd name="T6" fmla="*/ 95 w 366"/>
                  <a:gd name="T7" fmla="*/ 22 h 366"/>
                  <a:gd name="T8" fmla="*/ 8 w 366"/>
                  <a:gd name="T9" fmla="*/ 130 h 366"/>
                  <a:gd name="T10" fmla="*/ 0 w 366"/>
                  <a:gd name="T11" fmla="*/ 183 h 366"/>
                  <a:gd name="T12" fmla="*/ 79 w 366"/>
                  <a:gd name="T13" fmla="*/ 334 h 366"/>
                  <a:gd name="T14" fmla="*/ 79 w 366"/>
                  <a:gd name="T15" fmla="*/ 334 h 366"/>
                  <a:gd name="T16" fmla="*/ 183 w 366"/>
                  <a:gd name="T17" fmla="*/ 366 h 366"/>
                  <a:gd name="T18" fmla="*/ 366 w 366"/>
                  <a:gd name="T19" fmla="*/ 183 h 366"/>
                  <a:gd name="T20" fmla="*/ 183 w 366"/>
                  <a:gd name="T21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6" h="366">
                    <a:moveTo>
                      <a:pt x="183" y="0"/>
                    </a:moveTo>
                    <a:cubicBezTo>
                      <a:pt x="183" y="0"/>
                      <a:pt x="183" y="0"/>
                      <a:pt x="183" y="0"/>
                    </a:cubicBezTo>
                    <a:cubicBezTo>
                      <a:pt x="183" y="0"/>
                      <a:pt x="183" y="0"/>
                      <a:pt x="183" y="0"/>
                    </a:cubicBezTo>
                    <a:cubicBezTo>
                      <a:pt x="151" y="0"/>
                      <a:pt x="121" y="8"/>
                      <a:pt x="95" y="22"/>
                    </a:cubicBezTo>
                    <a:cubicBezTo>
                      <a:pt x="53" y="45"/>
                      <a:pt x="22" y="84"/>
                      <a:pt x="8" y="130"/>
                    </a:cubicBezTo>
                    <a:cubicBezTo>
                      <a:pt x="3" y="147"/>
                      <a:pt x="0" y="165"/>
                      <a:pt x="0" y="183"/>
                    </a:cubicBezTo>
                    <a:cubicBezTo>
                      <a:pt x="0" y="246"/>
                      <a:pt x="31" y="301"/>
                      <a:pt x="79" y="334"/>
                    </a:cubicBezTo>
                    <a:cubicBezTo>
                      <a:pt x="79" y="334"/>
                      <a:pt x="79" y="334"/>
                      <a:pt x="79" y="334"/>
                    </a:cubicBezTo>
                    <a:cubicBezTo>
                      <a:pt x="109" y="354"/>
                      <a:pt x="144" y="366"/>
                      <a:pt x="183" y="366"/>
                    </a:cubicBezTo>
                    <a:cubicBezTo>
                      <a:pt x="284" y="366"/>
                      <a:pt x="366" y="284"/>
                      <a:pt x="366" y="183"/>
                    </a:cubicBezTo>
                    <a:cubicBezTo>
                      <a:pt x="366" y="82"/>
                      <a:pt x="284" y="0"/>
                      <a:pt x="18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0E567C2-FE1D-4E5C-8A60-F29524F14E24}"/>
                </a:ext>
              </a:extLst>
            </p:cNvPr>
            <p:cNvGrpSpPr/>
            <p:nvPr/>
          </p:nvGrpSpPr>
          <p:grpSpPr>
            <a:xfrm>
              <a:off x="4637698" y="4200958"/>
              <a:ext cx="503914" cy="739722"/>
              <a:chOff x="8531225" y="744538"/>
              <a:chExt cx="247650" cy="363538"/>
            </a:xfrm>
            <a:solidFill>
              <a:schemeClr val="bg1"/>
            </a:solidFill>
          </p:grpSpPr>
          <p:sp>
            <p:nvSpPr>
              <p:cNvPr id="24" name="Freeform 149">
                <a:extLst>
                  <a:ext uri="{FF2B5EF4-FFF2-40B4-BE49-F238E27FC236}">
                    <a16:creationId xmlns:a16="http://schemas.microsoft.com/office/drawing/2014/main" id="{D84226EC-DE3E-4036-B9E1-A8C131C405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9488" y="1039813"/>
                <a:ext cx="114300" cy="12700"/>
              </a:xfrm>
              <a:custGeom>
                <a:avLst/>
                <a:gdLst>
                  <a:gd name="T0" fmla="*/ 0 w 35"/>
                  <a:gd name="T1" fmla="*/ 4 h 4"/>
                  <a:gd name="T2" fmla="*/ 34 w 35"/>
                  <a:gd name="T3" fmla="*/ 4 h 4"/>
                  <a:gd name="T4" fmla="*/ 35 w 35"/>
                  <a:gd name="T5" fmla="*/ 0 h 4"/>
                  <a:gd name="T6" fmla="*/ 0 w 35"/>
                  <a:gd name="T7" fmla="*/ 0 h 4"/>
                  <a:gd name="T8" fmla="*/ 0 w 35"/>
                  <a:gd name="T9" fmla="*/ 4 h 4"/>
                  <a:gd name="T10" fmla="*/ 0 w 35"/>
                  <a:gd name="T11" fmla="*/ 4 h 4"/>
                  <a:gd name="T12" fmla="*/ 0 w 3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0" y="4"/>
                    </a:moveTo>
                    <a:cubicBezTo>
                      <a:pt x="34" y="4"/>
                      <a:pt x="34" y="4"/>
                      <a:pt x="34" y="4"/>
                    </a:cubicBezTo>
                    <a:cubicBezTo>
                      <a:pt x="34" y="3"/>
                      <a:pt x="34" y="2"/>
                      <a:pt x="3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3"/>
                      <a:pt x="0" y="4"/>
                    </a:cubicBezTo>
                    <a:close/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50">
                <a:extLst>
                  <a:ext uri="{FF2B5EF4-FFF2-40B4-BE49-F238E27FC236}">
                    <a16:creationId xmlns:a16="http://schemas.microsoft.com/office/drawing/2014/main" id="{412E930E-1436-44AA-85F8-CFED1C2F03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29650" y="887413"/>
                <a:ext cx="55562" cy="139700"/>
              </a:xfrm>
              <a:custGeom>
                <a:avLst/>
                <a:gdLst>
                  <a:gd name="T0" fmla="*/ 12 w 17"/>
                  <a:gd name="T1" fmla="*/ 43 h 43"/>
                  <a:gd name="T2" fmla="*/ 12 w 17"/>
                  <a:gd name="T3" fmla="*/ 21 h 43"/>
                  <a:gd name="T4" fmla="*/ 13 w 17"/>
                  <a:gd name="T5" fmla="*/ 20 h 43"/>
                  <a:gd name="T6" fmla="*/ 17 w 17"/>
                  <a:gd name="T7" fmla="*/ 14 h 43"/>
                  <a:gd name="T8" fmla="*/ 17 w 17"/>
                  <a:gd name="T9" fmla="*/ 3 h 43"/>
                  <a:gd name="T10" fmla="*/ 15 w 17"/>
                  <a:gd name="T11" fmla="*/ 0 h 43"/>
                  <a:gd name="T12" fmla="*/ 14 w 17"/>
                  <a:gd name="T13" fmla="*/ 0 h 43"/>
                  <a:gd name="T14" fmla="*/ 10 w 17"/>
                  <a:gd name="T15" fmla="*/ 3 h 43"/>
                  <a:gd name="T16" fmla="*/ 7 w 17"/>
                  <a:gd name="T17" fmla="*/ 3 h 43"/>
                  <a:gd name="T18" fmla="*/ 2 w 17"/>
                  <a:gd name="T19" fmla="*/ 0 h 43"/>
                  <a:gd name="T20" fmla="*/ 2 w 17"/>
                  <a:gd name="T21" fmla="*/ 0 h 43"/>
                  <a:gd name="T22" fmla="*/ 0 w 17"/>
                  <a:gd name="T23" fmla="*/ 3 h 43"/>
                  <a:gd name="T24" fmla="*/ 0 w 17"/>
                  <a:gd name="T25" fmla="*/ 14 h 43"/>
                  <a:gd name="T26" fmla="*/ 4 w 17"/>
                  <a:gd name="T27" fmla="*/ 20 h 43"/>
                  <a:gd name="T28" fmla="*/ 4 w 17"/>
                  <a:gd name="T29" fmla="*/ 21 h 43"/>
                  <a:gd name="T30" fmla="*/ 4 w 17"/>
                  <a:gd name="T31" fmla="*/ 43 h 43"/>
                  <a:gd name="T32" fmla="*/ 12 w 17"/>
                  <a:gd name="T33" fmla="*/ 43 h 43"/>
                  <a:gd name="T34" fmla="*/ 12 w 17"/>
                  <a:gd name="T35" fmla="*/ 43 h 43"/>
                  <a:gd name="T36" fmla="*/ 12 w 17"/>
                  <a:gd name="T37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" h="43">
                    <a:moveTo>
                      <a:pt x="12" y="43"/>
                    </a:move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21"/>
                      <a:pt x="12" y="20"/>
                      <a:pt x="13" y="20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2"/>
                      <a:pt x="16" y="0"/>
                      <a:pt x="15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4"/>
                      <a:pt x="8" y="4"/>
                      <a:pt x="7" y="3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4" y="20"/>
                      <a:pt x="4" y="21"/>
                      <a:pt x="4" y="21"/>
                    </a:cubicBezTo>
                    <a:cubicBezTo>
                      <a:pt x="4" y="43"/>
                      <a:pt x="4" y="43"/>
                      <a:pt x="4" y="43"/>
                    </a:cubicBezTo>
                    <a:lnTo>
                      <a:pt x="12" y="43"/>
                    </a:lnTo>
                    <a:close/>
                    <a:moveTo>
                      <a:pt x="12" y="43"/>
                    </a:moveTo>
                    <a:cubicBezTo>
                      <a:pt x="12" y="43"/>
                      <a:pt x="12" y="43"/>
                      <a:pt x="12" y="4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51">
                <a:extLst>
                  <a:ext uri="{FF2B5EF4-FFF2-40B4-BE49-F238E27FC236}">
                    <a16:creationId xmlns:a16="http://schemas.microsoft.com/office/drawing/2014/main" id="{951AA2B9-D622-4913-B864-7C631A31B92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9488" y="1065213"/>
                <a:ext cx="111125" cy="42863"/>
              </a:xfrm>
              <a:custGeom>
                <a:avLst/>
                <a:gdLst>
                  <a:gd name="T0" fmla="*/ 0 w 34"/>
                  <a:gd name="T1" fmla="*/ 0 h 13"/>
                  <a:gd name="T2" fmla="*/ 17 w 34"/>
                  <a:gd name="T3" fmla="*/ 13 h 13"/>
                  <a:gd name="T4" fmla="*/ 34 w 34"/>
                  <a:gd name="T5" fmla="*/ 0 h 13"/>
                  <a:gd name="T6" fmla="*/ 0 w 34"/>
                  <a:gd name="T7" fmla="*/ 0 h 13"/>
                  <a:gd name="T8" fmla="*/ 0 w 34"/>
                  <a:gd name="T9" fmla="*/ 0 h 13"/>
                  <a:gd name="T10" fmla="*/ 0 w 34"/>
                  <a:gd name="T1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13">
                    <a:moveTo>
                      <a:pt x="0" y="0"/>
                    </a:moveTo>
                    <a:cubicBezTo>
                      <a:pt x="2" y="13"/>
                      <a:pt x="11" y="13"/>
                      <a:pt x="17" y="13"/>
                    </a:cubicBezTo>
                    <a:cubicBezTo>
                      <a:pt x="23" y="13"/>
                      <a:pt x="33" y="13"/>
                      <a:pt x="34" y="0"/>
                    </a:cubicBezTo>
                    <a:lnTo>
                      <a:pt x="0" y="0"/>
                    </a:ln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52">
                <a:extLst>
                  <a:ext uri="{FF2B5EF4-FFF2-40B4-BE49-F238E27FC236}">
                    <a16:creationId xmlns:a16="http://schemas.microsoft.com/office/drawing/2014/main" id="{0FF6565F-39F5-4F41-8208-9C769A78F2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45525" y="828675"/>
                <a:ext cx="19050" cy="19050"/>
              </a:xfrm>
              <a:custGeom>
                <a:avLst/>
                <a:gdLst>
                  <a:gd name="T0" fmla="*/ 3 w 6"/>
                  <a:gd name="T1" fmla="*/ 0 h 6"/>
                  <a:gd name="T2" fmla="*/ 0 w 6"/>
                  <a:gd name="T3" fmla="*/ 3 h 6"/>
                  <a:gd name="T4" fmla="*/ 3 w 6"/>
                  <a:gd name="T5" fmla="*/ 6 h 6"/>
                  <a:gd name="T6" fmla="*/ 6 w 6"/>
                  <a:gd name="T7" fmla="*/ 3 h 6"/>
                  <a:gd name="T8" fmla="*/ 3 w 6"/>
                  <a:gd name="T9" fmla="*/ 0 h 6"/>
                  <a:gd name="T10" fmla="*/ 3 w 6"/>
                  <a:gd name="T11" fmla="*/ 0 h 6"/>
                  <a:gd name="T12" fmla="*/ 3 w 6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6">
                    <a:moveTo>
                      <a:pt x="3" y="0"/>
                    </a:moveTo>
                    <a:cubicBezTo>
                      <a:pt x="2" y="0"/>
                      <a:pt x="0" y="1"/>
                      <a:pt x="0" y="3"/>
                    </a:cubicBezTo>
                    <a:cubicBezTo>
                      <a:pt x="0" y="4"/>
                      <a:pt x="2" y="6"/>
                      <a:pt x="3" y="6"/>
                    </a:cubicBezTo>
                    <a:cubicBezTo>
                      <a:pt x="5" y="6"/>
                      <a:pt x="6" y="4"/>
                      <a:pt x="6" y="3"/>
                    </a:cubicBezTo>
                    <a:cubicBezTo>
                      <a:pt x="6" y="1"/>
                      <a:pt x="5" y="0"/>
                      <a:pt x="3" y="0"/>
                    </a:cubicBezTo>
                    <a:close/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53">
                <a:extLst>
                  <a:ext uri="{FF2B5EF4-FFF2-40B4-BE49-F238E27FC236}">
                    <a16:creationId xmlns:a16="http://schemas.microsoft.com/office/drawing/2014/main" id="{AD872201-0B12-4F9C-963B-A4344A47CC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31225" y="744538"/>
                <a:ext cx="247650" cy="282575"/>
              </a:xfrm>
              <a:custGeom>
                <a:avLst/>
                <a:gdLst>
                  <a:gd name="T0" fmla="*/ 38 w 76"/>
                  <a:gd name="T1" fmla="*/ 0 h 87"/>
                  <a:gd name="T2" fmla="*/ 0 w 76"/>
                  <a:gd name="T3" fmla="*/ 38 h 87"/>
                  <a:gd name="T4" fmla="*/ 12 w 76"/>
                  <a:gd name="T5" fmla="*/ 64 h 87"/>
                  <a:gd name="T6" fmla="*/ 17 w 76"/>
                  <a:gd name="T7" fmla="*/ 70 h 87"/>
                  <a:gd name="T8" fmla="*/ 21 w 76"/>
                  <a:gd name="T9" fmla="*/ 87 h 87"/>
                  <a:gd name="T10" fmla="*/ 29 w 76"/>
                  <a:gd name="T11" fmla="*/ 87 h 87"/>
                  <a:gd name="T12" fmla="*/ 29 w 76"/>
                  <a:gd name="T13" fmla="*/ 66 h 87"/>
                  <a:gd name="T14" fmla="*/ 25 w 76"/>
                  <a:gd name="T15" fmla="*/ 60 h 87"/>
                  <a:gd name="T16" fmla="*/ 25 w 76"/>
                  <a:gd name="T17" fmla="*/ 59 h 87"/>
                  <a:gd name="T18" fmla="*/ 25 w 76"/>
                  <a:gd name="T19" fmla="*/ 47 h 87"/>
                  <a:gd name="T20" fmla="*/ 30 w 76"/>
                  <a:gd name="T21" fmla="*/ 39 h 87"/>
                  <a:gd name="T22" fmla="*/ 32 w 76"/>
                  <a:gd name="T23" fmla="*/ 38 h 87"/>
                  <a:gd name="T24" fmla="*/ 34 w 76"/>
                  <a:gd name="T25" fmla="*/ 39 h 87"/>
                  <a:gd name="T26" fmla="*/ 38 w 76"/>
                  <a:gd name="T27" fmla="*/ 42 h 87"/>
                  <a:gd name="T28" fmla="*/ 42 w 76"/>
                  <a:gd name="T29" fmla="*/ 39 h 87"/>
                  <a:gd name="T30" fmla="*/ 44 w 76"/>
                  <a:gd name="T31" fmla="*/ 38 h 87"/>
                  <a:gd name="T32" fmla="*/ 46 w 76"/>
                  <a:gd name="T33" fmla="*/ 39 h 87"/>
                  <a:gd name="T34" fmla="*/ 52 w 76"/>
                  <a:gd name="T35" fmla="*/ 47 h 87"/>
                  <a:gd name="T36" fmla="*/ 52 w 76"/>
                  <a:gd name="T37" fmla="*/ 59 h 87"/>
                  <a:gd name="T38" fmla="*/ 51 w 76"/>
                  <a:gd name="T39" fmla="*/ 60 h 87"/>
                  <a:gd name="T40" fmla="*/ 48 w 76"/>
                  <a:gd name="T41" fmla="*/ 66 h 87"/>
                  <a:gd name="T42" fmla="*/ 48 w 76"/>
                  <a:gd name="T43" fmla="*/ 87 h 87"/>
                  <a:gd name="T44" fmla="*/ 56 w 76"/>
                  <a:gd name="T45" fmla="*/ 87 h 87"/>
                  <a:gd name="T46" fmla="*/ 59 w 76"/>
                  <a:gd name="T47" fmla="*/ 70 h 87"/>
                  <a:gd name="T48" fmla="*/ 65 w 76"/>
                  <a:gd name="T49" fmla="*/ 64 h 87"/>
                  <a:gd name="T50" fmla="*/ 76 w 76"/>
                  <a:gd name="T51" fmla="*/ 38 h 87"/>
                  <a:gd name="T52" fmla="*/ 38 w 76"/>
                  <a:gd name="T53" fmla="*/ 0 h 87"/>
                  <a:gd name="T54" fmla="*/ 38 w 76"/>
                  <a:gd name="T55" fmla="*/ 37 h 87"/>
                  <a:gd name="T56" fmla="*/ 30 w 76"/>
                  <a:gd name="T57" fmla="*/ 29 h 87"/>
                  <a:gd name="T58" fmla="*/ 38 w 76"/>
                  <a:gd name="T59" fmla="*/ 21 h 87"/>
                  <a:gd name="T60" fmla="*/ 46 w 76"/>
                  <a:gd name="T61" fmla="*/ 29 h 87"/>
                  <a:gd name="T62" fmla="*/ 38 w 76"/>
                  <a:gd name="T63" fmla="*/ 37 h 87"/>
                  <a:gd name="T64" fmla="*/ 38 w 76"/>
                  <a:gd name="T65" fmla="*/ 37 h 87"/>
                  <a:gd name="T66" fmla="*/ 38 w 76"/>
                  <a:gd name="T67" fmla="*/ 3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6" h="87">
                    <a:moveTo>
                      <a:pt x="38" y="0"/>
                    </a:moveTo>
                    <a:cubicBezTo>
                      <a:pt x="17" y="0"/>
                      <a:pt x="0" y="17"/>
                      <a:pt x="0" y="38"/>
                    </a:cubicBezTo>
                    <a:cubicBezTo>
                      <a:pt x="0" y="49"/>
                      <a:pt x="6" y="57"/>
                      <a:pt x="12" y="64"/>
                    </a:cubicBezTo>
                    <a:cubicBezTo>
                      <a:pt x="14" y="66"/>
                      <a:pt x="15" y="68"/>
                      <a:pt x="17" y="70"/>
                    </a:cubicBezTo>
                    <a:cubicBezTo>
                      <a:pt x="19" y="73"/>
                      <a:pt x="20" y="80"/>
                      <a:pt x="21" y="87"/>
                    </a:cubicBezTo>
                    <a:cubicBezTo>
                      <a:pt x="29" y="87"/>
                      <a:pt x="29" y="87"/>
                      <a:pt x="29" y="87"/>
                    </a:cubicBezTo>
                    <a:cubicBezTo>
                      <a:pt x="29" y="66"/>
                      <a:pt x="29" y="66"/>
                      <a:pt x="29" y="66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25" y="60"/>
                      <a:pt x="25" y="59"/>
                      <a:pt x="25" y="59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3"/>
                      <a:pt x="27" y="40"/>
                      <a:pt x="30" y="39"/>
                    </a:cubicBezTo>
                    <a:cubicBezTo>
                      <a:pt x="30" y="39"/>
                      <a:pt x="32" y="38"/>
                      <a:pt x="32" y="38"/>
                    </a:cubicBezTo>
                    <a:cubicBezTo>
                      <a:pt x="33" y="38"/>
                      <a:pt x="34" y="38"/>
                      <a:pt x="34" y="39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43" y="38"/>
                      <a:pt x="44" y="38"/>
                      <a:pt x="44" y="38"/>
                    </a:cubicBezTo>
                    <a:cubicBezTo>
                      <a:pt x="44" y="38"/>
                      <a:pt x="46" y="39"/>
                      <a:pt x="46" y="39"/>
                    </a:cubicBezTo>
                    <a:cubicBezTo>
                      <a:pt x="50" y="40"/>
                      <a:pt x="52" y="43"/>
                      <a:pt x="52" y="47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2" y="60"/>
                      <a:pt x="51" y="60"/>
                    </a:cubicBezTo>
                    <a:cubicBezTo>
                      <a:pt x="48" y="66"/>
                      <a:pt x="48" y="66"/>
                      <a:pt x="48" y="66"/>
                    </a:cubicBezTo>
                    <a:cubicBezTo>
                      <a:pt x="48" y="87"/>
                      <a:pt x="48" y="87"/>
                      <a:pt x="48" y="87"/>
                    </a:cubicBezTo>
                    <a:cubicBezTo>
                      <a:pt x="56" y="87"/>
                      <a:pt x="56" y="87"/>
                      <a:pt x="56" y="87"/>
                    </a:cubicBezTo>
                    <a:cubicBezTo>
                      <a:pt x="56" y="80"/>
                      <a:pt x="58" y="73"/>
                      <a:pt x="59" y="70"/>
                    </a:cubicBezTo>
                    <a:cubicBezTo>
                      <a:pt x="61" y="68"/>
                      <a:pt x="63" y="66"/>
                      <a:pt x="65" y="64"/>
                    </a:cubicBezTo>
                    <a:cubicBezTo>
                      <a:pt x="70" y="57"/>
                      <a:pt x="76" y="49"/>
                      <a:pt x="76" y="38"/>
                    </a:cubicBezTo>
                    <a:cubicBezTo>
                      <a:pt x="76" y="17"/>
                      <a:pt x="59" y="0"/>
                      <a:pt x="38" y="0"/>
                    </a:cubicBezTo>
                    <a:close/>
                    <a:moveTo>
                      <a:pt x="38" y="37"/>
                    </a:moveTo>
                    <a:cubicBezTo>
                      <a:pt x="34" y="37"/>
                      <a:pt x="30" y="33"/>
                      <a:pt x="30" y="29"/>
                    </a:cubicBezTo>
                    <a:cubicBezTo>
                      <a:pt x="30" y="24"/>
                      <a:pt x="34" y="21"/>
                      <a:pt x="38" y="21"/>
                    </a:cubicBezTo>
                    <a:cubicBezTo>
                      <a:pt x="43" y="21"/>
                      <a:pt x="46" y="24"/>
                      <a:pt x="46" y="29"/>
                    </a:cubicBezTo>
                    <a:cubicBezTo>
                      <a:pt x="46" y="33"/>
                      <a:pt x="43" y="37"/>
                      <a:pt x="38" y="37"/>
                    </a:cubicBezTo>
                    <a:close/>
                    <a:moveTo>
                      <a:pt x="38" y="37"/>
                    </a:moveTo>
                    <a:cubicBezTo>
                      <a:pt x="38" y="37"/>
                      <a:pt x="38" y="37"/>
                      <a:pt x="38" y="3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3E705B1-0E56-4C04-AB8A-84FE3CB7A98D}"/>
                </a:ext>
              </a:extLst>
            </p:cNvPr>
            <p:cNvGrpSpPr/>
            <p:nvPr/>
          </p:nvGrpSpPr>
          <p:grpSpPr>
            <a:xfrm>
              <a:off x="1972668" y="4316754"/>
              <a:ext cx="515504" cy="948528"/>
              <a:chOff x="4333479" y="5446713"/>
              <a:chExt cx="198437" cy="365125"/>
            </a:xfrm>
            <a:solidFill>
              <a:schemeClr val="bg1"/>
            </a:solidFill>
          </p:grpSpPr>
          <p:sp>
            <p:nvSpPr>
              <p:cNvPr id="30" name="Freeform 168">
                <a:extLst>
                  <a:ext uri="{FF2B5EF4-FFF2-40B4-BE49-F238E27FC236}">
                    <a16:creationId xmlns:a16="http://schemas.microsoft.com/office/drawing/2014/main" id="{EA36B9E0-74FC-413E-B089-AED5EFA3CBD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0792" y="5446713"/>
                <a:ext cx="19050" cy="36513"/>
              </a:xfrm>
              <a:custGeom>
                <a:avLst/>
                <a:gdLst>
                  <a:gd name="T0" fmla="*/ 3 w 6"/>
                  <a:gd name="T1" fmla="*/ 11 h 11"/>
                  <a:gd name="T2" fmla="*/ 6 w 6"/>
                  <a:gd name="T3" fmla="*/ 8 h 11"/>
                  <a:gd name="T4" fmla="*/ 6 w 6"/>
                  <a:gd name="T5" fmla="*/ 3 h 11"/>
                  <a:gd name="T6" fmla="*/ 3 w 6"/>
                  <a:gd name="T7" fmla="*/ 0 h 11"/>
                  <a:gd name="T8" fmla="*/ 0 w 6"/>
                  <a:gd name="T9" fmla="*/ 3 h 11"/>
                  <a:gd name="T10" fmla="*/ 0 w 6"/>
                  <a:gd name="T11" fmla="*/ 8 h 11"/>
                  <a:gd name="T12" fmla="*/ 3 w 6"/>
                  <a:gd name="T13" fmla="*/ 11 h 11"/>
                  <a:gd name="T14" fmla="*/ 3 w 6"/>
                  <a:gd name="T15" fmla="*/ 11 h 11"/>
                  <a:gd name="T16" fmla="*/ 3 w 6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11">
                    <a:moveTo>
                      <a:pt x="3" y="11"/>
                    </a:moveTo>
                    <a:cubicBezTo>
                      <a:pt x="5" y="11"/>
                      <a:pt x="6" y="10"/>
                      <a:pt x="6" y="8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5" y="0"/>
                      <a:pt x="3" y="0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0"/>
                      <a:pt x="2" y="11"/>
                      <a:pt x="3" y="11"/>
                    </a:cubicBezTo>
                    <a:close/>
                    <a:moveTo>
                      <a:pt x="3" y="11"/>
                    </a:moveTo>
                    <a:cubicBezTo>
                      <a:pt x="3" y="11"/>
                      <a:pt x="3" y="11"/>
                      <a:pt x="3" y="1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69">
                <a:extLst>
                  <a:ext uri="{FF2B5EF4-FFF2-40B4-BE49-F238E27FC236}">
                    <a16:creationId xmlns:a16="http://schemas.microsoft.com/office/drawing/2014/main" id="{60092198-5C4A-4AA3-87B2-0AD9930D7AA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33479" y="5538788"/>
                <a:ext cx="31750" cy="19050"/>
              </a:xfrm>
              <a:custGeom>
                <a:avLst/>
                <a:gdLst>
                  <a:gd name="T0" fmla="*/ 7 w 10"/>
                  <a:gd name="T1" fmla="*/ 0 h 6"/>
                  <a:gd name="T2" fmla="*/ 3 w 10"/>
                  <a:gd name="T3" fmla="*/ 0 h 6"/>
                  <a:gd name="T4" fmla="*/ 0 w 10"/>
                  <a:gd name="T5" fmla="*/ 3 h 6"/>
                  <a:gd name="T6" fmla="*/ 3 w 10"/>
                  <a:gd name="T7" fmla="*/ 6 h 6"/>
                  <a:gd name="T8" fmla="*/ 7 w 10"/>
                  <a:gd name="T9" fmla="*/ 6 h 6"/>
                  <a:gd name="T10" fmla="*/ 10 w 10"/>
                  <a:gd name="T11" fmla="*/ 3 h 6"/>
                  <a:gd name="T12" fmla="*/ 7 w 10"/>
                  <a:gd name="T13" fmla="*/ 0 h 6"/>
                  <a:gd name="T14" fmla="*/ 7 w 10"/>
                  <a:gd name="T15" fmla="*/ 0 h 6"/>
                  <a:gd name="T16" fmla="*/ 7 w 10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6">
                    <a:moveTo>
                      <a:pt x="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9" y="6"/>
                      <a:pt x="10" y="5"/>
                      <a:pt x="10" y="3"/>
                    </a:cubicBezTo>
                    <a:cubicBezTo>
                      <a:pt x="10" y="1"/>
                      <a:pt x="9" y="0"/>
                      <a:pt x="7" y="0"/>
                    </a:cubicBezTo>
                    <a:close/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70">
                <a:extLst>
                  <a:ext uri="{FF2B5EF4-FFF2-40B4-BE49-F238E27FC236}">
                    <a16:creationId xmlns:a16="http://schemas.microsoft.com/office/drawing/2014/main" id="{46FCE427-31C9-4B18-8686-A66412B7EC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5404" y="5538788"/>
                <a:ext cx="36512" cy="19050"/>
              </a:xfrm>
              <a:custGeom>
                <a:avLst/>
                <a:gdLst>
                  <a:gd name="T0" fmla="*/ 8 w 11"/>
                  <a:gd name="T1" fmla="*/ 0 h 6"/>
                  <a:gd name="T2" fmla="*/ 3 w 11"/>
                  <a:gd name="T3" fmla="*/ 0 h 6"/>
                  <a:gd name="T4" fmla="*/ 0 w 11"/>
                  <a:gd name="T5" fmla="*/ 3 h 6"/>
                  <a:gd name="T6" fmla="*/ 3 w 11"/>
                  <a:gd name="T7" fmla="*/ 6 h 6"/>
                  <a:gd name="T8" fmla="*/ 8 w 11"/>
                  <a:gd name="T9" fmla="*/ 6 h 6"/>
                  <a:gd name="T10" fmla="*/ 11 w 11"/>
                  <a:gd name="T11" fmla="*/ 3 h 6"/>
                  <a:gd name="T12" fmla="*/ 8 w 11"/>
                  <a:gd name="T13" fmla="*/ 0 h 6"/>
                  <a:gd name="T14" fmla="*/ 8 w 11"/>
                  <a:gd name="T15" fmla="*/ 0 h 6"/>
                  <a:gd name="T16" fmla="*/ 8 w 11"/>
                  <a:gd name="T1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" h="6">
                    <a:moveTo>
                      <a:pt x="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0" y="6"/>
                      <a:pt x="11" y="5"/>
                      <a:pt x="11" y="3"/>
                    </a:cubicBezTo>
                    <a:cubicBezTo>
                      <a:pt x="11" y="1"/>
                      <a:pt x="10" y="0"/>
                      <a:pt x="8" y="0"/>
                    </a:cubicBezTo>
                    <a:close/>
                    <a:moveTo>
                      <a:pt x="8" y="0"/>
                    </a:moveTo>
                    <a:cubicBezTo>
                      <a:pt x="8" y="0"/>
                      <a:pt x="8" y="0"/>
                      <a:pt x="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71">
                <a:extLst>
                  <a:ext uri="{FF2B5EF4-FFF2-40B4-BE49-F238E27FC236}">
                    <a16:creationId xmlns:a16="http://schemas.microsoft.com/office/drawing/2014/main" id="{C11F0789-F4C7-401E-9662-76BD09E7C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76354" y="5470525"/>
                <a:ext cx="34925" cy="31750"/>
              </a:xfrm>
              <a:custGeom>
                <a:avLst/>
                <a:gdLst>
                  <a:gd name="T0" fmla="*/ 4 w 11"/>
                  <a:gd name="T1" fmla="*/ 10 h 10"/>
                  <a:gd name="T2" fmla="*/ 6 w 11"/>
                  <a:gd name="T3" fmla="*/ 9 h 10"/>
                  <a:gd name="T4" fmla="*/ 9 w 11"/>
                  <a:gd name="T5" fmla="*/ 6 h 10"/>
                  <a:gd name="T6" fmla="*/ 9 w 11"/>
                  <a:gd name="T7" fmla="*/ 1 h 10"/>
                  <a:gd name="T8" fmla="*/ 5 w 11"/>
                  <a:gd name="T9" fmla="*/ 1 h 10"/>
                  <a:gd name="T10" fmla="*/ 2 w 11"/>
                  <a:gd name="T11" fmla="*/ 5 h 10"/>
                  <a:gd name="T12" fmla="*/ 2 w 11"/>
                  <a:gd name="T13" fmla="*/ 9 h 10"/>
                  <a:gd name="T14" fmla="*/ 4 w 11"/>
                  <a:gd name="T15" fmla="*/ 10 h 10"/>
                  <a:gd name="T16" fmla="*/ 4 w 11"/>
                  <a:gd name="T17" fmla="*/ 10 h 10"/>
                  <a:gd name="T18" fmla="*/ 4 w 11"/>
                  <a:gd name="T1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0">
                    <a:moveTo>
                      <a:pt x="4" y="10"/>
                    </a:moveTo>
                    <a:cubicBezTo>
                      <a:pt x="5" y="10"/>
                      <a:pt x="5" y="10"/>
                      <a:pt x="6" y="9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1" y="5"/>
                      <a:pt x="11" y="3"/>
                      <a:pt x="9" y="1"/>
                    </a:cubicBezTo>
                    <a:cubicBezTo>
                      <a:pt x="8" y="0"/>
                      <a:pt x="6" y="0"/>
                      <a:pt x="5" y="1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6"/>
                      <a:pt x="0" y="8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lose/>
                    <a:moveTo>
                      <a:pt x="4" y="10"/>
                    </a:moveTo>
                    <a:cubicBezTo>
                      <a:pt x="4" y="10"/>
                      <a:pt x="4" y="10"/>
                      <a:pt x="4" y="1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72">
                <a:extLst>
                  <a:ext uri="{FF2B5EF4-FFF2-40B4-BE49-F238E27FC236}">
                    <a16:creationId xmlns:a16="http://schemas.microsoft.com/office/drawing/2014/main" id="{28C17D33-2AC4-4E63-B3AD-5579FF5B41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2529" y="5470525"/>
                <a:ext cx="33337" cy="31750"/>
              </a:xfrm>
              <a:custGeom>
                <a:avLst/>
                <a:gdLst>
                  <a:gd name="T0" fmla="*/ 4 w 10"/>
                  <a:gd name="T1" fmla="*/ 9 h 10"/>
                  <a:gd name="T2" fmla="*/ 7 w 10"/>
                  <a:gd name="T3" fmla="*/ 10 h 10"/>
                  <a:gd name="T4" fmla="*/ 9 w 10"/>
                  <a:gd name="T5" fmla="*/ 9 h 10"/>
                  <a:gd name="T6" fmla="*/ 9 w 10"/>
                  <a:gd name="T7" fmla="*/ 5 h 10"/>
                  <a:gd name="T8" fmla="*/ 6 w 10"/>
                  <a:gd name="T9" fmla="*/ 1 h 10"/>
                  <a:gd name="T10" fmla="*/ 1 w 10"/>
                  <a:gd name="T11" fmla="*/ 1 h 10"/>
                  <a:gd name="T12" fmla="*/ 1 w 10"/>
                  <a:gd name="T13" fmla="*/ 6 h 10"/>
                  <a:gd name="T14" fmla="*/ 4 w 10"/>
                  <a:gd name="T15" fmla="*/ 9 h 10"/>
                  <a:gd name="T16" fmla="*/ 4 w 10"/>
                  <a:gd name="T17" fmla="*/ 9 h 10"/>
                  <a:gd name="T18" fmla="*/ 4 w 10"/>
                  <a:gd name="T19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10">
                    <a:moveTo>
                      <a:pt x="4" y="9"/>
                    </a:moveTo>
                    <a:cubicBezTo>
                      <a:pt x="5" y="10"/>
                      <a:pt x="6" y="10"/>
                      <a:pt x="7" y="10"/>
                    </a:cubicBezTo>
                    <a:cubicBezTo>
                      <a:pt x="8" y="10"/>
                      <a:pt x="8" y="10"/>
                      <a:pt x="9" y="9"/>
                    </a:cubicBezTo>
                    <a:cubicBezTo>
                      <a:pt x="10" y="8"/>
                      <a:pt x="10" y="6"/>
                      <a:pt x="9" y="5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2" y="0"/>
                      <a:pt x="1" y="1"/>
                    </a:cubicBezTo>
                    <a:cubicBezTo>
                      <a:pt x="0" y="3"/>
                      <a:pt x="0" y="5"/>
                      <a:pt x="1" y="6"/>
                    </a:cubicBezTo>
                    <a:lnTo>
                      <a:pt x="4" y="9"/>
                    </a:lnTo>
                    <a:close/>
                    <a:moveTo>
                      <a:pt x="4" y="9"/>
                    </a:moveTo>
                    <a:cubicBezTo>
                      <a:pt x="4" y="9"/>
                      <a:pt x="4" y="9"/>
                      <a:pt x="4" y="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73">
                <a:extLst>
                  <a:ext uri="{FF2B5EF4-FFF2-40B4-BE49-F238E27FC236}">
                    <a16:creationId xmlns:a16="http://schemas.microsoft.com/office/drawing/2014/main" id="{9BA3632F-AB0E-4782-BCD9-8F47938E4E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98567" y="5508625"/>
                <a:ext cx="68262" cy="71438"/>
              </a:xfrm>
              <a:custGeom>
                <a:avLst/>
                <a:gdLst>
                  <a:gd name="T0" fmla="*/ 10 w 21"/>
                  <a:gd name="T1" fmla="*/ 22 h 22"/>
                  <a:gd name="T2" fmla="*/ 21 w 21"/>
                  <a:gd name="T3" fmla="*/ 11 h 22"/>
                  <a:gd name="T4" fmla="*/ 10 w 21"/>
                  <a:gd name="T5" fmla="*/ 0 h 22"/>
                  <a:gd name="T6" fmla="*/ 0 w 21"/>
                  <a:gd name="T7" fmla="*/ 11 h 22"/>
                  <a:gd name="T8" fmla="*/ 10 w 21"/>
                  <a:gd name="T9" fmla="*/ 22 h 22"/>
                  <a:gd name="T10" fmla="*/ 10 w 21"/>
                  <a:gd name="T11" fmla="*/ 22 h 22"/>
                  <a:gd name="T12" fmla="*/ 10 w 21"/>
                  <a:gd name="T13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2">
                    <a:moveTo>
                      <a:pt x="10" y="22"/>
                    </a:moveTo>
                    <a:cubicBezTo>
                      <a:pt x="16" y="22"/>
                      <a:pt x="21" y="17"/>
                      <a:pt x="21" y="11"/>
                    </a:cubicBezTo>
                    <a:cubicBezTo>
                      <a:pt x="21" y="5"/>
                      <a:pt x="16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ubicBezTo>
                      <a:pt x="0" y="17"/>
                      <a:pt x="4" y="22"/>
                      <a:pt x="10" y="22"/>
                    </a:cubicBezTo>
                    <a:close/>
                    <a:moveTo>
                      <a:pt x="10" y="22"/>
                    </a:moveTo>
                    <a:cubicBezTo>
                      <a:pt x="10" y="22"/>
                      <a:pt x="10" y="22"/>
                      <a:pt x="10" y="2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74">
                <a:extLst>
                  <a:ext uri="{FF2B5EF4-FFF2-40B4-BE49-F238E27FC236}">
                    <a16:creationId xmlns:a16="http://schemas.microsoft.com/office/drawing/2014/main" id="{60F4A5D4-849C-4068-BF4A-2E3E7558E1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71579" y="5592763"/>
                <a:ext cx="120650" cy="219075"/>
              </a:xfrm>
              <a:custGeom>
                <a:avLst/>
                <a:gdLst>
                  <a:gd name="T0" fmla="*/ 30 w 37"/>
                  <a:gd name="T1" fmla="*/ 1 h 67"/>
                  <a:gd name="T2" fmla="*/ 30 w 37"/>
                  <a:gd name="T3" fmla="*/ 1 h 67"/>
                  <a:gd name="T4" fmla="*/ 27 w 37"/>
                  <a:gd name="T5" fmla="*/ 0 h 67"/>
                  <a:gd name="T6" fmla="*/ 26 w 37"/>
                  <a:gd name="T7" fmla="*/ 1 h 67"/>
                  <a:gd name="T8" fmla="*/ 19 w 37"/>
                  <a:gd name="T9" fmla="*/ 9 h 67"/>
                  <a:gd name="T10" fmla="*/ 17 w 37"/>
                  <a:gd name="T11" fmla="*/ 9 h 67"/>
                  <a:gd name="T12" fmla="*/ 11 w 37"/>
                  <a:gd name="T13" fmla="*/ 1 h 67"/>
                  <a:gd name="T14" fmla="*/ 10 w 37"/>
                  <a:gd name="T15" fmla="*/ 0 h 67"/>
                  <a:gd name="T16" fmla="*/ 6 w 37"/>
                  <a:gd name="T17" fmla="*/ 1 h 67"/>
                  <a:gd name="T18" fmla="*/ 0 w 37"/>
                  <a:gd name="T19" fmla="*/ 10 h 67"/>
                  <a:gd name="T20" fmla="*/ 0 w 37"/>
                  <a:gd name="T21" fmla="*/ 29 h 67"/>
                  <a:gd name="T22" fmla="*/ 0 w 37"/>
                  <a:gd name="T23" fmla="*/ 29 h 67"/>
                  <a:gd name="T24" fmla="*/ 7 w 37"/>
                  <a:gd name="T25" fmla="*/ 40 h 67"/>
                  <a:gd name="T26" fmla="*/ 7 w 37"/>
                  <a:gd name="T27" fmla="*/ 66 h 67"/>
                  <a:gd name="T28" fmla="*/ 8 w 37"/>
                  <a:gd name="T29" fmla="*/ 67 h 67"/>
                  <a:gd name="T30" fmla="*/ 29 w 37"/>
                  <a:gd name="T31" fmla="*/ 67 h 67"/>
                  <a:gd name="T32" fmla="*/ 30 w 37"/>
                  <a:gd name="T33" fmla="*/ 66 h 67"/>
                  <a:gd name="T34" fmla="*/ 30 w 37"/>
                  <a:gd name="T35" fmla="*/ 40 h 67"/>
                  <a:gd name="T36" fmla="*/ 36 w 37"/>
                  <a:gd name="T37" fmla="*/ 29 h 67"/>
                  <a:gd name="T38" fmla="*/ 37 w 37"/>
                  <a:gd name="T39" fmla="*/ 29 h 67"/>
                  <a:gd name="T40" fmla="*/ 37 w 37"/>
                  <a:gd name="T41" fmla="*/ 10 h 67"/>
                  <a:gd name="T42" fmla="*/ 30 w 37"/>
                  <a:gd name="T43" fmla="*/ 1 h 67"/>
                  <a:gd name="T44" fmla="*/ 30 w 37"/>
                  <a:gd name="T45" fmla="*/ 1 h 67"/>
                  <a:gd name="T46" fmla="*/ 30 w 37"/>
                  <a:gd name="T47" fmla="*/ 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7" h="67">
                    <a:moveTo>
                      <a:pt x="30" y="1"/>
                    </a:moveTo>
                    <a:cubicBezTo>
                      <a:pt x="30" y="1"/>
                      <a:pt x="30" y="1"/>
                      <a:pt x="30" y="1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0"/>
                      <a:pt x="26" y="0"/>
                      <a:pt x="26" y="1"/>
                    </a:cubicBezTo>
                    <a:cubicBezTo>
                      <a:pt x="25" y="3"/>
                      <a:pt x="21" y="7"/>
                      <a:pt x="19" y="9"/>
                    </a:cubicBezTo>
                    <a:cubicBezTo>
                      <a:pt x="19" y="10"/>
                      <a:pt x="18" y="10"/>
                      <a:pt x="17" y="9"/>
                    </a:cubicBezTo>
                    <a:cubicBezTo>
                      <a:pt x="15" y="7"/>
                      <a:pt x="12" y="3"/>
                      <a:pt x="11" y="1"/>
                    </a:cubicBezTo>
                    <a:cubicBezTo>
                      <a:pt x="11" y="0"/>
                      <a:pt x="10" y="0"/>
                      <a:pt x="10" y="0"/>
                    </a:cubicBezTo>
                    <a:cubicBezTo>
                      <a:pt x="10" y="0"/>
                      <a:pt x="6" y="1"/>
                      <a:pt x="6" y="1"/>
                    </a:cubicBezTo>
                    <a:cubicBezTo>
                      <a:pt x="3" y="2"/>
                      <a:pt x="0" y="6"/>
                      <a:pt x="0" y="10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7" y="40"/>
                      <a:pt x="7" y="40"/>
                      <a:pt x="7" y="40"/>
                    </a:cubicBezTo>
                    <a:cubicBezTo>
                      <a:pt x="7" y="66"/>
                      <a:pt x="7" y="66"/>
                      <a:pt x="7" y="66"/>
                    </a:cubicBezTo>
                    <a:cubicBezTo>
                      <a:pt x="7" y="66"/>
                      <a:pt x="7" y="67"/>
                      <a:pt x="8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67"/>
                      <a:pt x="30" y="66"/>
                      <a:pt x="30" y="66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6"/>
                      <a:pt x="34" y="2"/>
                      <a:pt x="30" y="1"/>
                    </a:cubicBezTo>
                    <a:close/>
                    <a:moveTo>
                      <a:pt x="30" y="1"/>
                    </a:moveTo>
                    <a:cubicBezTo>
                      <a:pt x="30" y="1"/>
                      <a:pt x="30" y="1"/>
                      <a:pt x="30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50A34B2-353D-4CA5-AF8A-6273CE0432D7}"/>
                </a:ext>
              </a:extLst>
            </p:cNvPr>
            <p:cNvGrpSpPr/>
            <p:nvPr/>
          </p:nvGrpSpPr>
          <p:grpSpPr>
            <a:xfrm>
              <a:off x="2169422" y="3126272"/>
              <a:ext cx="493712" cy="465138"/>
              <a:chOff x="14288" y="61913"/>
              <a:chExt cx="493712" cy="465138"/>
            </a:xfrm>
            <a:solidFill>
              <a:schemeClr val="bg1"/>
            </a:solidFill>
          </p:grpSpPr>
          <p:sp>
            <p:nvSpPr>
              <p:cNvPr id="38" name="Freeform 220">
                <a:extLst>
                  <a:ext uri="{FF2B5EF4-FFF2-40B4-BE49-F238E27FC236}">
                    <a16:creationId xmlns:a16="http://schemas.microsoft.com/office/drawing/2014/main" id="{B9BA6F4F-4B73-4E51-8B87-610C5C6499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7325" y="295275"/>
                <a:ext cx="149225" cy="149225"/>
              </a:xfrm>
              <a:custGeom>
                <a:avLst/>
                <a:gdLst>
                  <a:gd name="T0" fmla="*/ 44 w 46"/>
                  <a:gd name="T1" fmla="*/ 20 h 46"/>
                  <a:gd name="T2" fmla="*/ 41 w 46"/>
                  <a:gd name="T3" fmla="*/ 20 h 46"/>
                  <a:gd name="T4" fmla="*/ 38 w 46"/>
                  <a:gd name="T5" fmla="*/ 13 h 46"/>
                  <a:gd name="T6" fmla="*/ 40 w 46"/>
                  <a:gd name="T7" fmla="*/ 11 h 46"/>
                  <a:gd name="T8" fmla="*/ 40 w 46"/>
                  <a:gd name="T9" fmla="*/ 8 h 46"/>
                  <a:gd name="T10" fmla="*/ 38 w 46"/>
                  <a:gd name="T11" fmla="*/ 6 h 46"/>
                  <a:gd name="T12" fmla="*/ 35 w 46"/>
                  <a:gd name="T13" fmla="*/ 6 h 46"/>
                  <a:gd name="T14" fmla="*/ 33 w 46"/>
                  <a:gd name="T15" fmla="*/ 8 h 46"/>
                  <a:gd name="T16" fmla="*/ 26 w 46"/>
                  <a:gd name="T17" fmla="*/ 5 h 46"/>
                  <a:gd name="T18" fmla="*/ 26 w 46"/>
                  <a:gd name="T19" fmla="*/ 2 h 46"/>
                  <a:gd name="T20" fmla="*/ 24 w 46"/>
                  <a:gd name="T21" fmla="*/ 0 h 46"/>
                  <a:gd name="T22" fmla="*/ 21 w 46"/>
                  <a:gd name="T23" fmla="*/ 0 h 46"/>
                  <a:gd name="T24" fmla="*/ 20 w 46"/>
                  <a:gd name="T25" fmla="*/ 2 h 46"/>
                  <a:gd name="T26" fmla="*/ 20 w 46"/>
                  <a:gd name="T27" fmla="*/ 5 h 46"/>
                  <a:gd name="T28" fmla="*/ 13 w 46"/>
                  <a:gd name="T29" fmla="*/ 8 h 46"/>
                  <a:gd name="T30" fmla="*/ 11 w 46"/>
                  <a:gd name="T31" fmla="*/ 6 h 46"/>
                  <a:gd name="T32" fmla="*/ 8 w 46"/>
                  <a:gd name="T33" fmla="*/ 6 h 46"/>
                  <a:gd name="T34" fmla="*/ 6 w 46"/>
                  <a:gd name="T35" fmla="*/ 8 h 46"/>
                  <a:gd name="T36" fmla="*/ 6 w 46"/>
                  <a:gd name="T37" fmla="*/ 11 h 46"/>
                  <a:gd name="T38" fmla="*/ 8 w 46"/>
                  <a:gd name="T39" fmla="*/ 13 h 46"/>
                  <a:gd name="T40" fmla="*/ 5 w 46"/>
                  <a:gd name="T41" fmla="*/ 20 h 46"/>
                  <a:gd name="T42" fmla="*/ 2 w 46"/>
                  <a:gd name="T43" fmla="*/ 20 h 46"/>
                  <a:gd name="T44" fmla="*/ 0 w 46"/>
                  <a:gd name="T45" fmla="*/ 22 h 46"/>
                  <a:gd name="T46" fmla="*/ 0 w 46"/>
                  <a:gd name="T47" fmla="*/ 25 h 46"/>
                  <a:gd name="T48" fmla="*/ 2 w 46"/>
                  <a:gd name="T49" fmla="*/ 27 h 46"/>
                  <a:gd name="T50" fmla="*/ 5 w 46"/>
                  <a:gd name="T51" fmla="*/ 27 h 46"/>
                  <a:gd name="T52" fmla="*/ 8 w 46"/>
                  <a:gd name="T53" fmla="*/ 34 h 46"/>
                  <a:gd name="T54" fmla="*/ 6 w 46"/>
                  <a:gd name="T55" fmla="*/ 36 h 46"/>
                  <a:gd name="T56" fmla="*/ 6 w 46"/>
                  <a:gd name="T57" fmla="*/ 38 h 46"/>
                  <a:gd name="T58" fmla="*/ 8 w 46"/>
                  <a:gd name="T59" fmla="*/ 40 h 46"/>
                  <a:gd name="T60" fmla="*/ 11 w 46"/>
                  <a:gd name="T61" fmla="*/ 40 h 46"/>
                  <a:gd name="T62" fmla="*/ 13 w 46"/>
                  <a:gd name="T63" fmla="*/ 38 h 46"/>
                  <a:gd name="T64" fmla="*/ 20 w 46"/>
                  <a:gd name="T65" fmla="*/ 41 h 46"/>
                  <a:gd name="T66" fmla="*/ 20 w 46"/>
                  <a:gd name="T67" fmla="*/ 44 h 46"/>
                  <a:gd name="T68" fmla="*/ 22 w 46"/>
                  <a:gd name="T69" fmla="*/ 46 h 46"/>
                  <a:gd name="T70" fmla="*/ 24 w 46"/>
                  <a:gd name="T71" fmla="*/ 46 h 46"/>
                  <a:gd name="T72" fmla="*/ 26 w 46"/>
                  <a:gd name="T73" fmla="*/ 44 h 46"/>
                  <a:gd name="T74" fmla="*/ 26 w 46"/>
                  <a:gd name="T75" fmla="*/ 41 h 46"/>
                  <a:gd name="T76" fmla="*/ 33 w 46"/>
                  <a:gd name="T77" fmla="*/ 38 h 46"/>
                  <a:gd name="T78" fmla="*/ 35 w 46"/>
                  <a:gd name="T79" fmla="*/ 40 h 46"/>
                  <a:gd name="T80" fmla="*/ 38 w 46"/>
                  <a:gd name="T81" fmla="*/ 40 h 46"/>
                  <a:gd name="T82" fmla="*/ 40 w 46"/>
                  <a:gd name="T83" fmla="*/ 38 h 46"/>
                  <a:gd name="T84" fmla="*/ 40 w 46"/>
                  <a:gd name="T85" fmla="*/ 36 h 46"/>
                  <a:gd name="T86" fmla="*/ 38 w 46"/>
                  <a:gd name="T87" fmla="*/ 34 h 46"/>
                  <a:gd name="T88" fmla="*/ 41 w 46"/>
                  <a:gd name="T89" fmla="*/ 27 h 46"/>
                  <a:gd name="T90" fmla="*/ 44 w 46"/>
                  <a:gd name="T91" fmla="*/ 27 h 46"/>
                  <a:gd name="T92" fmla="*/ 46 w 46"/>
                  <a:gd name="T93" fmla="*/ 25 h 46"/>
                  <a:gd name="T94" fmla="*/ 46 w 46"/>
                  <a:gd name="T95" fmla="*/ 22 h 46"/>
                  <a:gd name="T96" fmla="*/ 44 w 46"/>
                  <a:gd name="T97" fmla="*/ 20 h 46"/>
                  <a:gd name="T98" fmla="*/ 30 w 46"/>
                  <a:gd name="T99" fmla="*/ 30 h 46"/>
                  <a:gd name="T100" fmla="*/ 16 w 46"/>
                  <a:gd name="T101" fmla="*/ 30 h 46"/>
                  <a:gd name="T102" fmla="*/ 16 w 46"/>
                  <a:gd name="T103" fmla="*/ 16 h 46"/>
                  <a:gd name="T104" fmla="*/ 30 w 46"/>
                  <a:gd name="T105" fmla="*/ 16 h 46"/>
                  <a:gd name="T106" fmla="*/ 30 w 46"/>
                  <a:gd name="T107" fmla="*/ 30 h 46"/>
                  <a:gd name="T108" fmla="*/ 30 w 46"/>
                  <a:gd name="T109" fmla="*/ 30 h 46"/>
                  <a:gd name="T110" fmla="*/ 30 w 46"/>
                  <a:gd name="T111" fmla="*/ 3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6" h="46">
                    <a:moveTo>
                      <a:pt x="44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0" y="17"/>
                      <a:pt x="40" y="15"/>
                      <a:pt x="38" y="13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1" y="10"/>
                      <a:pt x="41" y="9"/>
                      <a:pt x="40" y="8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7" y="5"/>
                      <a:pt x="36" y="5"/>
                      <a:pt x="35" y="6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1" y="7"/>
                      <a:pt x="29" y="6"/>
                      <a:pt x="26" y="5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0" y="0"/>
                      <a:pt x="20" y="1"/>
                      <a:pt x="20" y="2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17" y="6"/>
                      <a:pt x="15" y="7"/>
                      <a:pt x="13" y="8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0" y="5"/>
                      <a:pt x="9" y="5"/>
                      <a:pt x="8" y="6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5" y="9"/>
                      <a:pt x="5" y="10"/>
                      <a:pt x="6" y="11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6" y="15"/>
                      <a:pt x="5" y="17"/>
                      <a:pt x="5" y="20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1" y="20"/>
                      <a:pt x="0" y="21"/>
                      <a:pt x="0" y="2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6"/>
                      <a:pt x="1" y="27"/>
                      <a:pt x="2" y="27"/>
                    </a:cubicBezTo>
                    <a:cubicBezTo>
                      <a:pt x="5" y="27"/>
                      <a:pt x="5" y="27"/>
                      <a:pt x="5" y="27"/>
                    </a:cubicBezTo>
                    <a:cubicBezTo>
                      <a:pt x="5" y="29"/>
                      <a:pt x="6" y="31"/>
                      <a:pt x="8" y="34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5" y="36"/>
                      <a:pt x="5" y="38"/>
                      <a:pt x="6" y="38"/>
                    </a:cubicBezTo>
                    <a:cubicBezTo>
                      <a:pt x="8" y="40"/>
                      <a:pt x="8" y="40"/>
                      <a:pt x="8" y="40"/>
                    </a:cubicBezTo>
                    <a:cubicBezTo>
                      <a:pt x="9" y="41"/>
                      <a:pt x="10" y="41"/>
                      <a:pt x="11" y="40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5" y="40"/>
                      <a:pt x="17" y="41"/>
                      <a:pt x="20" y="41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20" y="45"/>
                      <a:pt x="20" y="46"/>
                      <a:pt x="22" y="46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26" y="46"/>
                      <a:pt x="26" y="45"/>
                      <a:pt x="26" y="44"/>
                    </a:cubicBezTo>
                    <a:cubicBezTo>
                      <a:pt x="26" y="41"/>
                      <a:pt x="26" y="41"/>
                      <a:pt x="26" y="41"/>
                    </a:cubicBezTo>
                    <a:cubicBezTo>
                      <a:pt x="29" y="41"/>
                      <a:pt x="31" y="40"/>
                      <a:pt x="33" y="38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6" y="41"/>
                      <a:pt x="37" y="41"/>
                      <a:pt x="38" y="40"/>
                    </a:cubicBezTo>
                    <a:cubicBezTo>
                      <a:pt x="40" y="38"/>
                      <a:pt x="40" y="38"/>
                      <a:pt x="40" y="38"/>
                    </a:cubicBezTo>
                    <a:cubicBezTo>
                      <a:pt x="41" y="38"/>
                      <a:pt x="41" y="36"/>
                      <a:pt x="40" y="36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40" y="31"/>
                      <a:pt x="41" y="29"/>
                      <a:pt x="41" y="27"/>
                    </a:cubicBezTo>
                    <a:cubicBezTo>
                      <a:pt x="44" y="27"/>
                      <a:pt x="44" y="27"/>
                      <a:pt x="44" y="27"/>
                    </a:cubicBezTo>
                    <a:cubicBezTo>
                      <a:pt x="45" y="27"/>
                      <a:pt x="46" y="26"/>
                      <a:pt x="46" y="25"/>
                    </a:cubicBezTo>
                    <a:cubicBezTo>
                      <a:pt x="46" y="22"/>
                      <a:pt x="46" y="22"/>
                      <a:pt x="46" y="22"/>
                    </a:cubicBezTo>
                    <a:cubicBezTo>
                      <a:pt x="46" y="21"/>
                      <a:pt x="45" y="20"/>
                      <a:pt x="44" y="20"/>
                    </a:cubicBezTo>
                    <a:close/>
                    <a:moveTo>
                      <a:pt x="30" y="30"/>
                    </a:moveTo>
                    <a:cubicBezTo>
                      <a:pt x="26" y="34"/>
                      <a:pt x="20" y="34"/>
                      <a:pt x="16" y="30"/>
                    </a:cubicBezTo>
                    <a:cubicBezTo>
                      <a:pt x="12" y="26"/>
                      <a:pt x="12" y="20"/>
                      <a:pt x="16" y="16"/>
                    </a:cubicBezTo>
                    <a:cubicBezTo>
                      <a:pt x="20" y="12"/>
                      <a:pt x="26" y="12"/>
                      <a:pt x="30" y="16"/>
                    </a:cubicBezTo>
                    <a:cubicBezTo>
                      <a:pt x="34" y="20"/>
                      <a:pt x="34" y="26"/>
                      <a:pt x="30" y="30"/>
                    </a:cubicBezTo>
                    <a:close/>
                    <a:moveTo>
                      <a:pt x="30" y="30"/>
                    </a:moveTo>
                    <a:cubicBezTo>
                      <a:pt x="30" y="30"/>
                      <a:pt x="30" y="30"/>
                      <a:pt x="30" y="3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21">
                <a:extLst>
                  <a:ext uri="{FF2B5EF4-FFF2-40B4-BE49-F238E27FC236}">
                    <a16:creationId xmlns:a16="http://schemas.microsoft.com/office/drawing/2014/main" id="{8B48A156-280E-453C-A122-29A3CAC677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9725" y="344488"/>
                <a:ext cx="168275" cy="182563"/>
              </a:xfrm>
              <a:custGeom>
                <a:avLst/>
                <a:gdLst>
                  <a:gd name="T0" fmla="*/ 50 w 52"/>
                  <a:gd name="T1" fmla="*/ 45 h 56"/>
                  <a:gd name="T2" fmla="*/ 35 w 52"/>
                  <a:gd name="T3" fmla="*/ 35 h 56"/>
                  <a:gd name="T4" fmla="*/ 34 w 52"/>
                  <a:gd name="T5" fmla="*/ 34 h 56"/>
                  <a:gd name="T6" fmla="*/ 34 w 52"/>
                  <a:gd name="T7" fmla="*/ 24 h 56"/>
                  <a:gd name="T8" fmla="*/ 37 w 52"/>
                  <a:gd name="T9" fmla="*/ 20 h 56"/>
                  <a:gd name="T10" fmla="*/ 37 w 52"/>
                  <a:gd name="T11" fmla="*/ 9 h 56"/>
                  <a:gd name="T12" fmla="*/ 27 w 52"/>
                  <a:gd name="T13" fmla="*/ 0 h 56"/>
                  <a:gd name="T14" fmla="*/ 25 w 52"/>
                  <a:gd name="T15" fmla="*/ 0 h 56"/>
                  <a:gd name="T16" fmla="*/ 15 w 52"/>
                  <a:gd name="T17" fmla="*/ 9 h 56"/>
                  <a:gd name="T18" fmla="*/ 15 w 52"/>
                  <a:gd name="T19" fmla="*/ 20 h 56"/>
                  <a:gd name="T20" fmla="*/ 17 w 52"/>
                  <a:gd name="T21" fmla="*/ 24 h 56"/>
                  <a:gd name="T22" fmla="*/ 17 w 52"/>
                  <a:gd name="T23" fmla="*/ 34 h 56"/>
                  <a:gd name="T24" fmla="*/ 17 w 52"/>
                  <a:gd name="T25" fmla="*/ 35 h 56"/>
                  <a:gd name="T26" fmla="*/ 1 w 52"/>
                  <a:gd name="T27" fmla="*/ 45 h 56"/>
                  <a:gd name="T28" fmla="*/ 0 w 52"/>
                  <a:gd name="T29" fmla="*/ 49 h 56"/>
                  <a:gd name="T30" fmla="*/ 0 w 52"/>
                  <a:gd name="T31" fmla="*/ 56 h 56"/>
                  <a:gd name="T32" fmla="*/ 22 w 52"/>
                  <a:gd name="T33" fmla="*/ 56 h 56"/>
                  <a:gd name="T34" fmla="*/ 25 w 52"/>
                  <a:gd name="T35" fmla="*/ 46 h 56"/>
                  <a:gd name="T36" fmla="*/ 26 w 52"/>
                  <a:gd name="T37" fmla="*/ 39 h 56"/>
                  <a:gd name="T38" fmla="*/ 27 w 52"/>
                  <a:gd name="T39" fmla="*/ 46 h 56"/>
                  <a:gd name="T40" fmla="*/ 29 w 52"/>
                  <a:gd name="T41" fmla="*/ 56 h 56"/>
                  <a:gd name="T42" fmla="*/ 52 w 52"/>
                  <a:gd name="T43" fmla="*/ 56 h 56"/>
                  <a:gd name="T44" fmla="*/ 52 w 52"/>
                  <a:gd name="T45" fmla="*/ 49 h 56"/>
                  <a:gd name="T46" fmla="*/ 50 w 52"/>
                  <a:gd name="T47" fmla="*/ 45 h 56"/>
                  <a:gd name="T48" fmla="*/ 50 w 52"/>
                  <a:gd name="T49" fmla="*/ 45 h 56"/>
                  <a:gd name="T50" fmla="*/ 50 w 52"/>
                  <a:gd name="T51" fmla="*/ 4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56">
                    <a:moveTo>
                      <a:pt x="50" y="45"/>
                    </a:moveTo>
                    <a:cubicBezTo>
                      <a:pt x="43" y="39"/>
                      <a:pt x="36" y="36"/>
                      <a:pt x="35" y="35"/>
                    </a:cubicBezTo>
                    <a:cubicBezTo>
                      <a:pt x="34" y="35"/>
                      <a:pt x="34" y="35"/>
                      <a:pt x="34" y="34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6" y="23"/>
                      <a:pt x="37" y="22"/>
                      <a:pt x="37" y="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5" y="4"/>
                      <a:pt x="15" y="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5" y="36"/>
                      <a:pt x="8" y="39"/>
                      <a:pt x="1" y="45"/>
                    </a:cubicBezTo>
                    <a:cubicBezTo>
                      <a:pt x="0" y="46"/>
                      <a:pt x="0" y="47"/>
                      <a:pt x="0" y="4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0" y="40"/>
                      <a:pt x="25" y="39"/>
                      <a:pt x="26" y="39"/>
                    </a:cubicBezTo>
                    <a:cubicBezTo>
                      <a:pt x="27" y="39"/>
                      <a:pt x="31" y="40"/>
                      <a:pt x="27" y="46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47"/>
                      <a:pt x="51" y="46"/>
                      <a:pt x="50" y="45"/>
                    </a:cubicBezTo>
                    <a:close/>
                    <a:moveTo>
                      <a:pt x="50" y="45"/>
                    </a:moveTo>
                    <a:cubicBezTo>
                      <a:pt x="50" y="45"/>
                      <a:pt x="50" y="45"/>
                      <a:pt x="50" y="4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22">
                <a:extLst>
                  <a:ext uri="{FF2B5EF4-FFF2-40B4-BE49-F238E27FC236}">
                    <a16:creationId xmlns:a16="http://schemas.microsoft.com/office/drawing/2014/main" id="{87DBD10D-48EF-47E2-BDD6-C335FCD6CE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88" y="344488"/>
                <a:ext cx="168275" cy="182563"/>
              </a:xfrm>
              <a:custGeom>
                <a:avLst/>
                <a:gdLst>
                  <a:gd name="T0" fmla="*/ 50 w 52"/>
                  <a:gd name="T1" fmla="*/ 45 h 56"/>
                  <a:gd name="T2" fmla="*/ 35 w 52"/>
                  <a:gd name="T3" fmla="*/ 35 h 56"/>
                  <a:gd name="T4" fmla="*/ 35 w 52"/>
                  <a:gd name="T5" fmla="*/ 34 h 56"/>
                  <a:gd name="T6" fmla="*/ 35 w 52"/>
                  <a:gd name="T7" fmla="*/ 24 h 56"/>
                  <a:gd name="T8" fmla="*/ 37 w 52"/>
                  <a:gd name="T9" fmla="*/ 20 h 56"/>
                  <a:gd name="T10" fmla="*/ 37 w 52"/>
                  <a:gd name="T11" fmla="*/ 9 h 56"/>
                  <a:gd name="T12" fmla="*/ 27 w 52"/>
                  <a:gd name="T13" fmla="*/ 0 h 56"/>
                  <a:gd name="T14" fmla="*/ 25 w 52"/>
                  <a:gd name="T15" fmla="*/ 0 h 56"/>
                  <a:gd name="T16" fmla="*/ 15 w 52"/>
                  <a:gd name="T17" fmla="*/ 9 h 56"/>
                  <a:gd name="T18" fmla="*/ 15 w 52"/>
                  <a:gd name="T19" fmla="*/ 20 h 56"/>
                  <a:gd name="T20" fmla="*/ 17 w 52"/>
                  <a:gd name="T21" fmla="*/ 24 h 56"/>
                  <a:gd name="T22" fmla="*/ 17 w 52"/>
                  <a:gd name="T23" fmla="*/ 34 h 56"/>
                  <a:gd name="T24" fmla="*/ 17 w 52"/>
                  <a:gd name="T25" fmla="*/ 35 h 56"/>
                  <a:gd name="T26" fmla="*/ 2 w 52"/>
                  <a:gd name="T27" fmla="*/ 45 h 56"/>
                  <a:gd name="T28" fmla="*/ 0 w 52"/>
                  <a:gd name="T29" fmla="*/ 49 h 56"/>
                  <a:gd name="T30" fmla="*/ 0 w 52"/>
                  <a:gd name="T31" fmla="*/ 56 h 56"/>
                  <a:gd name="T32" fmla="*/ 23 w 52"/>
                  <a:gd name="T33" fmla="*/ 56 h 56"/>
                  <a:gd name="T34" fmla="*/ 25 w 52"/>
                  <a:gd name="T35" fmla="*/ 46 h 56"/>
                  <a:gd name="T36" fmla="*/ 26 w 52"/>
                  <a:gd name="T37" fmla="*/ 39 h 56"/>
                  <a:gd name="T38" fmla="*/ 27 w 52"/>
                  <a:gd name="T39" fmla="*/ 46 h 56"/>
                  <a:gd name="T40" fmla="*/ 30 w 52"/>
                  <a:gd name="T41" fmla="*/ 56 h 56"/>
                  <a:gd name="T42" fmla="*/ 52 w 52"/>
                  <a:gd name="T43" fmla="*/ 56 h 56"/>
                  <a:gd name="T44" fmla="*/ 52 w 52"/>
                  <a:gd name="T45" fmla="*/ 49 h 56"/>
                  <a:gd name="T46" fmla="*/ 50 w 52"/>
                  <a:gd name="T47" fmla="*/ 45 h 56"/>
                  <a:gd name="T48" fmla="*/ 50 w 52"/>
                  <a:gd name="T49" fmla="*/ 45 h 56"/>
                  <a:gd name="T50" fmla="*/ 50 w 52"/>
                  <a:gd name="T51" fmla="*/ 4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56">
                    <a:moveTo>
                      <a:pt x="50" y="45"/>
                    </a:moveTo>
                    <a:cubicBezTo>
                      <a:pt x="44" y="39"/>
                      <a:pt x="37" y="36"/>
                      <a:pt x="35" y="35"/>
                    </a:cubicBezTo>
                    <a:cubicBezTo>
                      <a:pt x="35" y="35"/>
                      <a:pt x="35" y="35"/>
                      <a:pt x="35" y="34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6" y="23"/>
                      <a:pt x="37" y="22"/>
                      <a:pt x="37" y="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3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0" y="0"/>
                      <a:pt x="15" y="4"/>
                      <a:pt x="15" y="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6" y="36"/>
                      <a:pt x="9" y="39"/>
                      <a:pt x="2" y="45"/>
                    </a:cubicBezTo>
                    <a:cubicBezTo>
                      <a:pt x="1" y="46"/>
                      <a:pt x="0" y="47"/>
                      <a:pt x="0" y="49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23" y="56"/>
                      <a:pt x="23" y="56"/>
                      <a:pt x="23" y="5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0" y="40"/>
                      <a:pt x="25" y="39"/>
                      <a:pt x="26" y="39"/>
                    </a:cubicBezTo>
                    <a:cubicBezTo>
                      <a:pt x="27" y="39"/>
                      <a:pt x="32" y="40"/>
                      <a:pt x="27" y="4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47"/>
                      <a:pt x="52" y="46"/>
                      <a:pt x="50" y="45"/>
                    </a:cubicBezTo>
                    <a:close/>
                    <a:moveTo>
                      <a:pt x="50" y="45"/>
                    </a:moveTo>
                    <a:cubicBezTo>
                      <a:pt x="50" y="45"/>
                      <a:pt x="50" y="45"/>
                      <a:pt x="50" y="4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23">
                <a:extLst>
                  <a:ext uri="{FF2B5EF4-FFF2-40B4-BE49-F238E27FC236}">
                    <a16:creationId xmlns:a16="http://schemas.microsoft.com/office/drawing/2014/main" id="{704254A8-EDD2-4420-BC24-1FA9169B69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6213" y="61913"/>
                <a:ext cx="169862" cy="185738"/>
              </a:xfrm>
              <a:custGeom>
                <a:avLst/>
                <a:gdLst>
                  <a:gd name="T0" fmla="*/ 25 w 52"/>
                  <a:gd name="T1" fmla="*/ 46 h 57"/>
                  <a:gd name="T2" fmla="*/ 26 w 52"/>
                  <a:gd name="T3" fmla="*/ 40 h 57"/>
                  <a:gd name="T4" fmla="*/ 27 w 52"/>
                  <a:gd name="T5" fmla="*/ 46 h 57"/>
                  <a:gd name="T6" fmla="*/ 29 w 52"/>
                  <a:gd name="T7" fmla="*/ 57 h 57"/>
                  <a:gd name="T8" fmla="*/ 52 w 52"/>
                  <a:gd name="T9" fmla="*/ 57 h 57"/>
                  <a:gd name="T10" fmla="*/ 52 w 52"/>
                  <a:gd name="T11" fmla="*/ 49 h 57"/>
                  <a:gd name="T12" fmla="*/ 50 w 52"/>
                  <a:gd name="T13" fmla="*/ 45 h 57"/>
                  <a:gd name="T14" fmla="*/ 35 w 52"/>
                  <a:gd name="T15" fmla="*/ 35 h 57"/>
                  <a:gd name="T16" fmla="*/ 35 w 52"/>
                  <a:gd name="T17" fmla="*/ 35 h 57"/>
                  <a:gd name="T18" fmla="*/ 35 w 52"/>
                  <a:gd name="T19" fmla="*/ 25 h 57"/>
                  <a:gd name="T20" fmla="*/ 37 w 52"/>
                  <a:gd name="T21" fmla="*/ 21 h 57"/>
                  <a:gd name="T22" fmla="*/ 37 w 52"/>
                  <a:gd name="T23" fmla="*/ 10 h 57"/>
                  <a:gd name="T24" fmla="*/ 27 w 52"/>
                  <a:gd name="T25" fmla="*/ 0 h 57"/>
                  <a:gd name="T26" fmla="*/ 25 w 52"/>
                  <a:gd name="T27" fmla="*/ 0 h 57"/>
                  <a:gd name="T28" fmla="*/ 15 w 52"/>
                  <a:gd name="T29" fmla="*/ 10 h 57"/>
                  <a:gd name="T30" fmla="*/ 15 w 52"/>
                  <a:gd name="T31" fmla="*/ 21 h 57"/>
                  <a:gd name="T32" fmla="*/ 17 w 52"/>
                  <a:gd name="T33" fmla="*/ 25 h 57"/>
                  <a:gd name="T34" fmla="*/ 17 w 52"/>
                  <a:gd name="T35" fmla="*/ 35 h 57"/>
                  <a:gd name="T36" fmla="*/ 17 w 52"/>
                  <a:gd name="T37" fmla="*/ 35 h 57"/>
                  <a:gd name="T38" fmla="*/ 2 w 52"/>
                  <a:gd name="T39" fmla="*/ 45 h 57"/>
                  <a:gd name="T40" fmla="*/ 0 w 52"/>
                  <a:gd name="T41" fmla="*/ 49 h 57"/>
                  <a:gd name="T42" fmla="*/ 0 w 52"/>
                  <a:gd name="T43" fmla="*/ 57 h 57"/>
                  <a:gd name="T44" fmla="*/ 23 w 52"/>
                  <a:gd name="T45" fmla="*/ 57 h 57"/>
                  <a:gd name="T46" fmla="*/ 25 w 52"/>
                  <a:gd name="T47" fmla="*/ 46 h 57"/>
                  <a:gd name="T48" fmla="*/ 25 w 52"/>
                  <a:gd name="T49" fmla="*/ 46 h 57"/>
                  <a:gd name="T50" fmla="*/ 25 w 52"/>
                  <a:gd name="T51" fmla="*/ 4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57">
                    <a:moveTo>
                      <a:pt x="25" y="46"/>
                    </a:moveTo>
                    <a:cubicBezTo>
                      <a:pt x="20" y="40"/>
                      <a:pt x="25" y="40"/>
                      <a:pt x="26" y="40"/>
                    </a:cubicBezTo>
                    <a:cubicBezTo>
                      <a:pt x="27" y="40"/>
                      <a:pt x="32" y="40"/>
                      <a:pt x="27" y="46"/>
                    </a:cubicBezTo>
                    <a:cubicBezTo>
                      <a:pt x="29" y="57"/>
                      <a:pt x="29" y="57"/>
                      <a:pt x="29" y="57"/>
                    </a:cubicBezTo>
                    <a:cubicBezTo>
                      <a:pt x="52" y="57"/>
                      <a:pt x="52" y="57"/>
                      <a:pt x="52" y="57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48"/>
                      <a:pt x="51" y="46"/>
                      <a:pt x="50" y="45"/>
                    </a:cubicBezTo>
                    <a:cubicBezTo>
                      <a:pt x="44" y="40"/>
                      <a:pt x="36" y="36"/>
                      <a:pt x="35" y="35"/>
                    </a:cubicBezTo>
                    <a:cubicBezTo>
                      <a:pt x="35" y="35"/>
                      <a:pt x="35" y="35"/>
                      <a:pt x="35" y="35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6" y="24"/>
                      <a:pt x="37" y="22"/>
                      <a:pt x="37" y="21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5" y="4"/>
                      <a:pt x="15" y="10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5" y="22"/>
                      <a:pt x="16" y="24"/>
                      <a:pt x="17" y="2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6" y="36"/>
                      <a:pt x="8" y="40"/>
                      <a:pt x="2" y="45"/>
                    </a:cubicBezTo>
                    <a:cubicBezTo>
                      <a:pt x="0" y="46"/>
                      <a:pt x="0" y="48"/>
                      <a:pt x="0" y="49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23" y="57"/>
                      <a:pt x="23" y="57"/>
                      <a:pt x="23" y="57"/>
                    </a:cubicBezTo>
                    <a:lnTo>
                      <a:pt x="25" y="46"/>
                    </a:lnTo>
                    <a:close/>
                    <a:moveTo>
                      <a:pt x="25" y="46"/>
                    </a:moveTo>
                    <a:cubicBezTo>
                      <a:pt x="25" y="46"/>
                      <a:pt x="25" y="46"/>
                      <a:pt x="25" y="4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67DDCBF-9104-4718-A0A8-57891DB4BC55}"/>
                </a:ext>
              </a:extLst>
            </p:cNvPr>
            <p:cNvGrpSpPr/>
            <p:nvPr/>
          </p:nvGrpSpPr>
          <p:grpSpPr>
            <a:xfrm>
              <a:off x="3066739" y="2804908"/>
              <a:ext cx="363537" cy="344487"/>
              <a:chOff x="10025063" y="754063"/>
              <a:chExt cx="363537" cy="344487"/>
            </a:xfrm>
            <a:solidFill>
              <a:schemeClr val="bg1"/>
            </a:solidFill>
          </p:grpSpPr>
          <p:sp>
            <p:nvSpPr>
              <p:cNvPr id="43" name="Freeform 359">
                <a:extLst>
                  <a:ext uri="{FF2B5EF4-FFF2-40B4-BE49-F238E27FC236}">
                    <a16:creationId xmlns:a16="http://schemas.microsoft.com/office/drawing/2014/main" id="{1972915D-5C08-4DA1-BC37-30363224C3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88" y="754063"/>
                <a:ext cx="104775" cy="103188"/>
              </a:xfrm>
              <a:custGeom>
                <a:avLst/>
                <a:gdLst>
                  <a:gd name="T0" fmla="*/ 16 w 32"/>
                  <a:gd name="T1" fmla="*/ 32 h 32"/>
                  <a:gd name="T2" fmla="*/ 32 w 32"/>
                  <a:gd name="T3" fmla="*/ 16 h 32"/>
                  <a:gd name="T4" fmla="*/ 16 w 32"/>
                  <a:gd name="T5" fmla="*/ 0 h 32"/>
                  <a:gd name="T6" fmla="*/ 0 w 32"/>
                  <a:gd name="T7" fmla="*/ 16 h 32"/>
                  <a:gd name="T8" fmla="*/ 16 w 32"/>
                  <a:gd name="T9" fmla="*/ 32 h 32"/>
                  <a:gd name="T10" fmla="*/ 16 w 32"/>
                  <a:gd name="T11" fmla="*/ 32 h 32"/>
                  <a:gd name="T12" fmla="*/ 16 w 32"/>
                  <a:gd name="T1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lose/>
                    <a:moveTo>
                      <a:pt x="16" y="32"/>
                    </a:moveTo>
                    <a:cubicBezTo>
                      <a:pt x="16" y="32"/>
                      <a:pt x="16" y="32"/>
                      <a:pt x="16" y="3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360">
                <a:extLst>
                  <a:ext uri="{FF2B5EF4-FFF2-40B4-BE49-F238E27FC236}">
                    <a16:creationId xmlns:a16="http://schemas.microsoft.com/office/drawing/2014/main" id="{D02A7141-4A4B-4023-A3B9-C622318B2E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34600" y="971550"/>
                <a:ext cx="254000" cy="127000"/>
              </a:xfrm>
              <a:custGeom>
                <a:avLst/>
                <a:gdLst>
                  <a:gd name="T0" fmla="*/ 67 w 78"/>
                  <a:gd name="T1" fmla="*/ 9 h 39"/>
                  <a:gd name="T2" fmla="*/ 63 w 78"/>
                  <a:gd name="T3" fmla="*/ 10 h 39"/>
                  <a:gd name="T4" fmla="*/ 61 w 78"/>
                  <a:gd name="T5" fmla="*/ 11 h 39"/>
                  <a:gd name="T6" fmla="*/ 59 w 78"/>
                  <a:gd name="T7" fmla="*/ 10 h 39"/>
                  <a:gd name="T8" fmla="*/ 59 w 78"/>
                  <a:gd name="T9" fmla="*/ 1 h 39"/>
                  <a:gd name="T10" fmla="*/ 57 w 78"/>
                  <a:gd name="T11" fmla="*/ 0 h 39"/>
                  <a:gd name="T12" fmla="*/ 51 w 78"/>
                  <a:gd name="T13" fmla="*/ 0 h 39"/>
                  <a:gd name="T14" fmla="*/ 49 w 78"/>
                  <a:gd name="T15" fmla="*/ 2 h 39"/>
                  <a:gd name="T16" fmla="*/ 49 w 78"/>
                  <a:gd name="T17" fmla="*/ 4 h 39"/>
                  <a:gd name="T18" fmla="*/ 39 w 78"/>
                  <a:gd name="T19" fmla="*/ 14 h 39"/>
                  <a:gd name="T20" fmla="*/ 29 w 78"/>
                  <a:gd name="T21" fmla="*/ 4 h 39"/>
                  <a:gd name="T22" fmla="*/ 30 w 78"/>
                  <a:gd name="T23" fmla="*/ 2 h 39"/>
                  <a:gd name="T24" fmla="*/ 28 w 78"/>
                  <a:gd name="T25" fmla="*/ 0 h 39"/>
                  <a:gd name="T26" fmla="*/ 21 w 78"/>
                  <a:gd name="T27" fmla="*/ 0 h 39"/>
                  <a:gd name="T28" fmla="*/ 19 w 78"/>
                  <a:gd name="T29" fmla="*/ 1 h 39"/>
                  <a:gd name="T30" fmla="*/ 19 w 78"/>
                  <a:gd name="T31" fmla="*/ 10 h 39"/>
                  <a:gd name="T32" fmla="*/ 17 w 78"/>
                  <a:gd name="T33" fmla="*/ 11 h 39"/>
                  <a:gd name="T34" fmla="*/ 15 w 78"/>
                  <a:gd name="T35" fmla="*/ 10 h 39"/>
                  <a:gd name="T36" fmla="*/ 11 w 78"/>
                  <a:gd name="T37" fmla="*/ 9 h 39"/>
                  <a:gd name="T38" fmla="*/ 1 w 78"/>
                  <a:gd name="T39" fmla="*/ 17 h 39"/>
                  <a:gd name="T40" fmla="*/ 11 w 78"/>
                  <a:gd name="T41" fmla="*/ 29 h 39"/>
                  <a:gd name="T42" fmla="*/ 15 w 78"/>
                  <a:gd name="T43" fmla="*/ 28 h 39"/>
                  <a:gd name="T44" fmla="*/ 17 w 78"/>
                  <a:gd name="T45" fmla="*/ 27 h 39"/>
                  <a:gd name="T46" fmla="*/ 19 w 78"/>
                  <a:gd name="T47" fmla="*/ 29 h 39"/>
                  <a:gd name="T48" fmla="*/ 19 w 78"/>
                  <a:gd name="T49" fmla="*/ 37 h 39"/>
                  <a:gd name="T50" fmla="*/ 21 w 78"/>
                  <a:gd name="T51" fmla="*/ 39 h 39"/>
                  <a:gd name="T52" fmla="*/ 57 w 78"/>
                  <a:gd name="T53" fmla="*/ 39 h 39"/>
                  <a:gd name="T54" fmla="*/ 59 w 78"/>
                  <a:gd name="T55" fmla="*/ 37 h 39"/>
                  <a:gd name="T56" fmla="*/ 59 w 78"/>
                  <a:gd name="T57" fmla="*/ 29 h 39"/>
                  <a:gd name="T58" fmla="*/ 61 w 78"/>
                  <a:gd name="T59" fmla="*/ 27 h 39"/>
                  <a:gd name="T60" fmla="*/ 63 w 78"/>
                  <a:gd name="T61" fmla="*/ 28 h 39"/>
                  <a:gd name="T62" fmla="*/ 67 w 78"/>
                  <a:gd name="T63" fmla="*/ 29 h 39"/>
                  <a:gd name="T64" fmla="*/ 77 w 78"/>
                  <a:gd name="T65" fmla="*/ 21 h 39"/>
                  <a:gd name="T66" fmla="*/ 67 w 78"/>
                  <a:gd name="T67" fmla="*/ 9 h 39"/>
                  <a:gd name="T68" fmla="*/ 67 w 78"/>
                  <a:gd name="T69" fmla="*/ 9 h 39"/>
                  <a:gd name="T70" fmla="*/ 67 w 78"/>
                  <a:gd name="T71" fmla="*/ 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8" h="39">
                    <a:moveTo>
                      <a:pt x="67" y="9"/>
                    </a:moveTo>
                    <a:cubicBezTo>
                      <a:pt x="66" y="9"/>
                      <a:pt x="64" y="10"/>
                      <a:pt x="63" y="10"/>
                    </a:cubicBezTo>
                    <a:cubicBezTo>
                      <a:pt x="61" y="11"/>
                      <a:pt x="61" y="11"/>
                      <a:pt x="61" y="11"/>
                    </a:cubicBezTo>
                    <a:cubicBezTo>
                      <a:pt x="60" y="12"/>
                      <a:pt x="59" y="11"/>
                      <a:pt x="59" y="10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59" y="0"/>
                      <a:pt x="58" y="0"/>
                      <a:pt x="57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0" y="0"/>
                      <a:pt x="49" y="1"/>
                      <a:pt x="49" y="2"/>
                    </a:cubicBezTo>
                    <a:cubicBezTo>
                      <a:pt x="49" y="3"/>
                      <a:pt x="49" y="3"/>
                      <a:pt x="49" y="4"/>
                    </a:cubicBezTo>
                    <a:cubicBezTo>
                      <a:pt x="49" y="10"/>
                      <a:pt x="45" y="14"/>
                      <a:pt x="39" y="14"/>
                    </a:cubicBezTo>
                    <a:cubicBezTo>
                      <a:pt x="34" y="14"/>
                      <a:pt x="29" y="10"/>
                      <a:pt x="29" y="4"/>
                    </a:cubicBezTo>
                    <a:cubicBezTo>
                      <a:pt x="29" y="3"/>
                      <a:pt x="29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0" y="0"/>
                      <a:pt x="19" y="0"/>
                      <a:pt x="19" y="1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11"/>
                      <a:pt x="18" y="12"/>
                      <a:pt x="17" y="11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4" y="10"/>
                      <a:pt x="12" y="9"/>
                      <a:pt x="11" y="9"/>
                    </a:cubicBezTo>
                    <a:cubicBezTo>
                      <a:pt x="6" y="9"/>
                      <a:pt x="2" y="13"/>
                      <a:pt x="1" y="17"/>
                    </a:cubicBezTo>
                    <a:cubicBezTo>
                      <a:pt x="0" y="23"/>
                      <a:pt x="5" y="29"/>
                      <a:pt x="11" y="29"/>
                    </a:cubicBezTo>
                    <a:cubicBezTo>
                      <a:pt x="12" y="29"/>
                      <a:pt x="14" y="28"/>
                      <a:pt x="15" y="28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8" y="26"/>
                      <a:pt x="19" y="27"/>
                      <a:pt x="19" y="29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19" y="38"/>
                      <a:pt x="20" y="39"/>
                      <a:pt x="21" y="39"/>
                    </a:cubicBezTo>
                    <a:cubicBezTo>
                      <a:pt x="57" y="39"/>
                      <a:pt x="57" y="39"/>
                      <a:pt x="57" y="39"/>
                    </a:cubicBezTo>
                    <a:cubicBezTo>
                      <a:pt x="58" y="39"/>
                      <a:pt x="59" y="38"/>
                      <a:pt x="59" y="37"/>
                    </a:cubicBezTo>
                    <a:cubicBezTo>
                      <a:pt x="59" y="29"/>
                      <a:pt x="59" y="29"/>
                      <a:pt x="59" y="29"/>
                    </a:cubicBezTo>
                    <a:cubicBezTo>
                      <a:pt x="59" y="27"/>
                      <a:pt x="60" y="26"/>
                      <a:pt x="61" y="27"/>
                    </a:cubicBezTo>
                    <a:cubicBezTo>
                      <a:pt x="63" y="28"/>
                      <a:pt x="63" y="28"/>
                      <a:pt x="63" y="28"/>
                    </a:cubicBezTo>
                    <a:cubicBezTo>
                      <a:pt x="64" y="28"/>
                      <a:pt x="66" y="29"/>
                      <a:pt x="67" y="29"/>
                    </a:cubicBezTo>
                    <a:cubicBezTo>
                      <a:pt x="72" y="29"/>
                      <a:pt x="76" y="26"/>
                      <a:pt x="77" y="21"/>
                    </a:cubicBezTo>
                    <a:cubicBezTo>
                      <a:pt x="78" y="15"/>
                      <a:pt x="73" y="9"/>
                      <a:pt x="67" y="9"/>
                    </a:cubicBezTo>
                    <a:close/>
                    <a:moveTo>
                      <a:pt x="67" y="9"/>
                    </a:moveTo>
                    <a:cubicBezTo>
                      <a:pt x="67" y="9"/>
                      <a:pt x="67" y="9"/>
                      <a:pt x="67" y="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361">
                <a:extLst>
                  <a:ext uri="{FF2B5EF4-FFF2-40B4-BE49-F238E27FC236}">
                    <a16:creationId xmlns:a16="http://schemas.microsoft.com/office/drawing/2014/main" id="{C2E19A2B-CBF5-424B-A0C1-D73CE2B6A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25063" y="877888"/>
                <a:ext cx="203200" cy="142875"/>
              </a:xfrm>
              <a:custGeom>
                <a:avLst/>
                <a:gdLst>
                  <a:gd name="T0" fmla="*/ 47 w 63"/>
                  <a:gd name="T1" fmla="*/ 33 h 44"/>
                  <a:gd name="T2" fmla="*/ 47 w 63"/>
                  <a:gd name="T3" fmla="*/ 28 h 44"/>
                  <a:gd name="T4" fmla="*/ 53 w 63"/>
                  <a:gd name="T5" fmla="*/ 23 h 44"/>
                  <a:gd name="T6" fmla="*/ 63 w 63"/>
                  <a:gd name="T7" fmla="*/ 23 h 44"/>
                  <a:gd name="T8" fmla="*/ 63 w 63"/>
                  <a:gd name="T9" fmla="*/ 15 h 44"/>
                  <a:gd name="T10" fmla="*/ 53 w 63"/>
                  <a:gd name="T11" fmla="*/ 2 h 44"/>
                  <a:gd name="T12" fmla="*/ 53 w 63"/>
                  <a:gd name="T13" fmla="*/ 2 h 44"/>
                  <a:gd name="T14" fmla="*/ 44 w 63"/>
                  <a:gd name="T15" fmla="*/ 1 h 44"/>
                  <a:gd name="T16" fmla="*/ 42 w 63"/>
                  <a:gd name="T17" fmla="*/ 1 h 44"/>
                  <a:gd name="T18" fmla="*/ 33 w 63"/>
                  <a:gd name="T19" fmla="*/ 28 h 44"/>
                  <a:gd name="T20" fmla="*/ 29 w 63"/>
                  <a:gd name="T21" fmla="*/ 28 h 44"/>
                  <a:gd name="T22" fmla="*/ 20 w 63"/>
                  <a:gd name="T23" fmla="*/ 1 h 44"/>
                  <a:gd name="T24" fmla="*/ 18 w 63"/>
                  <a:gd name="T25" fmla="*/ 0 h 44"/>
                  <a:gd name="T26" fmla="*/ 9 w 63"/>
                  <a:gd name="T27" fmla="*/ 2 h 44"/>
                  <a:gd name="T28" fmla="*/ 0 w 63"/>
                  <a:gd name="T29" fmla="*/ 16 h 44"/>
                  <a:gd name="T30" fmla="*/ 0 w 63"/>
                  <a:gd name="T31" fmla="*/ 38 h 44"/>
                  <a:gd name="T32" fmla="*/ 6 w 63"/>
                  <a:gd name="T33" fmla="*/ 44 h 44"/>
                  <a:gd name="T34" fmla="*/ 30 w 63"/>
                  <a:gd name="T35" fmla="*/ 44 h 44"/>
                  <a:gd name="T36" fmla="*/ 45 w 63"/>
                  <a:gd name="T37" fmla="*/ 32 h 44"/>
                  <a:gd name="T38" fmla="*/ 47 w 63"/>
                  <a:gd name="T39" fmla="*/ 33 h 44"/>
                  <a:gd name="T40" fmla="*/ 47 w 63"/>
                  <a:gd name="T41" fmla="*/ 33 h 44"/>
                  <a:gd name="T42" fmla="*/ 47 w 63"/>
                  <a:gd name="T43" fmla="*/ 3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3" h="44">
                    <a:moveTo>
                      <a:pt x="47" y="33"/>
                    </a:moveTo>
                    <a:cubicBezTo>
                      <a:pt x="47" y="28"/>
                      <a:pt x="47" y="28"/>
                      <a:pt x="47" y="28"/>
                    </a:cubicBezTo>
                    <a:cubicBezTo>
                      <a:pt x="47" y="25"/>
                      <a:pt x="50" y="23"/>
                      <a:pt x="53" y="23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63" y="15"/>
                      <a:pt x="63" y="15"/>
                      <a:pt x="63" y="15"/>
                    </a:cubicBezTo>
                    <a:cubicBezTo>
                      <a:pt x="63" y="9"/>
                      <a:pt x="59" y="4"/>
                      <a:pt x="53" y="2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44" y="1"/>
                      <a:pt x="44" y="1"/>
                      <a:pt x="44" y="1"/>
                    </a:cubicBezTo>
                    <a:cubicBezTo>
                      <a:pt x="44" y="0"/>
                      <a:pt x="43" y="1"/>
                      <a:pt x="42" y="1"/>
                    </a:cubicBezTo>
                    <a:cubicBezTo>
                      <a:pt x="33" y="28"/>
                      <a:pt x="33" y="28"/>
                      <a:pt x="33" y="28"/>
                    </a:cubicBezTo>
                    <a:cubicBezTo>
                      <a:pt x="32" y="30"/>
                      <a:pt x="30" y="30"/>
                      <a:pt x="29" y="28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0"/>
                      <a:pt x="18" y="0"/>
                    </a:cubicBezTo>
                    <a:cubicBezTo>
                      <a:pt x="18" y="0"/>
                      <a:pt x="9" y="2"/>
                      <a:pt x="9" y="2"/>
                    </a:cubicBezTo>
                    <a:cubicBezTo>
                      <a:pt x="4" y="4"/>
                      <a:pt x="0" y="9"/>
                      <a:pt x="0" y="16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41"/>
                      <a:pt x="2" y="44"/>
                      <a:pt x="6" y="44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2" y="37"/>
                      <a:pt x="38" y="32"/>
                      <a:pt x="45" y="32"/>
                    </a:cubicBezTo>
                    <a:cubicBezTo>
                      <a:pt x="46" y="32"/>
                      <a:pt x="46" y="32"/>
                      <a:pt x="47" y="33"/>
                    </a:cubicBezTo>
                    <a:close/>
                    <a:moveTo>
                      <a:pt x="47" y="33"/>
                    </a:moveTo>
                    <a:cubicBezTo>
                      <a:pt x="47" y="33"/>
                      <a:pt x="47" y="33"/>
                      <a:pt x="47" y="3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62">
                <a:extLst>
                  <a:ext uri="{FF2B5EF4-FFF2-40B4-BE49-F238E27FC236}">
                    <a16:creationId xmlns:a16="http://schemas.microsoft.com/office/drawing/2014/main" id="{726545AA-E1E7-4DFC-B9A8-AAB37C5446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12375" y="874713"/>
                <a:ext cx="25400" cy="65088"/>
              </a:xfrm>
              <a:custGeom>
                <a:avLst/>
                <a:gdLst>
                  <a:gd name="T0" fmla="*/ 8 w 8"/>
                  <a:gd name="T1" fmla="*/ 0 h 20"/>
                  <a:gd name="T2" fmla="*/ 6 w 8"/>
                  <a:gd name="T3" fmla="*/ 0 h 20"/>
                  <a:gd name="T4" fmla="*/ 2 w 8"/>
                  <a:gd name="T5" fmla="*/ 0 h 20"/>
                  <a:gd name="T6" fmla="*/ 1 w 8"/>
                  <a:gd name="T7" fmla="*/ 0 h 20"/>
                  <a:gd name="T8" fmla="*/ 0 w 8"/>
                  <a:gd name="T9" fmla="*/ 2 h 20"/>
                  <a:gd name="T10" fmla="*/ 3 w 8"/>
                  <a:gd name="T11" fmla="*/ 6 h 20"/>
                  <a:gd name="T12" fmla="*/ 2 w 8"/>
                  <a:gd name="T13" fmla="*/ 14 h 20"/>
                  <a:gd name="T14" fmla="*/ 4 w 8"/>
                  <a:gd name="T15" fmla="*/ 20 h 20"/>
                  <a:gd name="T16" fmla="*/ 5 w 8"/>
                  <a:gd name="T17" fmla="*/ 20 h 20"/>
                  <a:gd name="T18" fmla="*/ 7 w 8"/>
                  <a:gd name="T19" fmla="*/ 14 h 20"/>
                  <a:gd name="T20" fmla="*/ 6 w 8"/>
                  <a:gd name="T21" fmla="*/ 6 h 20"/>
                  <a:gd name="T22" fmla="*/ 8 w 8"/>
                  <a:gd name="T23" fmla="*/ 2 h 20"/>
                  <a:gd name="T24" fmla="*/ 8 w 8"/>
                  <a:gd name="T25" fmla="*/ 0 h 20"/>
                  <a:gd name="T26" fmla="*/ 8 w 8"/>
                  <a:gd name="T27" fmla="*/ 0 h 20"/>
                  <a:gd name="T28" fmla="*/ 8 w 8"/>
                  <a:gd name="T2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" h="20">
                    <a:moveTo>
                      <a:pt x="8" y="0"/>
                    </a:moveTo>
                    <a:cubicBezTo>
                      <a:pt x="7" y="0"/>
                      <a:pt x="7" y="0"/>
                      <a:pt x="6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4" y="20"/>
                      <a:pt x="5" y="20"/>
                      <a:pt x="5" y="20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2"/>
                      <a:pt x="8" y="1"/>
                      <a:pt x="8" y="0"/>
                    </a:cubicBezTo>
                    <a:close/>
                    <a:moveTo>
                      <a:pt x="8" y="0"/>
                    </a:moveTo>
                    <a:cubicBezTo>
                      <a:pt x="8" y="0"/>
                      <a:pt x="8" y="0"/>
                      <a:pt x="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9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1EB1454-BD05-4CD8-BA17-AE242E14FD6E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EB037B-5510-490F-BEF7-9723DAD22815}"/>
              </a:ext>
            </a:extLst>
          </p:cNvPr>
          <p:cNvSpPr/>
          <p:nvPr/>
        </p:nvSpPr>
        <p:spPr>
          <a:xfrm>
            <a:off x="6018391" y="3189927"/>
            <a:ext cx="4674287" cy="133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5F3EFD-28E8-4F05-9CC0-BA4295392465}"/>
              </a:ext>
            </a:extLst>
          </p:cNvPr>
          <p:cNvSpPr/>
          <p:nvPr/>
        </p:nvSpPr>
        <p:spPr>
          <a:xfrm>
            <a:off x="6018391" y="2756931"/>
            <a:ext cx="2551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C160474-413F-47CB-9EF6-0FA45508D949}"/>
              </a:ext>
            </a:extLst>
          </p:cNvPr>
          <p:cNvGrpSpPr/>
          <p:nvPr/>
        </p:nvGrpSpPr>
        <p:grpSpPr>
          <a:xfrm>
            <a:off x="1418112" y="2399146"/>
            <a:ext cx="3769156" cy="3746500"/>
            <a:chOff x="1418112" y="2399146"/>
            <a:chExt cx="3769156" cy="37465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C7EAD4F-8883-4EA0-B03A-F4EAE6A0178C}"/>
                </a:ext>
              </a:extLst>
            </p:cNvPr>
            <p:cNvGrpSpPr/>
            <p:nvPr/>
          </p:nvGrpSpPr>
          <p:grpSpPr>
            <a:xfrm>
              <a:off x="1418112" y="2399146"/>
              <a:ext cx="3748305" cy="3746500"/>
              <a:chOff x="8094662" y="1593850"/>
              <a:chExt cx="3297238" cy="3295650"/>
            </a:xfrm>
          </p:grpSpPr>
          <p:sp>
            <p:nvSpPr>
              <p:cNvPr id="4" name="Freeform 21">
                <a:extLst>
                  <a:ext uri="{FF2B5EF4-FFF2-40B4-BE49-F238E27FC236}">
                    <a16:creationId xmlns:a16="http://schemas.microsoft.com/office/drawing/2014/main" id="{1963D4AD-22B6-4A0F-A7F6-1BB6318FB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0831" y="1742586"/>
                <a:ext cx="1160463" cy="1209674"/>
              </a:xfrm>
              <a:custGeom>
                <a:avLst/>
                <a:gdLst>
                  <a:gd name="T0" fmla="*/ 410 w 410"/>
                  <a:gd name="T1" fmla="*/ 158 h 451"/>
                  <a:gd name="T2" fmla="*/ 324 w 410"/>
                  <a:gd name="T3" fmla="*/ 0 h 451"/>
                  <a:gd name="T4" fmla="*/ 0 w 410"/>
                  <a:gd name="T5" fmla="*/ 399 h 451"/>
                  <a:gd name="T6" fmla="*/ 172 w 410"/>
                  <a:gd name="T7" fmla="*/ 451 h 451"/>
                  <a:gd name="T8" fmla="*/ 410 w 410"/>
                  <a:gd name="T9" fmla="*/ 158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0" h="451">
                    <a:moveTo>
                      <a:pt x="410" y="158"/>
                    </a:moveTo>
                    <a:cubicBezTo>
                      <a:pt x="324" y="0"/>
                      <a:pt x="324" y="0"/>
                      <a:pt x="324" y="0"/>
                    </a:cubicBezTo>
                    <a:cubicBezTo>
                      <a:pt x="169" y="85"/>
                      <a:pt x="51" y="228"/>
                      <a:pt x="0" y="399"/>
                    </a:cubicBezTo>
                    <a:cubicBezTo>
                      <a:pt x="172" y="451"/>
                      <a:pt x="172" y="451"/>
                      <a:pt x="172" y="451"/>
                    </a:cubicBezTo>
                    <a:cubicBezTo>
                      <a:pt x="210" y="325"/>
                      <a:pt x="297" y="220"/>
                      <a:pt x="410" y="158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" name="Freeform 20">
                <a:extLst>
                  <a:ext uri="{FF2B5EF4-FFF2-40B4-BE49-F238E27FC236}">
                    <a16:creationId xmlns:a16="http://schemas.microsoft.com/office/drawing/2014/main" id="{20AA1D97-88A3-4288-A61D-A5909CAC1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1911" y="1593850"/>
                <a:ext cx="792164" cy="585788"/>
              </a:xfrm>
              <a:custGeom>
                <a:avLst/>
                <a:gdLst>
                  <a:gd name="T0" fmla="*/ 326 w 326"/>
                  <a:gd name="T1" fmla="*/ 180 h 241"/>
                  <a:gd name="T2" fmla="*/ 326 w 326"/>
                  <a:gd name="T3" fmla="*/ 0 h 241"/>
                  <a:gd name="T4" fmla="*/ 0 w 326"/>
                  <a:gd name="T5" fmla="*/ 83 h 241"/>
                  <a:gd name="T6" fmla="*/ 86 w 326"/>
                  <a:gd name="T7" fmla="*/ 241 h 241"/>
                  <a:gd name="T8" fmla="*/ 326 w 326"/>
                  <a:gd name="T9" fmla="*/ 18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6" h="241">
                    <a:moveTo>
                      <a:pt x="326" y="180"/>
                    </a:moveTo>
                    <a:cubicBezTo>
                      <a:pt x="326" y="0"/>
                      <a:pt x="326" y="0"/>
                      <a:pt x="326" y="0"/>
                    </a:cubicBezTo>
                    <a:cubicBezTo>
                      <a:pt x="208" y="0"/>
                      <a:pt x="96" y="30"/>
                      <a:pt x="0" y="83"/>
                    </a:cubicBezTo>
                    <a:cubicBezTo>
                      <a:pt x="86" y="241"/>
                      <a:pt x="86" y="241"/>
                      <a:pt x="86" y="241"/>
                    </a:cubicBezTo>
                    <a:cubicBezTo>
                      <a:pt x="157" y="202"/>
                      <a:pt x="239" y="180"/>
                      <a:pt x="326" y="18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F2719291-FFA1-4364-9D46-338D7AAE42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59295" y="2176882"/>
                <a:ext cx="1232604" cy="1176051"/>
              </a:xfrm>
              <a:custGeom>
                <a:avLst/>
                <a:gdLst>
                  <a:gd name="T0" fmla="*/ 478 w 478"/>
                  <a:gd name="T1" fmla="*/ 437 h 437"/>
                  <a:gd name="T2" fmla="*/ 478 w 478"/>
                  <a:gd name="T3" fmla="*/ 437 h 437"/>
                  <a:gd name="T4" fmla="*/ 238 w 478"/>
                  <a:gd name="T5" fmla="*/ 0 h 437"/>
                  <a:gd name="T6" fmla="*/ 238 w 478"/>
                  <a:gd name="T7" fmla="*/ 0 h 437"/>
                  <a:gd name="T8" fmla="*/ 238 w 478"/>
                  <a:gd name="T9" fmla="*/ 0 h 437"/>
                  <a:gd name="T10" fmla="*/ 2 w 478"/>
                  <a:gd name="T11" fmla="*/ 289 h 437"/>
                  <a:gd name="T12" fmla="*/ 0 w 478"/>
                  <a:gd name="T13" fmla="*/ 293 h 437"/>
                  <a:gd name="T14" fmla="*/ 478 w 478"/>
                  <a:gd name="T15" fmla="*/ 437 h 437"/>
                  <a:gd name="T16" fmla="*/ 238 w 478"/>
                  <a:gd name="T17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8" h="437">
                    <a:moveTo>
                      <a:pt x="478" y="437"/>
                    </a:moveTo>
                    <a:cubicBezTo>
                      <a:pt x="478" y="437"/>
                      <a:pt x="478" y="437"/>
                      <a:pt x="478" y="437"/>
                    </a:cubicBezTo>
                    <a:moveTo>
                      <a:pt x="238" y="0"/>
                    </a:moveTo>
                    <a:cubicBezTo>
                      <a:pt x="238" y="0"/>
                      <a:pt x="238" y="0"/>
                      <a:pt x="238" y="0"/>
                    </a:cubicBezTo>
                    <a:cubicBezTo>
                      <a:pt x="238" y="0"/>
                      <a:pt x="238" y="0"/>
                      <a:pt x="238" y="0"/>
                    </a:cubicBezTo>
                    <a:cubicBezTo>
                      <a:pt x="126" y="62"/>
                      <a:pt x="40" y="165"/>
                      <a:pt x="2" y="289"/>
                    </a:cubicBezTo>
                    <a:cubicBezTo>
                      <a:pt x="1" y="290"/>
                      <a:pt x="1" y="292"/>
                      <a:pt x="0" y="293"/>
                    </a:cubicBezTo>
                    <a:cubicBezTo>
                      <a:pt x="478" y="437"/>
                      <a:pt x="478" y="437"/>
                      <a:pt x="478" y="437"/>
                    </a:cubicBezTo>
                    <a:cubicBezTo>
                      <a:pt x="238" y="0"/>
                      <a:pt x="238" y="0"/>
                      <a:pt x="238" y="0"/>
                    </a:cubicBezTo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9C93D8AC-00E7-4B08-824C-84AA455A5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8287" y="2020181"/>
                <a:ext cx="589980" cy="1257471"/>
              </a:xfrm>
              <a:custGeom>
                <a:avLst/>
                <a:gdLst>
                  <a:gd name="T0" fmla="*/ 240 w 240"/>
                  <a:gd name="T1" fmla="*/ 0 h 498"/>
                  <a:gd name="T2" fmla="*/ 240 w 240"/>
                  <a:gd name="T3" fmla="*/ 0 h 498"/>
                  <a:gd name="T4" fmla="*/ 0 w 240"/>
                  <a:gd name="T5" fmla="*/ 61 h 498"/>
                  <a:gd name="T6" fmla="*/ 240 w 240"/>
                  <a:gd name="T7" fmla="*/ 498 h 498"/>
                  <a:gd name="T8" fmla="*/ 240 w 240"/>
                  <a:gd name="T9" fmla="*/ 0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498">
                    <a:moveTo>
                      <a:pt x="240" y="0"/>
                    </a:moveTo>
                    <a:cubicBezTo>
                      <a:pt x="240" y="0"/>
                      <a:pt x="240" y="0"/>
                      <a:pt x="240" y="0"/>
                    </a:cubicBezTo>
                    <a:cubicBezTo>
                      <a:pt x="153" y="0"/>
                      <a:pt x="71" y="22"/>
                      <a:pt x="0" y="61"/>
                    </a:cubicBezTo>
                    <a:cubicBezTo>
                      <a:pt x="240" y="498"/>
                      <a:pt x="240" y="498"/>
                      <a:pt x="240" y="498"/>
                    </a:cubicBezTo>
                    <a:cubicBezTo>
                      <a:pt x="240" y="0"/>
                      <a:pt x="240" y="0"/>
                      <a:pt x="240" y="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" name="Freeform 22">
                <a:extLst>
                  <a:ext uri="{FF2B5EF4-FFF2-40B4-BE49-F238E27FC236}">
                    <a16:creationId xmlns:a16="http://schemas.microsoft.com/office/drawing/2014/main" id="{BA566BC3-E9D1-4B1D-B0F6-74905C568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05862" y="1593850"/>
                <a:ext cx="2586038" cy="3295650"/>
              </a:xfrm>
              <a:custGeom>
                <a:avLst/>
                <a:gdLst>
                  <a:gd name="T0" fmla="*/ 386 w 1064"/>
                  <a:gd name="T1" fmla="*/ 0 h 1357"/>
                  <a:gd name="T2" fmla="*/ 386 w 1064"/>
                  <a:gd name="T3" fmla="*/ 180 h 1357"/>
                  <a:gd name="T4" fmla="*/ 884 w 1064"/>
                  <a:gd name="T5" fmla="*/ 678 h 1357"/>
                  <a:gd name="T6" fmla="*/ 386 w 1064"/>
                  <a:gd name="T7" fmla="*/ 1177 h 1357"/>
                  <a:gd name="T8" fmla="*/ 102 w 1064"/>
                  <a:gd name="T9" fmla="*/ 1089 h 1357"/>
                  <a:gd name="T10" fmla="*/ 0 w 1064"/>
                  <a:gd name="T11" fmla="*/ 1237 h 1357"/>
                  <a:gd name="T12" fmla="*/ 386 w 1064"/>
                  <a:gd name="T13" fmla="*/ 1357 h 1357"/>
                  <a:gd name="T14" fmla="*/ 1064 w 1064"/>
                  <a:gd name="T15" fmla="*/ 678 h 1357"/>
                  <a:gd name="T16" fmla="*/ 386 w 1064"/>
                  <a:gd name="T17" fmla="*/ 0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64" h="1357">
                    <a:moveTo>
                      <a:pt x="386" y="0"/>
                    </a:moveTo>
                    <a:cubicBezTo>
                      <a:pt x="386" y="180"/>
                      <a:pt x="386" y="180"/>
                      <a:pt x="386" y="180"/>
                    </a:cubicBezTo>
                    <a:cubicBezTo>
                      <a:pt x="661" y="180"/>
                      <a:pt x="884" y="403"/>
                      <a:pt x="884" y="678"/>
                    </a:cubicBezTo>
                    <a:cubicBezTo>
                      <a:pt x="884" y="954"/>
                      <a:pt x="661" y="1177"/>
                      <a:pt x="386" y="1177"/>
                    </a:cubicBezTo>
                    <a:cubicBezTo>
                      <a:pt x="280" y="1177"/>
                      <a:pt x="183" y="1144"/>
                      <a:pt x="102" y="1089"/>
                    </a:cubicBezTo>
                    <a:cubicBezTo>
                      <a:pt x="0" y="1237"/>
                      <a:pt x="0" y="1237"/>
                      <a:pt x="0" y="1237"/>
                    </a:cubicBezTo>
                    <a:cubicBezTo>
                      <a:pt x="109" y="1313"/>
                      <a:pt x="242" y="1357"/>
                      <a:pt x="386" y="1357"/>
                    </a:cubicBezTo>
                    <a:cubicBezTo>
                      <a:pt x="760" y="1357"/>
                      <a:pt x="1064" y="1053"/>
                      <a:pt x="1064" y="678"/>
                    </a:cubicBezTo>
                    <a:cubicBezTo>
                      <a:pt x="1064" y="304"/>
                      <a:pt x="760" y="0"/>
                      <a:pt x="386" y="0"/>
                    </a:cubicBezTo>
                  </a:path>
                </a:pathLst>
              </a:cu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23">
                <a:extLst>
                  <a:ext uri="{FF2B5EF4-FFF2-40B4-BE49-F238E27FC236}">
                    <a16:creationId xmlns:a16="http://schemas.microsoft.com/office/drawing/2014/main" id="{F5FEDC34-6E7C-4045-A0C7-16E1B76D3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94662" y="2763838"/>
                <a:ext cx="960438" cy="1833563"/>
              </a:xfrm>
              <a:custGeom>
                <a:avLst/>
                <a:gdLst>
                  <a:gd name="T0" fmla="*/ 180 w 395"/>
                  <a:gd name="T1" fmla="*/ 196 h 755"/>
                  <a:gd name="T2" fmla="*/ 201 w 395"/>
                  <a:gd name="T3" fmla="*/ 52 h 755"/>
                  <a:gd name="T4" fmla="*/ 29 w 395"/>
                  <a:gd name="T5" fmla="*/ 0 h 755"/>
                  <a:gd name="T6" fmla="*/ 0 w 395"/>
                  <a:gd name="T7" fmla="*/ 196 h 755"/>
                  <a:gd name="T8" fmla="*/ 293 w 395"/>
                  <a:gd name="T9" fmla="*/ 755 h 755"/>
                  <a:gd name="T10" fmla="*/ 395 w 395"/>
                  <a:gd name="T11" fmla="*/ 607 h 755"/>
                  <a:gd name="T12" fmla="*/ 180 w 395"/>
                  <a:gd name="T13" fmla="*/ 196 h 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5" h="755">
                    <a:moveTo>
                      <a:pt x="180" y="196"/>
                    </a:moveTo>
                    <a:cubicBezTo>
                      <a:pt x="180" y="146"/>
                      <a:pt x="188" y="98"/>
                      <a:pt x="201" y="52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10" y="62"/>
                      <a:pt x="0" y="128"/>
                      <a:pt x="0" y="196"/>
                    </a:cubicBezTo>
                    <a:cubicBezTo>
                      <a:pt x="0" y="428"/>
                      <a:pt x="116" y="632"/>
                      <a:pt x="293" y="755"/>
                    </a:cubicBezTo>
                    <a:cubicBezTo>
                      <a:pt x="395" y="607"/>
                      <a:pt x="395" y="607"/>
                      <a:pt x="395" y="607"/>
                    </a:cubicBezTo>
                    <a:cubicBezTo>
                      <a:pt x="265" y="517"/>
                      <a:pt x="180" y="366"/>
                      <a:pt x="180" y="19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26">
                <a:extLst>
                  <a:ext uri="{FF2B5EF4-FFF2-40B4-BE49-F238E27FC236}">
                    <a16:creationId xmlns:a16="http://schemas.microsoft.com/office/drawing/2014/main" id="{A7348A45-1827-4CA5-B3B6-B02D43CCE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5099" y="2030413"/>
                <a:ext cx="1898650" cy="2420938"/>
              </a:xfrm>
              <a:custGeom>
                <a:avLst/>
                <a:gdLst>
                  <a:gd name="T0" fmla="*/ 0 w 782"/>
                  <a:gd name="T1" fmla="*/ 909 h 997"/>
                  <a:gd name="T2" fmla="*/ 284 w 782"/>
                  <a:gd name="T3" fmla="*/ 997 h 997"/>
                  <a:gd name="T4" fmla="*/ 782 w 782"/>
                  <a:gd name="T5" fmla="*/ 498 h 997"/>
                  <a:gd name="T6" fmla="*/ 284 w 782"/>
                  <a:gd name="T7" fmla="*/ 0 h 997"/>
                  <a:gd name="T8" fmla="*/ 284 w 782"/>
                  <a:gd name="T9" fmla="*/ 498 h 997"/>
                  <a:gd name="T10" fmla="*/ 0 w 782"/>
                  <a:gd name="T11" fmla="*/ 909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2" h="997">
                    <a:moveTo>
                      <a:pt x="0" y="909"/>
                    </a:moveTo>
                    <a:cubicBezTo>
                      <a:pt x="81" y="964"/>
                      <a:pt x="178" y="997"/>
                      <a:pt x="284" y="997"/>
                    </a:cubicBezTo>
                    <a:cubicBezTo>
                      <a:pt x="559" y="997"/>
                      <a:pt x="782" y="774"/>
                      <a:pt x="782" y="498"/>
                    </a:cubicBezTo>
                    <a:cubicBezTo>
                      <a:pt x="782" y="223"/>
                      <a:pt x="559" y="0"/>
                      <a:pt x="284" y="0"/>
                    </a:cubicBezTo>
                    <a:cubicBezTo>
                      <a:pt x="284" y="498"/>
                      <a:pt x="284" y="498"/>
                      <a:pt x="284" y="498"/>
                    </a:cubicBezTo>
                    <a:cubicBezTo>
                      <a:pt x="0" y="909"/>
                      <a:pt x="0" y="909"/>
                      <a:pt x="0" y="909"/>
                    </a:cubicBezTo>
                  </a:path>
                </a:pathLst>
              </a:custGeom>
              <a:solidFill>
                <a:srgbClr val="EE73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27">
                <a:extLst>
                  <a:ext uri="{FF2B5EF4-FFF2-40B4-BE49-F238E27FC236}">
                    <a16:creationId xmlns:a16="http://schemas.microsoft.com/office/drawing/2014/main" id="{45E2CF5B-38E5-4958-91D7-ECB98C63BA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2812" y="2890838"/>
                <a:ext cx="1211263" cy="1347788"/>
              </a:xfrm>
              <a:custGeom>
                <a:avLst/>
                <a:gdLst>
                  <a:gd name="T0" fmla="*/ 21 w 499"/>
                  <a:gd name="T1" fmla="*/ 0 h 555"/>
                  <a:gd name="T2" fmla="*/ 0 w 499"/>
                  <a:gd name="T3" fmla="*/ 144 h 555"/>
                  <a:gd name="T4" fmla="*/ 215 w 499"/>
                  <a:gd name="T5" fmla="*/ 555 h 555"/>
                  <a:gd name="T6" fmla="*/ 499 w 499"/>
                  <a:gd name="T7" fmla="*/ 144 h 555"/>
                  <a:gd name="T8" fmla="*/ 21 w 499"/>
                  <a:gd name="T9" fmla="*/ 0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9" h="555">
                    <a:moveTo>
                      <a:pt x="21" y="0"/>
                    </a:moveTo>
                    <a:cubicBezTo>
                      <a:pt x="8" y="46"/>
                      <a:pt x="0" y="94"/>
                      <a:pt x="0" y="144"/>
                    </a:cubicBezTo>
                    <a:cubicBezTo>
                      <a:pt x="0" y="314"/>
                      <a:pt x="85" y="465"/>
                      <a:pt x="215" y="555"/>
                    </a:cubicBezTo>
                    <a:cubicBezTo>
                      <a:pt x="499" y="144"/>
                      <a:pt x="499" y="144"/>
                      <a:pt x="499" y="144"/>
                    </a:cubicBezTo>
                    <a:cubicBezTo>
                      <a:pt x="21" y="0"/>
                      <a:pt x="21" y="0"/>
                      <a:pt x="21" y="0"/>
                    </a:cubicBezTo>
                  </a:path>
                </a:pathLst>
              </a:custGeom>
              <a:solidFill>
                <a:srgbClr val="278D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A6E3C7EA-DE90-4A3F-91CD-38492C767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5099" y="2030413"/>
                <a:ext cx="1898650" cy="2420938"/>
              </a:xfrm>
              <a:custGeom>
                <a:avLst/>
                <a:gdLst>
                  <a:gd name="T0" fmla="*/ 284 w 782"/>
                  <a:gd name="T1" fmla="*/ 0 h 997"/>
                  <a:gd name="T2" fmla="*/ 284 w 782"/>
                  <a:gd name="T3" fmla="*/ 0 h 997"/>
                  <a:gd name="T4" fmla="*/ 284 w 782"/>
                  <a:gd name="T5" fmla="*/ 498 h 997"/>
                  <a:gd name="T6" fmla="*/ 0 w 782"/>
                  <a:gd name="T7" fmla="*/ 909 h 997"/>
                  <a:gd name="T8" fmla="*/ 284 w 782"/>
                  <a:gd name="T9" fmla="*/ 997 h 997"/>
                  <a:gd name="T10" fmla="*/ 782 w 782"/>
                  <a:gd name="T11" fmla="*/ 498 h 997"/>
                  <a:gd name="T12" fmla="*/ 284 w 782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2" h="997">
                    <a:moveTo>
                      <a:pt x="284" y="0"/>
                    </a:moveTo>
                    <a:cubicBezTo>
                      <a:pt x="284" y="0"/>
                      <a:pt x="284" y="0"/>
                      <a:pt x="284" y="0"/>
                    </a:cubicBezTo>
                    <a:cubicBezTo>
                      <a:pt x="284" y="498"/>
                      <a:pt x="284" y="498"/>
                      <a:pt x="284" y="498"/>
                    </a:cubicBezTo>
                    <a:cubicBezTo>
                      <a:pt x="0" y="909"/>
                      <a:pt x="0" y="909"/>
                      <a:pt x="0" y="909"/>
                    </a:cubicBezTo>
                    <a:cubicBezTo>
                      <a:pt x="81" y="964"/>
                      <a:pt x="178" y="997"/>
                      <a:pt x="284" y="997"/>
                    </a:cubicBezTo>
                    <a:cubicBezTo>
                      <a:pt x="559" y="997"/>
                      <a:pt x="782" y="774"/>
                      <a:pt x="782" y="498"/>
                    </a:cubicBezTo>
                    <a:cubicBezTo>
                      <a:pt x="782" y="223"/>
                      <a:pt x="559" y="0"/>
                      <a:pt x="284" y="0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8FBCECC6-649C-4635-B50B-D7CEF940EA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2812" y="2890838"/>
                <a:ext cx="1211263" cy="1347788"/>
              </a:xfrm>
              <a:custGeom>
                <a:avLst/>
                <a:gdLst>
                  <a:gd name="T0" fmla="*/ 21 w 499"/>
                  <a:gd name="T1" fmla="*/ 0 h 555"/>
                  <a:gd name="T2" fmla="*/ 21 w 499"/>
                  <a:gd name="T3" fmla="*/ 0 h 555"/>
                  <a:gd name="T4" fmla="*/ 0 w 499"/>
                  <a:gd name="T5" fmla="*/ 144 h 555"/>
                  <a:gd name="T6" fmla="*/ 215 w 499"/>
                  <a:gd name="T7" fmla="*/ 555 h 555"/>
                  <a:gd name="T8" fmla="*/ 215 w 499"/>
                  <a:gd name="T9" fmla="*/ 555 h 555"/>
                  <a:gd name="T10" fmla="*/ 499 w 499"/>
                  <a:gd name="T11" fmla="*/ 144 h 555"/>
                  <a:gd name="T12" fmla="*/ 21 w 499"/>
                  <a:gd name="T13" fmla="*/ 0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9" h="555">
                    <a:moveTo>
                      <a:pt x="21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8" y="46"/>
                      <a:pt x="0" y="94"/>
                      <a:pt x="0" y="144"/>
                    </a:cubicBezTo>
                    <a:cubicBezTo>
                      <a:pt x="0" y="314"/>
                      <a:pt x="85" y="465"/>
                      <a:pt x="215" y="555"/>
                    </a:cubicBezTo>
                    <a:cubicBezTo>
                      <a:pt x="215" y="555"/>
                      <a:pt x="215" y="555"/>
                      <a:pt x="215" y="555"/>
                    </a:cubicBezTo>
                    <a:cubicBezTo>
                      <a:pt x="499" y="144"/>
                      <a:pt x="499" y="144"/>
                      <a:pt x="499" y="144"/>
                    </a:cubicBezTo>
                    <a:cubicBezTo>
                      <a:pt x="21" y="0"/>
                      <a:pt x="21" y="0"/>
                      <a:pt x="21" y="0"/>
                    </a:cubicBez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Oval 32">
                <a:extLst>
                  <a:ext uri="{FF2B5EF4-FFF2-40B4-BE49-F238E27FC236}">
                    <a16:creationId xmlns:a16="http://schemas.microsoft.com/office/drawing/2014/main" id="{E6B32FDD-3C4E-4358-ABB1-8E1869758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67824" y="2767013"/>
                <a:ext cx="949325" cy="94615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D93D922-1A92-45D4-8E2F-06079E4EC294}"/>
                </a:ext>
              </a:extLst>
            </p:cNvPr>
            <p:cNvGrpSpPr/>
            <p:nvPr/>
          </p:nvGrpSpPr>
          <p:grpSpPr>
            <a:xfrm>
              <a:off x="3054952" y="3932859"/>
              <a:ext cx="476432" cy="619906"/>
              <a:chOff x="8561388" y="1377950"/>
              <a:chExt cx="279399" cy="363538"/>
            </a:xfrm>
            <a:solidFill>
              <a:schemeClr val="tx1">
                <a:lumMod val="85000"/>
                <a:lumOff val="15000"/>
              </a:schemeClr>
            </a:solidFill>
          </p:grpSpPr>
          <p:sp>
            <p:nvSpPr>
              <p:cNvPr id="20" name="Freeform 201">
                <a:extLst>
                  <a:ext uri="{FF2B5EF4-FFF2-40B4-BE49-F238E27FC236}">
                    <a16:creationId xmlns:a16="http://schemas.microsoft.com/office/drawing/2014/main" id="{5C3B032B-C3E7-4F59-81DB-6C4CA7E1C3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9963" y="1377950"/>
                <a:ext cx="80962" cy="84138"/>
              </a:xfrm>
              <a:custGeom>
                <a:avLst/>
                <a:gdLst>
                  <a:gd name="T0" fmla="*/ 12 w 25"/>
                  <a:gd name="T1" fmla="*/ 26 h 26"/>
                  <a:gd name="T2" fmla="*/ 25 w 25"/>
                  <a:gd name="T3" fmla="*/ 13 h 26"/>
                  <a:gd name="T4" fmla="*/ 12 w 25"/>
                  <a:gd name="T5" fmla="*/ 0 h 26"/>
                  <a:gd name="T6" fmla="*/ 0 w 25"/>
                  <a:gd name="T7" fmla="*/ 13 h 26"/>
                  <a:gd name="T8" fmla="*/ 12 w 25"/>
                  <a:gd name="T9" fmla="*/ 26 h 26"/>
                  <a:gd name="T10" fmla="*/ 12 w 25"/>
                  <a:gd name="T11" fmla="*/ 26 h 26"/>
                  <a:gd name="T12" fmla="*/ 12 w 25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26">
                    <a:moveTo>
                      <a:pt x="12" y="26"/>
                    </a:moveTo>
                    <a:cubicBezTo>
                      <a:pt x="19" y="26"/>
                      <a:pt x="25" y="20"/>
                      <a:pt x="25" y="13"/>
                    </a:cubicBezTo>
                    <a:cubicBezTo>
                      <a:pt x="25" y="6"/>
                      <a:pt x="19" y="0"/>
                      <a:pt x="12" y="0"/>
                    </a:cubicBezTo>
                    <a:cubicBezTo>
                      <a:pt x="5" y="0"/>
                      <a:pt x="0" y="6"/>
                      <a:pt x="0" y="13"/>
                    </a:cubicBezTo>
                    <a:cubicBezTo>
                      <a:pt x="0" y="20"/>
                      <a:pt x="5" y="26"/>
                      <a:pt x="12" y="26"/>
                    </a:cubicBezTo>
                    <a:close/>
                    <a:moveTo>
                      <a:pt x="12" y="26"/>
                    </a:moveTo>
                    <a:cubicBezTo>
                      <a:pt x="12" y="26"/>
                      <a:pt x="12" y="26"/>
                      <a:pt x="12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2">
                <a:extLst>
                  <a:ext uri="{FF2B5EF4-FFF2-40B4-BE49-F238E27FC236}">
                    <a16:creationId xmlns:a16="http://schemas.microsoft.com/office/drawing/2014/main" id="{986834F8-D073-40FE-9266-E4EF2B9063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56650" y="1377950"/>
                <a:ext cx="84137" cy="84138"/>
              </a:xfrm>
              <a:custGeom>
                <a:avLst/>
                <a:gdLst>
                  <a:gd name="T0" fmla="*/ 13 w 26"/>
                  <a:gd name="T1" fmla="*/ 26 h 26"/>
                  <a:gd name="T2" fmla="*/ 26 w 26"/>
                  <a:gd name="T3" fmla="*/ 13 h 26"/>
                  <a:gd name="T4" fmla="*/ 13 w 26"/>
                  <a:gd name="T5" fmla="*/ 0 h 26"/>
                  <a:gd name="T6" fmla="*/ 0 w 26"/>
                  <a:gd name="T7" fmla="*/ 13 h 26"/>
                  <a:gd name="T8" fmla="*/ 13 w 26"/>
                  <a:gd name="T9" fmla="*/ 26 h 26"/>
                  <a:gd name="T10" fmla="*/ 13 w 26"/>
                  <a:gd name="T11" fmla="*/ 26 h 26"/>
                  <a:gd name="T12" fmla="*/ 13 w 26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13" y="26"/>
                    </a:moveTo>
                    <a:cubicBezTo>
                      <a:pt x="20" y="26"/>
                      <a:pt x="26" y="20"/>
                      <a:pt x="26" y="13"/>
                    </a:cubicBezTo>
                    <a:cubicBezTo>
                      <a:pt x="26" y="6"/>
                      <a:pt x="20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20"/>
                      <a:pt x="6" y="26"/>
                      <a:pt x="13" y="26"/>
                    </a:cubicBezTo>
                    <a:close/>
                    <a:moveTo>
                      <a:pt x="13" y="26"/>
                    </a:moveTo>
                    <a:cubicBezTo>
                      <a:pt x="13" y="26"/>
                      <a:pt x="13" y="26"/>
                      <a:pt x="13" y="2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03">
                <a:extLst>
                  <a:ext uri="{FF2B5EF4-FFF2-40B4-BE49-F238E27FC236}">
                    <a16:creationId xmlns:a16="http://schemas.microsoft.com/office/drawing/2014/main" id="{969E80B4-973D-4A74-8728-F267831AFD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56650" y="1477963"/>
                <a:ext cx="84137" cy="263525"/>
              </a:xfrm>
              <a:custGeom>
                <a:avLst/>
                <a:gdLst>
                  <a:gd name="T0" fmla="*/ 13 w 26"/>
                  <a:gd name="T1" fmla="*/ 0 h 81"/>
                  <a:gd name="T2" fmla="*/ 0 w 26"/>
                  <a:gd name="T3" fmla="*/ 13 h 81"/>
                  <a:gd name="T4" fmla="*/ 0 w 26"/>
                  <a:gd name="T5" fmla="*/ 77 h 81"/>
                  <a:gd name="T6" fmla="*/ 3 w 26"/>
                  <a:gd name="T7" fmla="*/ 81 h 81"/>
                  <a:gd name="T8" fmla="*/ 18 w 26"/>
                  <a:gd name="T9" fmla="*/ 81 h 81"/>
                  <a:gd name="T10" fmla="*/ 21 w 26"/>
                  <a:gd name="T11" fmla="*/ 77 h 81"/>
                  <a:gd name="T12" fmla="*/ 21 w 26"/>
                  <a:gd name="T13" fmla="*/ 47 h 81"/>
                  <a:gd name="T14" fmla="*/ 25 w 26"/>
                  <a:gd name="T15" fmla="*/ 35 h 81"/>
                  <a:gd name="T16" fmla="*/ 26 w 26"/>
                  <a:gd name="T17" fmla="*/ 34 h 81"/>
                  <a:gd name="T18" fmla="*/ 26 w 26"/>
                  <a:gd name="T19" fmla="*/ 13 h 81"/>
                  <a:gd name="T20" fmla="*/ 13 w 26"/>
                  <a:gd name="T21" fmla="*/ 0 h 81"/>
                  <a:gd name="T22" fmla="*/ 13 w 26"/>
                  <a:gd name="T23" fmla="*/ 0 h 81"/>
                  <a:gd name="T24" fmla="*/ 13 w 26"/>
                  <a:gd name="T25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" h="81">
                    <a:moveTo>
                      <a:pt x="13" y="0"/>
                    </a:moveTo>
                    <a:cubicBezTo>
                      <a:pt x="6" y="0"/>
                      <a:pt x="0" y="6"/>
                      <a:pt x="0" y="13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9"/>
                      <a:pt x="1" y="81"/>
                      <a:pt x="3" y="81"/>
                    </a:cubicBezTo>
                    <a:cubicBezTo>
                      <a:pt x="18" y="81"/>
                      <a:pt x="18" y="81"/>
                      <a:pt x="18" y="81"/>
                    </a:cubicBezTo>
                    <a:cubicBezTo>
                      <a:pt x="20" y="81"/>
                      <a:pt x="21" y="79"/>
                      <a:pt x="21" y="7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25" y="35"/>
                      <a:pt x="26" y="34"/>
                      <a:pt x="26" y="34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6"/>
                      <a:pt x="20" y="0"/>
                      <a:pt x="13" y="0"/>
                    </a:cubicBezTo>
                    <a:close/>
                    <a:moveTo>
                      <a:pt x="13" y="0"/>
                    </a:moveTo>
                    <a:cubicBezTo>
                      <a:pt x="13" y="0"/>
                      <a:pt x="13" y="0"/>
                      <a:pt x="1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04">
                <a:extLst>
                  <a:ext uri="{FF2B5EF4-FFF2-40B4-BE49-F238E27FC236}">
                    <a16:creationId xmlns:a16="http://schemas.microsoft.com/office/drawing/2014/main" id="{FF9D1A5C-3B96-4FAD-96F8-D402C93149C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61388" y="1477963"/>
                <a:ext cx="139700" cy="254000"/>
              </a:xfrm>
              <a:custGeom>
                <a:avLst/>
                <a:gdLst>
                  <a:gd name="T0" fmla="*/ 35 w 43"/>
                  <a:gd name="T1" fmla="*/ 1 h 78"/>
                  <a:gd name="T2" fmla="*/ 35 w 43"/>
                  <a:gd name="T3" fmla="*/ 1 h 78"/>
                  <a:gd name="T4" fmla="*/ 32 w 43"/>
                  <a:gd name="T5" fmla="*/ 0 h 78"/>
                  <a:gd name="T6" fmla="*/ 30 w 43"/>
                  <a:gd name="T7" fmla="*/ 0 h 78"/>
                  <a:gd name="T8" fmla="*/ 23 w 43"/>
                  <a:gd name="T9" fmla="*/ 21 h 78"/>
                  <a:gd name="T10" fmla="*/ 20 w 43"/>
                  <a:gd name="T11" fmla="*/ 21 h 78"/>
                  <a:gd name="T12" fmla="*/ 12 w 43"/>
                  <a:gd name="T13" fmla="*/ 0 h 78"/>
                  <a:gd name="T14" fmla="*/ 11 w 43"/>
                  <a:gd name="T15" fmla="*/ 0 h 78"/>
                  <a:gd name="T16" fmla="*/ 11 w 43"/>
                  <a:gd name="T17" fmla="*/ 0 h 78"/>
                  <a:gd name="T18" fmla="*/ 7 w 43"/>
                  <a:gd name="T19" fmla="*/ 1 h 78"/>
                  <a:gd name="T20" fmla="*/ 0 w 43"/>
                  <a:gd name="T21" fmla="*/ 12 h 78"/>
                  <a:gd name="T22" fmla="*/ 0 w 43"/>
                  <a:gd name="T23" fmla="*/ 34 h 78"/>
                  <a:gd name="T24" fmla="*/ 0 w 43"/>
                  <a:gd name="T25" fmla="*/ 34 h 78"/>
                  <a:gd name="T26" fmla="*/ 8 w 43"/>
                  <a:gd name="T27" fmla="*/ 47 h 78"/>
                  <a:gd name="T28" fmla="*/ 8 w 43"/>
                  <a:gd name="T29" fmla="*/ 77 h 78"/>
                  <a:gd name="T30" fmla="*/ 9 w 43"/>
                  <a:gd name="T31" fmla="*/ 78 h 78"/>
                  <a:gd name="T32" fmla="*/ 34 w 43"/>
                  <a:gd name="T33" fmla="*/ 78 h 78"/>
                  <a:gd name="T34" fmla="*/ 35 w 43"/>
                  <a:gd name="T35" fmla="*/ 77 h 78"/>
                  <a:gd name="T36" fmla="*/ 35 w 43"/>
                  <a:gd name="T37" fmla="*/ 47 h 78"/>
                  <a:gd name="T38" fmla="*/ 43 w 43"/>
                  <a:gd name="T39" fmla="*/ 34 h 78"/>
                  <a:gd name="T40" fmla="*/ 43 w 43"/>
                  <a:gd name="T41" fmla="*/ 34 h 78"/>
                  <a:gd name="T42" fmla="*/ 43 w 43"/>
                  <a:gd name="T43" fmla="*/ 12 h 78"/>
                  <a:gd name="T44" fmla="*/ 35 w 43"/>
                  <a:gd name="T45" fmla="*/ 1 h 78"/>
                  <a:gd name="T46" fmla="*/ 35 w 43"/>
                  <a:gd name="T47" fmla="*/ 1 h 78"/>
                  <a:gd name="T48" fmla="*/ 35 w 43"/>
                  <a:gd name="T49" fmla="*/ 1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3" h="78">
                    <a:moveTo>
                      <a:pt x="35" y="1"/>
                    </a:moveTo>
                    <a:cubicBezTo>
                      <a:pt x="35" y="1"/>
                      <a:pt x="35" y="1"/>
                      <a:pt x="35" y="1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1" y="0"/>
                      <a:pt x="31" y="0"/>
                      <a:pt x="30" y="0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3"/>
                      <a:pt x="21" y="23"/>
                      <a:pt x="20" y="2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3" y="2"/>
                      <a:pt x="0" y="7"/>
                      <a:pt x="0" y="12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8" y="78"/>
                      <a:pt x="8" y="78"/>
                      <a:pt x="9" y="78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4" y="78"/>
                      <a:pt x="35" y="78"/>
                      <a:pt x="35" y="77"/>
                    </a:cubicBezTo>
                    <a:cubicBezTo>
                      <a:pt x="35" y="47"/>
                      <a:pt x="35" y="47"/>
                      <a:pt x="35" y="47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3" y="7"/>
                      <a:pt x="40" y="2"/>
                      <a:pt x="35" y="1"/>
                    </a:cubicBezTo>
                    <a:close/>
                    <a:moveTo>
                      <a:pt x="35" y="1"/>
                    </a:moveTo>
                    <a:cubicBezTo>
                      <a:pt x="35" y="1"/>
                      <a:pt x="35" y="1"/>
                      <a:pt x="35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06">
                <a:extLst>
                  <a:ext uri="{FF2B5EF4-FFF2-40B4-BE49-F238E27FC236}">
                    <a16:creationId xmlns:a16="http://schemas.microsoft.com/office/drawing/2014/main" id="{5F5CFBEA-06D2-436C-AB10-CC6FD12DE7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20125" y="1474788"/>
                <a:ext cx="22225" cy="52388"/>
              </a:xfrm>
              <a:custGeom>
                <a:avLst/>
                <a:gdLst>
                  <a:gd name="T0" fmla="*/ 6 w 7"/>
                  <a:gd name="T1" fmla="*/ 0 h 16"/>
                  <a:gd name="T2" fmla="*/ 5 w 7"/>
                  <a:gd name="T3" fmla="*/ 0 h 16"/>
                  <a:gd name="T4" fmla="*/ 2 w 7"/>
                  <a:gd name="T5" fmla="*/ 0 h 16"/>
                  <a:gd name="T6" fmla="*/ 1 w 7"/>
                  <a:gd name="T7" fmla="*/ 0 h 16"/>
                  <a:gd name="T8" fmla="*/ 1 w 7"/>
                  <a:gd name="T9" fmla="*/ 2 h 16"/>
                  <a:gd name="T10" fmla="*/ 2 w 7"/>
                  <a:gd name="T11" fmla="*/ 5 h 16"/>
                  <a:gd name="T12" fmla="*/ 1 w 7"/>
                  <a:gd name="T13" fmla="*/ 12 h 16"/>
                  <a:gd name="T14" fmla="*/ 3 w 7"/>
                  <a:gd name="T15" fmla="*/ 16 h 16"/>
                  <a:gd name="T16" fmla="*/ 4 w 7"/>
                  <a:gd name="T17" fmla="*/ 16 h 16"/>
                  <a:gd name="T18" fmla="*/ 6 w 7"/>
                  <a:gd name="T19" fmla="*/ 12 h 16"/>
                  <a:gd name="T20" fmla="*/ 5 w 7"/>
                  <a:gd name="T21" fmla="*/ 5 h 16"/>
                  <a:gd name="T22" fmla="*/ 7 w 7"/>
                  <a:gd name="T23" fmla="*/ 2 h 16"/>
                  <a:gd name="T24" fmla="*/ 6 w 7"/>
                  <a:gd name="T25" fmla="*/ 0 h 16"/>
                  <a:gd name="T26" fmla="*/ 6 w 7"/>
                  <a:gd name="T27" fmla="*/ 0 h 16"/>
                  <a:gd name="T28" fmla="*/ 6 w 7"/>
                  <a:gd name="T2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16">
                    <a:moveTo>
                      <a:pt x="6" y="0"/>
                    </a:moveTo>
                    <a:cubicBezTo>
                      <a:pt x="6" y="0"/>
                      <a:pt x="6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4" y="16"/>
                      <a:pt x="4" y="16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1"/>
                      <a:pt x="6" y="0"/>
                    </a:cubicBezTo>
                    <a:close/>
                    <a:moveTo>
                      <a:pt x="6" y="0"/>
                    </a:move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793AC42-47BD-4F6E-BCBE-5553069155B4}"/>
                </a:ext>
              </a:extLst>
            </p:cNvPr>
            <p:cNvSpPr txBox="1"/>
            <p:nvPr/>
          </p:nvSpPr>
          <p:spPr>
            <a:xfrm>
              <a:off x="3534993" y="4180267"/>
              <a:ext cx="16522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</a:rPr>
                <a:t>78%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E0534D5-EC9D-4202-AE4A-17A3A6B90748}"/>
                </a:ext>
              </a:extLst>
            </p:cNvPr>
            <p:cNvSpPr txBox="1"/>
            <p:nvPr/>
          </p:nvSpPr>
          <p:spPr>
            <a:xfrm>
              <a:off x="2178683" y="2970636"/>
              <a:ext cx="1652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40%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8CFA741-1229-4E94-A5CF-9122721B3876}"/>
                </a:ext>
              </a:extLst>
            </p:cNvPr>
            <p:cNvSpPr txBox="1"/>
            <p:nvPr/>
          </p:nvSpPr>
          <p:spPr>
            <a:xfrm>
              <a:off x="1598142" y="3398364"/>
              <a:ext cx="16522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54%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2AE2816-C726-4648-A81E-26DBDD101756}"/>
                </a:ext>
              </a:extLst>
            </p:cNvPr>
            <p:cNvSpPr txBox="1"/>
            <p:nvPr/>
          </p:nvSpPr>
          <p:spPr>
            <a:xfrm>
              <a:off x="1557474" y="4326957"/>
              <a:ext cx="16522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64%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BFE3C4EB-D149-4A77-9FBF-DB974FA825CA}"/>
              </a:ext>
            </a:extLst>
          </p:cNvPr>
          <p:cNvSpPr/>
          <p:nvPr/>
        </p:nvSpPr>
        <p:spPr>
          <a:xfrm>
            <a:off x="6594091" y="5029076"/>
            <a:ext cx="2551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CAFD5F-7A45-4D6D-82BF-68B3976FD602}"/>
              </a:ext>
            </a:extLst>
          </p:cNvPr>
          <p:cNvSpPr/>
          <p:nvPr/>
        </p:nvSpPr>
        <p:spPr>
          <a:xfrm>
            <a:off x="6594091" y="5306075"/>
            <a:ext cx="3181027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917C8C-A60C-470B-80B1-49C09369E0CC}"/>
              </a:ext>
            </a:extLst>
          </p:cNvPr>
          <p:cNvSpPr/>
          <p:nvPr/>
        </p:nvSpPr>
        <p:spPr>
          <a:xfrm>
            <a:off x="6096000" y="4990225"/>
            <a:ext cx="354700" cy="3547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2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8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92BF06B-40BB-4DE1-9E25-53CE41F66B45}"/>
              </a:ext>
            </a:extLst>
          </p:cNvPr>
          <p:cNvGrpSpPr/>
          <p:nvPr/>
        </p:nvGrpSpPr>
        <p:grpSpPr>
          <a:xfrm rot="16200000">
            <a:off x="3693941" y="5303266"/>
            <a:ext cx="2436565" cy="672902"/>
            <a:chOff x="7938" y="5086350"/>
            <a:chExt cx="3397250" cy="938213"/>
          </a:xfrm>
        </p:grpSpPr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1F6CB241-B93A-482E-9CF3-B424A7507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8" y="5459413"/>
              <a:ext cx="1614488" cy="55086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E63583CE-8C4A-4A4F-A51F-A0224FA42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13" y="5086350"/>
              <a:ext cx="2301875" cy="55086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A842F7F7-D072-4814-ABC3-E94761364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5637213"/>
              <a:ext cx="519113" cy="387350"/>
            </a:xfrm>
            <a:custGeom>
              <a:avLst/>
              <a:gdLst>
                <a:gd name="T0" fmla="*/ 327 w 327"/>
                <a:gd name="T1" fmla="*/ 244 h 244"/>
                <a:gd name="T2" fmla="*/ 163 w 327"/>
                <a:gd name="T3" fmla="*/ 122 h 244"/>
                <a:gd name="T4" fmla="*/ 0 w 327"/>
                <a:gd name="T5" fmla="*/ 0 h 244"/>
                <a:gd name="T6" fmla="*/ 327 w 327"/>
                <a:gd name="T7" fmla="*/ 0 h 244"/>
                <a:gd name="T8" fmla="*/ 327 w 327"/>
                <a:gd name="T9" fmla="*/ 0 h 244"/>
                <a:gd name="T10" fmla="*/ 327 w 327"/>
                <a:gd name="T11" fmla="*/ 122 h 244"/>
                <a:gd name="T12" fmla="*/ 327 w 327"/>
                <a:gd name="T13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4">
                  <a:moveTo>
                    <a:pt x="327" y="244"/>
                  </a:moveTo>
                  <a:lnTo>
                    <a:pt x="163" y="122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2"/>
                  </a:lnTo>
                  <a:lnTo>
                    <a:pt x="327" y="24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7B685F9-CDB7-4034-A7E2-0821A5F63E9B}"/>
              </a:ext>
            </a:extLst>
          </p:cNvPr>
          <p:cNvGrpSpPr/>
          <p:nvPr/>
        </p:nvGrpSpPr>
        <p:grpSpPr>
          <a:xfrm rot="16200000">
            <a:off x="2605656" y="4999265"/>
            <a:ext cx="3045706" cy="671763"/>
            <a:chOff x="7938" y="3816350"/>
            <a:chExt cx="4246563" cy="936625"/>
          </a:xfrm>
        </p:grpSpPr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1E278849-CAB7-4CA8-811D-6F2BFAC3F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8" y="4187825"/>
              <a:ext cx="1614488" cy="5508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39A0AA75-786F-4B06-908E-C4291797A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13" y="3816350"/>
              <a:ext cx="3151188" cy="5508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4562C24E-8E64-4DC4-80F6-0D33FB8CE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4367213"/>
              <a:ext cx="519113" cy="385762"/>
            </a:xfrm>
            <a:custGeom>
              <a:avLst/>
              <a:gdLst>
                <a:gd name="T0" fmla="*/ 327 w 327"/>
                <a:gd name="T1" fmla="*/ 243 h 243"/>
                <a:gd name="T2" fmla="*/ 163 w 327"/>
                <a:gd name="T3" fmla="*/ 121 h 243"/>
                <a:gd name="T4" fmla="*/ 0 w 327"/>
                <a:gd name="T5" fmla="*/ 0 h 243"/>
                <a:gd name="T6" fmla="*/ 327 w 327"/>
                <a:gd name="T7" fmla="*/ 0 h 243"/>
                <a:gd name="T8" fmla="*/ 327 w 327"/>
                <a:gd name="T9" fmla="*/ 0 h 243"/>
                <a:gd name="T10" fmla="*/ 327 w 327"/>
                <a:gd name="T11" fmla="*/ 121 h 243"/>
                <a:gd name="T12" fmla="*/ 327 w 327"/>
                <a:gd name="T13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3">
                  <a:moveTo>
                    <a:pt x="327" y="243"/>
                  </a:moveTo>
                  <a:lnTo>
                    <a:pt x="163" y="121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1"/>
                  </a:lnTo>
                  <a:lnTo>
                    <a:pt x="327" y="24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0572D72-96D2-4E53-B1FB-C6758F8A802A}"/>
              </a:ext>
            </a:extLst>
          </p:cNvPr>
          <p:cNvGrpSpPr/>
          <p:nvPr/>
        </p:nvGrpSpPr>
        <p:grpSpPr>
          <a:xfrm rot="16200000">
            <a:off x="1532675" y="4669646"/>
            <a:ext cx="3704944" cy="671763"/>
            <a:chOff x="7938" y="2544763"/>
            <a:chExt cx="5165725" cy="936625"/>
          </a:xfrm>
        </p:grpSpPr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586905BE-A0CF-45F3-8CA5-7E6341FE8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8" y="2916238"/>
              <a:ext cx="1614488" cy="55086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1FBDDBA3-83CE-4D5D-AD3C-5FAABED5E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13" y="2544763"/>
              <a:ext cx="4070350" cy="5524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EC6524B-18C0-484F-803A-5EF5E8150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3097213"/>
              <a:ext cx="519113" cy="384175"/>
            </a:xfrm>
            <a:custGeom>
              <a:avLst/>
              <a:gdLst>
                <a:gd name="T0" fmla="*/ 327 w 327"/>
                <a:gd name="T1" fmla="*/ 242 h 242"/>
                <a:gd name="T2" fmla="*/ 163 w 327"/>
                <a:gd name="T3" fmla="*/ 120 h 242"/>
                <a:gd name="T4" fmla="*/ 0 w 327"/>
                <a:gd name="T5" fmla="*/ 0 h 242"/>
                <a:gd name="T6" fmla="*/ 327 w 327"/>
                <a:gd name="T7" fmla="*/ 0 h 242"/>
                <a:gd name="T8" fmla="*/ 327 w 327"/>
                <a:gd name="T9" fmla="*/ 0 h 242"/>
                <a:gd name="T10" fmla="*/ 327 w 327"/>
                <a:gd name="T11" fmla="*/ 120 h 242"/>
                <a:gd name="T12" fmla="*/ 327 w 327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2">
                  <a:moveTo>
                    <a:pt x="327" y="242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6715C72-437D-47E6-95A8-E255CB92FEE9}"/>
              </a:ext>
            </a:extLst>
          </p:cNvPr>
          <p:cNvGrpSpPr/>
          <p:nvPr/>
        </p:nvGrpSpPr>
        <p:grpSpPr>
          <a:xfrm rot="16200000">
            <a:off x="459752" y="4339457"/>
            <a:ext cx="4365322" cy="671764"/>
            <a:chOff x="7938" y="1273175"/>
            <a:chExt cx="6086475" cy="936625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A8702644-E17F-4780-AF3E-BD1C338AF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8" y="1644650"/>
              <a:ext cx="1614488" cy="5508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6EC6ADCF-6C49-472D-8B27-736A0165B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13" y="1273175"/>
              <a:ext cx="4991100" cy="5524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D4C538DD-CE74-48A2-81ED-E86627A60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1825625"/>
              <a:ext cx="519113" cy="384175"/>
            </a:xfrm>
            <a:custGeom>
              <a:avLst/>
              <a:gdLst>
                <a:gd name="T0" fmla="*/ 327 w 327"/>
                <a:gd name="T1" fmla="*/ 242 h 242"/>
                <a:gd name="T2" fmla="*/ 163 w 327"/>
                <a:gd name="T3" fmla="*/ 120 h 242"/>
                <a:gd name="T4" fmla="*/ 0 w 327"/>
                <a:gd name="T5" fmla="*/ 0 h 242"/>
                <a:gd name="T6" fmla="*/ 327 w 327"/>
                <a:gd name="T7" fmla="*/ 0 h 242"/>
                <a:gd name="T8" fmla="*/ 327 w 327"/>
                <a:gd name="T9" fmla="*/ 0 h 242"/>
                <a:gd name="T10" fmla="*/ 327 w 327"/>
                <a:gd name="T11" fmla="*/ 120 h 242"/>
                <a:gd name="T12" fmla="*/ 327 w 327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2">
                  <a:moveTo>
                    <a:pt x="327" y="242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0FFDD3B-A490-495F-9D37-23F91F968F02}"/>
              </a:ext>
            </a:extLst>
          </p:cNvPr>
          <p:cNvGrpSpPr/>
          <p:nvPr/>
        </p:nvGrpSpPr>
        <p:grpSpPr>
          <a:xfrm rot="16200000">
            <a:off x="-654275" y="3969418"/>
            <a:ext cx="5105400" cy="671763"/>
            <a:chOff x="7938" y="1588"/>
            <a:chExt cx="7118350" cy="936624"/>
          </a:xfrm>
        </p:grpSpPr>
        <p:sp>
          <p:nvSpPr>
            <p:cNvPr id="8" name="Rectangle 17">
              <a:extLst>
                <a:ext uri="{FF2B5EF4-FFF2-40B4-BE49-F238E27FC236}">
                  <a16:creationId xmlns:a16="http://schemas.microsoft.com/office/drawing/2014/main" id="{822BC723-29B3-4115-BA86-DD673BC29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8" y="373063"/>
              <a:ext cx="1614488" cy="55086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8">
              <a:extLst>
                <a:ext uri="{FF2B5EF4-FFF2-40B4-BE49-F238E27FC236}">
                  <a16:creationId xmlns:a16="http://schemas.microsoft.com/office/drawing/2014/main" id="{EBA9CF62-C97F-4310-98B8-DE3B32BB6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13" y="1588"/>
              <a:ext cx="6022975" cy="55403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9">
              <a:extLst>
                <a:ext uri="{FF2B5EF4-FFF2-40B4-BE49-F238E27FC236}">
                  <a16:creationId xmlns:a16="http://schemas.microsoft.com/office/drawing/2014/main" id="{D5175D21-276B-4B79-B97D-573D12E63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555625"/>
              <a:ext cx="519113" cy="382587"/>
            </a:xfrm>
            <a:custGeom>
              <a:avLst/>
              <a:gdLst>
                <a:gd name="T0" fmla="*/ 327 w 327"/>
                <a:gd name="T1" fmla="*/ 241 h 241"/>
                <a:gd name="T2" fmla="*/ 163 w 327"/>
                <a:gd name="T3" fmla="*/ 120 h 241"/>
                <a:gd name="T4" fmla="*/ 0 w 327"/>
                <a:gd name="T5" fmla="*/ 0 h 241"/>
                <a:gd name="T6" fmla="*/ 327 w 327"/>
                <a:gd name="T7" fmla="*/ 0 h 241"/>
                <a:gd name="T8" fmla="*/ 327 w 327"/>
                <a:gd name="T9" fmla="*/ 0 h 241"/>
                <a:gd name="T10" fmla="*/ 327 w 327"/>
                <a:gd name="T11" fmla="*/ 120 h 241"/>
                <a:gd name="T12" fmla="*/ 327 w 327"/>
                <a:gd name="T1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1">
                  <a:moveTo>
                    <a:pt x="327" y="241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7E62A4F-00B1-4C92-81FC-0BB87016840C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36F68E-F492-4A9E-8C50-CA1A31EA8B73}"/>
              </a:ext>
            </a:extLst>
          </p:cNvPr>
          <p:cNvSpPr txBox="1"/>
          <p:nvPr/>
        </p:nvSpPr>
        <p:spPr>
          <a:xfrm>
            <a:off x="1123827" y="1204965"/>
            <a:ext cx="1274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</a:rPr>
              <a:t>90%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B1685F-BA54-48CA-A151-469939EED38E}"/>
              </a:ext>
            </a:extLst>
          </p:cNvPr>
          <p:cNvSpPr txBox="1"/>
          <p:nvPr/>
        </p:nvSpPr>
        <p:spPr>
          <a:xfrm>
            <a:off x="1867245" y="1952399"/>
            <a:ext cx="1274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88%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4856D4-DB54-409A-9450-093B273E526E}"/>
              </a:ext>
            </a:extLst>
          </p:cNvPr>
          <p:cNvSpPr txBox="1"/>
          <p:nvPr/>
        </p:nvSpPr>
        <p:spPr>
          <a:xfrm>
            <a:off x="2609979" y="2563311"/>
            <a:ext cx="1274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4"/>
                </a:solidFill>
              </a:rPr>
              <a:t>73%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7BAD54-1083-4BCE-AA61-79D9E00BC82B}"/>
              </a:ext>
            </a:extLst>
          </p:cNvPr>
          <p:cNvSpPr txBox="1"/>
          <p:nvPr/>
        </p:nvSpPr>
        <p:spPr>
          <a:xfrm>
            <a:off x="3352772" y="3198167"/>
            <a:ext cx="1274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</a:rPr>
              <a:t>65%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F7E5C2D-9273-4B05-9F29-CBED51738EF7}"/>
              </a:ext>
            </a:extLst>
          </p:cNvPr>
          <p:cNvSpPr txBox="1"/>
          <p:nvPr/>
        </p:nvSpPr>
        <p:spPr>
          <a:xfrm>
            <a:off x="4135917" y="3809800"/>
            <a:ext cx="1274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/>
                </a:solidFill>
              </a:rPr>
              <a:t>55%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DF05E6D-3511-4852-AF19-33EDA2430342}"/>
              </a:ext>
            </a:extLst>
          </p:cNvPr>
          <p:cNvSpPr/>
          <p:nvPr/>
        </p:nvSpPr>
        <p:spPr>
          <a:xfrm>
            <a:off x="6096000" y="3215130"/>
            <a:ext cx="180109" cy="18010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82ED0F4-8827-4F78-9F78-34E111527AD0}"/>
              </a:ext>
            </a:extLst>
          </p:cNvPr>
          <p:cNvSpPr/>
          <p:nvPr/>
        </p:nvSpPr>
        <p:spPr>
          <a:xfrm>
            <a:off x="6096000" y="3646653"/>
            <a:ext cx="18010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DCD361F-839A-4EBF-A913-CB5AF79854AD}"/>
              </a:ext>
            </a:extLst>
          </p:cNvPr>
          <p:cNvSpPr/>
          <p:nvPr/>
        </p:nvSpPr>
        <p:spPr>
          <a:xfrm>
            <a:off x="6096000" y="4078176"/>
            <a:ext cx="180109" cy="1801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5D6382B-4617-4D76-A5D7-B4EFD1EB1C7A}"/>
              </a:ext>
            </a:extLst>
          </p:cNvPr>
          <p:cNvSpPr/>
          <p:nvPr/>
        </p:nvSpPr>
        <p:spPr>
          <a:xfrm>
            <a:off x="8042941" y="3477446"/>
            <a:ext cx="180109" cy="18010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7D1C132-A339-4EB8-86DE-61689AA7E181}"/>
              </a:ext>
            </a:extLst>
          </p:cNvPr>
          <p:cNvSpPr/>
          <p:nvPr/>
        </p:nvSpPr>
        <p:spPr>
          <a:xfrm>
            <a:off x="8042941" y="3910728"/>
            <a:ext cx="180109" cy="18010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E6E174-1DA0-4628-A236-CE00D6AF8381}"/>
              </a:ext>
            </a:extLst>
          </p:cNvPr>
          <p:cNvSpPr/>
          <p:nvPr/>
        </p:nvSpPr>
        <p:spPr>
          <a:xfrm>
            <a:off x="6288495" y="3166684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0725BA2-22EC-4309-8E08-60E6049446C6}"/>
              </a:ext>
            </a:extLst>
          </p:cNvPr>
          <p:cNvSpPr/>
          <p:nvPr/>
        </p:nvSpPr>
        <p:spPr>
          <a:xfrm>
            <a:off x="6288495" y="3618744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42CF339-13D5-4130-AA73-52E5F316F018}"/>
              </a:ext>
            </a:extLst>
          </p:cNvPr>
          <p:cNvSpPr/>
          <p:nvPr/>
        </p:nvSpPr>
        <p:spPr>
          <a:xfrm>
            <a:off x="6288495" y="4031717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7B9B498-F4AA-4699-82E3-FB6CE9803D28}"/>
              </a:ext>
            </a:extLst>
          </p:cNvPr>
          <p:cNvSpPr/>
          <p:nvPr/>
        </p:nvSpPr>
        <p:spPr>
          <a:xfrm>
            <a:off x="8235436" y="3429000"/>
            <a:ext cx="1650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FE7E2-A226-4C90-A3E0-11C3C3B65866}"/>
              </a:ext>
            </a:extLst>
          </p:cNvPr>
          <p:cNvSpPr/>
          <p:nvPr/>
        </p:nvSpPr>
        <p:spPr>
          <a:xfrm>
            <a:off x="8235436" y="3858536"/>
            <a:ext cx="1650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D60085D-5BCF-4445-BA23-C2A039C5A6A3}"/>
              </a:ext>
            </a:extLst>
          </p:cNvPr>
          <p:cNvSpPr/>
          <p:nvPr/>
        </p:nvSpPr>
        <p:spPr>
          <a:xfrm>
            <a:off x="6020344" y="5383567"/>
            <a:ext cx="4952456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96675EF-A348-4319-ADE8-34FAA470CFB5}"/>
              </a:ext>
            </a:extLst>
          </p:cNvPr>
          <p:cNvSpPr txBox="1"/>
          <p:nvPr/>
        </p:nvSpPr>
        <p:spPr>
          <a:xfrm>
            <a:off x="6020344" y="5050777"/>
            <a:ext cx="1652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9093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2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F657C784-E029-4330-9839-B0C8649B4C81}"/>
              </a:ext>
            </a:extLst>
          </p:cNvPr>
          <p:cNvGrpSpPr/>
          <p:nvPr/>
        </p:nvGrpSpPr>
        <p:grpSpPr>
          <a:xfrm>
            <a:off x="-1" y="1409385"/>
            <a:ext cx="5417127" cy="5469382"/>
            <a:chOff x="0" y="1954923"/>
            <a:chExt cx="4876800" cy="492384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EAA732A-FFE2-4F7A-AB07-48EC1512C959}"/>
                </a:ext>
              </a:extLst>
            </p:cNvPr>
            <p:cNvGrpSpPr/>
            <p:nvPr/>
          </p:nvGrpSpPr>
          <p:grpSpPr>
            <a:xfrm>
              <a:off x="0" y="1954923"/>
              <a:ext cx="4876800" cy="4923843"/>
              <a:chOff x="428466" y="1292701"/>
              <a:chExt cx="5532695" cy="5586065"/>
            </a:xfrm>
          </p:grpSpPr>
          <p:sp>
            <p:nvSpPr>
              <p:cNvPr id="3" name="Freeform 24">
                <a:extLst>
                  <a:ext uri="{FF2B5EF4-FFF2-40B4-BE49-F238E27FC236}">
                    <a16:creationId xmlns:a16="http://schemas.microsoft.com/office/drawing/2014/main" id="{C0B861AB-EB21-440B-99AC-0587CE19970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2924771" y="3869306"/>
                <a:ext cx="2694717" cy="628088"/>
              </a:xfrm>
              <a:custGeom>
                <a:avLst/>
                <a:gdLst>
                  <a:gd name="T0" fmla="*/ 5 w 1158"/>
                  <a:gd name="T1" fmla="*/ 0 h 258"/>
                  <a:gd name="T2" fmla="*/ 1006 w 1158"/>
                  <a:gd name="T3" fmla="*/ 0 h 258"/>
                  <a:gd name="T4" fmla="*/ 1158 w 1158"/>
                  <a:gd name="T5" fmla="*/ 128 h 258"/>
                  <a:gd name="T6" fmla="*/ 1006 w 1158"/>
                  <a:gd name="T7" fmla="*/ 258 h 258"/>
                  <a:gd name="T8" fmla="*/ 0 w 1158"/>
                  <a:gd name="T9" fmla="*/ 258 h 258"/>
                  <a:gd name="T10" fmla="*/ 0 w 1158"/>
                  <a:gd name="T11" fmla="*/ 2 h 258"/>
                  <a:gd name="T12" fmla="*/ 5 w 1158"/>
                  <a:gd name="T13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58" h="258">
                    <a:moveTo>
                      <a:pt x="5" y="0"/>
                    </a:moveTo>
                    <a:lnTo>
                      <a:pt x="1006" y="0"/>
                    </a:lnTo>
                    <a:lnTo>
                      <a:pt x="1158" y="128"/>
                    </a:lnTo>
                    <a:lnTo>
                      <a:pt x="1006" y="258"/>
                    </a:lnTo>
                    <a:lnTo>
                      <a:pt x="0" y="258"/>
                    </a:lnTo>
                    <a:lnTo>
                      <a:pt x="0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" name="Freeform 26">
                <a:extLst>
                  <a:ext uri="{FF2B5EF4-FFF2-40B4-BE49-F238E27FC236}">
                    <a16:creationId xmlns:a16="http://schemas.microsoft.com/office/drawing/2014/main" id="{D1BD67A8-3234-40CD-A9B7-F4ABE8C71FFD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1865132" y="3714599"/>
                <a:ext cx="3004130" cy="628088"/>
              </a:xfrm>
              <a:custGeom>
                <a:avLst/>
                <a:gdLst>
                  <a:gd name="T0" fmla="*/ 1 w 1396"/>
                  <a:gd name="T1" fmla="*/ 0 h 257"/>
                  <a:gd name="T2" fmla="*/ 1243 w 1396"/>
                  <a:gd name="T3" fmla="*/ 0 h 257"/>
                  <a:gd name="T4" fmla="*/ 1396 w 1396"/>
                  <a:gd name="T5" fmla="*/ 129 h 257"/>
                  <a:gd name="T6" fmla="*/ 1243 w 1396"/>
                  <a:gd name="T7" fmla="*/ 257 h 257"/>
                  <a:gd name="T8" fmla="*/ 0 w 1396"/>
                  <a:gd name="T9" fmla="*/ 257 h 257"/>
                  <a:gd name="T10" fmla="*/ 0 w 1396"/>
                  <a:gd name="T11" fmla="*/ 1 h 257"/>
                  <a:gd name="T12" fmla="*/ 1 w 1396"/>
                  <a:gd name="T13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96" h="257">
                    <a:moveTo>
                      <a:pt x="1" y="0"/>
                    </a:moveTo>
                    <a:lnTo>
                      <a:pt x="1243" y="0"/>
                    </a:lnTo>
                    <a:lnTo>
                      <a:pt x="1396" y="129"/>
                    </a:lnTo>
                    <a:lnTo>
                      <a:pt x="1243" y="257"/>
                    </a:lnTo>
                    <a:lnTo>
                      <a:pt x="0" y="25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27">
                <a:extLst>
                  <a:ext uri="{FF2B5EF4-FFF2-40B4-BE49-F238E27FC236}">
                    <a16:creationId xmlns:a16="http://schemas.microsoft.com/office/drawing/2014/main" id="{9F0B54C9-4002-4B0A-846C-66AAC055823F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3092083" y="5491778"/>
                <a:ext cx="1348058" cy="1425918"/>
              </a:xfrm>
              <a:custGeom>
                <a:avLst/>
                <a:gdLst>
                  <a:gd name="T0" fmla="*/ 634 w 634"/>
                  <a:gd name="T1" fmla="*/ 0 h 591"/>
                  <a:gd name="T2" fmla="*/ 634 w 634"/>
                  <a:gd name="T3" fmla="*/ 256 h 591"/>
                  <a:gd name="T4" fmla="*/ 630 w 634"/>
                  <a:gd name="T5" fmla="*/ 256 h 591"/>
                  <a:gd name="T6" fmla="*/ 0 w 634"/>
                  <a:gd name="T7" fmla="*/ 591 h 591"/>
                  <a:gd name="T8" fmla="*/ 0 w 634"/>
                  <a:gd name="T9" fmla="*/ 130 h 591"/>
                  <a:gd name="T10" fmla="*/ 634 w 634"/>
                  <a:gd name="T11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4" h="591">
                    <a:moveTo>
                      <a:pt x="634" y="0"/>
                    </a:moveTo>
                    <a:lnTo>
                      <a:pt x="634" y="256"/>
                    </a:lnTo>
                    <a:lnTo>
                      <a:pt x="630" y="256"/>
                    </a:lnTo>
                    <a:lnTo>
                      <a:pt x="0" y="591"/>
                    </a:lnTo>
                    <a:lnTo>
                      <a:pt x="0" y="130"/>
                    </a:lnTo>
                    <a:lnTo>
                      <a:pt x="63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28">
                <a:extLst>
                  <a:ext uri="{FF2B5EF4-FFF2-40B4-BE49-F238E27FC236}">
                    <a16:creationId xmlns:a16="http://schemas.microsoft.com/office/drawing/2014/main" id="{A09B538C-0FC2-4EA6-B90F-BE5C92959910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701287" y="3472678"/>
                <a:ext cx="3504952" cy="611108"/>
              </a:xfrm>
              <a:custGeom>
                <a:avLst/>
                <a:gdLst>
                  <a:gd name="T0" fmla="*/ 0 w 1635"/>
                  <a:gd name="T1" fmla="*/ 0 h 257"/>
                  <a:gd name="T2" fmla="*/ 1482 w 1635"/>
                  <a:gd name="T3" fmla="*/ 0 h 257"/>
                  <a:gd name="T4" fmla="*/ 1635 w 1635"/>
                  <a:gd name="T5" fmla="*/ 128 h 257"/>
                  <a:gd name="T6" fmla="*/ 1482 w 1635"/>
                  <a:gd name="T7" fmla="*/ 257 h 257"/>
                  <a:gd name="T8" fmla="*/ 0 w 1635"/>
                  <a:gd name="T9" fmla="*/ 257 h 257"/>
                  <a:gd name="T10" fmla="*/ 0 w 1635"/>
                  <a:gd name="T11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5" h="257">
                    <a:moveTo>
                      <a:pt x="0" y="0"/>
                    </a:moveTo>
                    <a:lnTo>
                      <a:pt x="1482" y="0"/>
                    </a:lnTo>
                    <a:lnTo>
                      <a:pt x="1635" y="128"/>
                    </a:lnTo>
                    <a:lnTo>
                      <a:pt x="1482" y="257"/>
                    </a:lnTo>
                    <a:lnTo>
                      <a:pt x="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29">
                <a:extLst>
                  <a:ext uri="{FF2B5EF4-FFF2-40B4-BE49-F238E27FC236}">
                    <a16:creationId xmlns:a16="http://schemas.microsoft.com/office/drawing/2014/main" id="{82556B9F-D074-4958-9A82-44DCEADEEE4A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1779740" y="5644555"/>
                <a:ext cx="1348058" cy="1120364"/>
              </a:xfrm>
              <a:custGeom>
                <a:avLst/>
                <a:gdLst>
                  <a:gd name="T0" fmla="*/ 0 w 634"/>
                  <a:gd name="T1" fmla="*/ 0 h 464"/>
                  <a:gd name="T2" fmla="*/ 632 w 634"/>
                  <a:gd name="T3" fmla="*/ 104 h 464"/>
                  <a:gd name="T4" fmla="*/ 634 w 634"/>
                  <a:gd name="T5" fmla="*/ 104 h 464"/>
                  <a:gd name="T6" fmla="*/ 634 w 634"/>
                  <a:gd name="T7" fmla="*/ 361 h 464"/>
                  <a:gd name="T8" fmla="*/ 632 w 634"/>
                  <a:gd name="T9" fmla="*/ 361 h 464"/>
                  <a:gd name="T10" fmla="*/ 0 w 634"/>
                  <a:gd name="T11" fmla="*/ 464 h 464"/>
                  <a:gd name="T12" fmla="*/ 0 w 634"/>
                  <a:gd name="T13" fmla="*/ 0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4" h="464">
                    <a:moveTo>
                      <a:pt x="0" y="0"/>
                    </a:moveTo>
                    <a:lnTo>
                      <a:pt x="632" y="104"/>
                    </a:lnTo>
                    <a:lnTo>
                      <a:pt x="634" y="104"/>
                    </a:lnTo>
                    <a:lnTo>
                      <a:pt x="634" y="361"/>
                    </a:lnTo>
                    <a:lnTo>
                      <a:pt x="632" y="361"/>
                    </a:lnTo>
                    <a:lnTo>
                      <a:pt x="0" y="464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30">
                <a:extLst>
                  <a:ext uri="{FF2B5EF4-FFF2-40B4-BE49-F238E27FC236}">
                    <a16:creationId xmlns:a16="http://schemas.microsoft.com/office/drawing/2014/main" id="{0E1A07BC-6072-451A-8CE0-949F9FE9D6BE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-466769" y="3209555"/>
                <a:ext cx="4014218" cy="628088"/>
              </a:xfrm>
              <a:custGeom>
                <a:avLst/>
                <a:gdLst>
                  <a:gd name="T0" fmla="*/ 0 w 1873"/>
                  <a:gd name="T1" fmla="*/ 0 h 257"/>
                  <a:gd name="T2" fmla="*/ 1719 w 1873"/>
                  <a:gd name="T3" fmla="*/ 0 h 257"/>
                  <a:gd name="T4" fmla="*/ 1873 w 1873"/>
                  <a:gd name="T5" fmla="*/ 129 h 257"/>
                  <a:gd name="T6" fmla="*/ 1719 w 1873"/>
                  <a:gd name="T7" fmla="*/ 257 h 257"/>
                  <a:gd name="T8" fmla="*/ 1 w 1873"/>
                  <a:gd name="T9" fmla="*/ 257 h 257"/>
                  <a:gd name="T10" fmla="*/ 0 w 1873"/>
                  <a:gd name="T11" fmla="*/ 257 h 257"/>
                  <a:gd name="T12" fmla="*/ 0 w 1873"/>
                  <a:gd name="T13" fmla="*/ 0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257">
                    <a:moveTo>
                      <a:pt x="0" y="0"/>
                    </a:moveTo>
                    <a:lnTo>
                      <a:pt x="1719" y="0"/>
                    </a:lnTo>
                    <a:lnTo>
                      <a:pt x="1873" y="129"/>
                    </a:lnTo>
                    <a:lnTo>
                      <a:pt x="1719" y="257"/>
                    </a:lnTo>
                    <a:lnTo>
                      <a:pt x="1" y="257"/>
                    </a:lnTo>
                    <a:lnTo>
                      <a:pt x="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31">
                <a:extLst>
                  <a:ext uri="{FF2B5EF4-FFF2-40B4-BE49-F238E27FC236}">
                    <a16:creationId xmlns:a16="http://schemas.microsoft.com/office/drawing/2014/main" id="{2601CD04-E24D-4458-B002-E0E9CC0A4594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467396" y="5491778"/>
                <a:ext cx="1348058" cy="1425918"/>
              </a:xfrm>
              <a:custGeom>
                <a:avLst/>
                <a:gdLst>
                  <a:gd name="T0" fmla="*/ 0 w 634"/>
                  <a:gd name="T1" fmla="*/ 0 h 591"/>
                  <a:gd name="T2" fmla="*/ 630 w 634"/>
                  <a:gd name="T3" fmla="*/ 334 h 591"/>
                  <a:gd name="T4" fmla="*/ 634 w 634"/>
                  <a:gd name="T5" fmla="*/ 334 h 591"/>
                  <a:gd name="T6" fmla="*/ 634 w 634"/>
                  <a:gd name="T7" fmla="*/ 591 h 591"/>
                  <a:gd name="T8" fmla="*/ 0 w 634"/>
                  <a:gd name="T9" fmla="*/ 461 h 591"/>
                  <a:gd name="T10" fmla="*/ 0 w 634"/>
                  <a:gd name="T11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4" h="591">
                    <a:moveTo>
                      <a:pt x="0" y="0"/>
                    </a:moveTo>
                    <a:lnTo>
                      <a:pt x="630" y="334"/>
                    </a:lnTo>
                    <a:lnTo>
                      <a:pt x="634" y="334"/>
                    </a:lnTo>
                    <a:lnTo>
                      <a:pt x="634" y="591"/>
                    </a:lnTo>
                    <a:lnTo>
                      <a:pt x="0" y="461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shade val="30000"/>
                      <a:satMod val="115000"/>
                    </a:schemeClr>
                  </a:gs>
                  <a:gs pos="50000">
                    <a:schemeClr val="accent2">
                      <a:shade val="67500"/>
                      <a:satMod val="115000"/>
                    </a:schemeClr>
                  </a:gs>
                  <a:gs pos="100000">
                    <a:schemeClr val="accent2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25">
                <a:extLst>
                  <a:ext uri="{FF2B5EF4-FFF2-40B4-BE49-F238E27FC236}">
                    <a16:creationId xmlns:a16="http://schemas.microsoft.com/office/drawing/2014/main" id="{BE632633-2EF8-4F9D-A1A6-D2E665F7D00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4285594" y="5203199"/>
                <a:ext cx="1348058" cy="2003076"/>
              </a:xfrm>
              <a:custGeom>
                <a:avLst/>
                <a:gdLst>
                  <a:gd name="T0" fmla="*/ 634 w 634"/>
                  <a:gd name="T1" fmla="*/ 0 h 820"/>
                  <a:gd name="T2" fmla="*/ 634 w 634"/>
                  <a:gd name="T3" fmla="*/ 256 h 820"/>
                  <a:gd name="T4" fmla="*/ 628 w 634"/>
                  <a:gd name="T5" fmla="*/ 256 h 820"/>
                  <a:gd name="T6" fmla="*/ 0 w 634"/>
                  <a:gd name="T7" fmla="*/ 820 h 820"/>
                  <a:gd name="T8" fmla="*/ 0 w 634"/>
                  <a:gd name="T9" fmla="*/ 366 h 820"/>
                  <a:gd name="T10" fmla="*/ 634 w 634"/>
                  <a:gd name="T11" fmla="*/ 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4" h="820">
                    <a:moveTo>
                      <a:pt x="634" y="0"/>
                    </a:moveTo>
                    <a:lnTo>
                      <a:pt x="634" y="256"/>
                    </a:lnTo>
                    <a:lnTo>
                      <a:pt x="628" y="256"/>
                    </a:lnTo>
                    <a:lnTo>
                      <a:pt x="0" y="820"/>
                    </a:lnTo>
                    <a:lnTo>
                      <a:pt x="0" y="366"/>
                    </a:lnTo>
                    <a:lnTo>
                      <a:pt x="63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3">
                      <a:shade val="30000"/>
                      <a:satMod val="115000"/>
                    </a:schemeClr>
                  </a:gs>
                  <a:gs pos="50000">
                    <a:schemeClr val="accent3">
                      <a:shade val="67500"/>
                      <a:satMod val="115000"/>
                    </a:schemeClr>
                  </a:gs>
                  <a:gs pos="100000">
                    <a:schemeClr val="accent3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B52B9E51-00DF-4896-B176-8D083BDACAD4}"/>
                  </a:ext>
                </a:extLst>
              </p:cNvPr>
              <p:cNvSpPr/>
              <p:nvPr/>
            </p:nvSpPr>
            <p:spPr>
              <a:xfrm rot="16200000">
                <a:off x="1002529" y="1292701"/>
                <a:ext cx="989733" cy="989733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80DB8A4-BFC5-4B94-9F25-10C065533990}"/>
                  </a:ext>
                </a:extLst>
              </p:cNvPr>
              <p:cNvSpPr/>
              <p:nvPr/>
            </p:nvSpPr>
            <p:spPr>
              <a:xfrm rot="16200000">
                <a:off x="1937458" y="1644754"/>
                <a:ext cx="989733" cy="989733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AA0F1BE8-8E9A-4548-9085-6F349656D7C1}"/>
                  </a:ext>
                </a:extLst>
              </p:cNvPr>
              <p:cNvSpPr/>
              <p:nvPr/>
            </p:nvSpPr>
            <p:spPr>
              <a:xfrm rot="16200000">
                <a:off x="2872387" y="1996807"/>
                <a:ext cx="989733" cy="989733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D5C010D-CAA7-4699-8184-8C2B0B91CE89}"/>
                  </a:ext>
                </a:extLst>
              </p:cNvPr>
              <p:cNvSpPr/>
              <p:nvPr/>
            </p:nvSpPr>
            <p:spPr>
              <a:xfrm rot="16200000">
                <a:off x="3807317" y="2348860"/>
                <a:ext cx="989733" cy="989733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5917A3-8E02-4697-9B2D-4EF297AE3547}"/>
                </a:ext>
              </a:extLst>
            </p:cNvPr>
            <p:cNvSpPr txBox="1"/>
            <p:nvPr/>
          </p:nvSpPr>
          <p:spPr>
            <a:xfrm>
              <a:off x="324492" y="2140797"/>
              <a:ext cx="1274798" cy="41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80%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C753772-D865-467F-9CD0-EA8C14937015}"/>
                </a:ext>
              </a:extLst>
            </p:cNvPr>
            <p:cNvSpPr txBox="1"/>
            <p:nvPr/>
          </p:nvSpPr>
          <p:spPr>
            <a:xfrm>
              <a:off x="1134015" y="2476633"/>
              <a:ext cx="1274798" cy="41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76%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184417-8A23-4540-9826-15CA7FD21420}"/>
                </a:ext>
              </a:extLst>
            </p:cNvPr>
            <p:cNvSpPr txBox="1"/>
            <p:nvPr/>
          </p:nvSpPr>
          <p:spPr>
            <a:xfrm>
              <a:off x="1961158" y="2792545"/>
              <a:ext cx="1274798" cy="41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56%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FD72DC1-234A-42D9-A7E6-D1E6598CC4A6}"/>
                </a:ext>
              </a:extLst>
            </p:cNvPr>
            <p:cNvSpPr txBox="1"/>
            <p:nvPr/>
          </p:nvSpPr>
          <p:spPr>
            <a:xfrm>
              <a:off x="2819655" y="3084425"/>
              <a:ext cx="1274798" cy="41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48%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34530302-81E2-40A1-8D24-F54C9BBF7A29}"/>
              </a:ext>
            </a:extLst>
          </p:cNvPr>
          <p:cNvSpPr/>
          <p:nvPr/>
        </p:nvSpPr>
        <p:spPr>
          <a:xfrm>
            <a:off x="5110297" y="3024726"/>
            <a:ext cx="5557703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BAA18A-CF2A-4018-9261-701ED71DA042}"/>
              </a:ext>
            </a:extLst>
          </p:cNvPr>
          <p:cNvSpPr/>
          <p:nvPr/>
        </p:nvSpPr>
        <p:spPr>
          <a:xfrm>
            <a:off x="5110297" y="2756931"/>
            <a:ext cx="2551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0119F6-DD87-4305-8227-46422CECF22F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8367B45-0878-4356-8C09-EB3B893D5EBE}"/>
              </a:ext>
            </a:extLst>
          </p:cNvPr>
          <p:cNvSpPr/>
          <p:nvPr/>
        </p:nvSpPr>
        <p:spPr>
          <a:xfrm>
            <a:off x="5187906" y="4743750"/>
            <a:ext cx="18010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8BAF303-C0A2-429A-9CB5-C0A8FECA5982}"/>
              </a:ext>
            </a:extLst>
          </p:cNvPr>
          <p:cNvSpPr/>
          <p:nvPr/>
        </p:nvSpPr>
        <p:spPr>
          <a:xfrm>
            <a:off x="5187906" y="5399948"/>
            <a:ext cx="180109" cy="1801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E81162-5D0D-447C-B3ED-3C98C4B20ECE}"/>
              </a:ext>
            </a:extLst>
          </p:cNvPr>
          <p:cNvSpPr/>
          <p:nvPr/>
        </p:nvSpPr>
        <p:spPr>
          <a:xfrm>
            <a:off x="5380401" y="4695304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6E1C8C-6BD0-41CD-B899-A8A3A16A0764}"/>
              </a:ext>
            </a:extLst>
          </p:cNvPr>
          <p:cNvSpPr/>
          <p:nvPr/>
        </p:nvSpPr>
        <p:spPr>
          <a:xfrm>
            <a:off x="5380401" y="5372039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1F3FE66-60BB-4BDD-9388-0CD257CF3300}"/>
              </a:ext>
            </a:extLst>
          </p:cNvPr>
          <p:cNvSpPr/>
          <p:nvPr/>
        </p:nvSpPr>
        <p:spPr>
          <a:xfrm>
            <a:off x="7585650" y="4743750"/>
            <a:ext cx="180109" cy="18010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BDD02CB-549E-4E10-83F8-DFE1F1296371}"/>
              </a:ext>
            </a:extLst>
          </p:cNvPr>
          <p:cNvSpPr/>
          <p:nvPr/>
        </p:nvSpPr>
        <p:spPr>
          <a:xfrm>
            <a:off x="7585650" y="5399948"/>
            <a:ext cx="180109" cy="18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91A314-D2B1-415C-8F1A-8F0AAD0D74D6}"/>
              </a:ext>
            </a:extLst>
          </p:cNvPr>
          <p:cNvSpPr/>
          <p:nvPr/>
        </p:nvSpPr>
        <p:spPr>
          <a:xfrm>
            <a:off x="7778145" y="4695304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4FA54D-C738-490F-8993-5961EB192197}"/>
              </a:ext>
            </a:extLst>
          </p:cNvPr>
          <p:cNvSpPr/>
          <p:nvPr/>
        </p:nvSpPr>
        <p:spPr>
          <a:xfrm>
            <a:off x="7778145" y="5372039"/>
            <a:ext cx="16522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56219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21192C-4FD2-436F-8A34-125D283D1B71}"/>
              </a:ext>
            </a:extLst>
          </p:cNvPr>
          <p:cNvSpPr/>
          <p:nvPr/>
        </p:nvSpPr>
        <p:spPr>
          <a:xfrm>
            <a:off x="6907668" y="4715989"/>
            <a:ext cx="3260796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897A19-9898-4BA9-A73C-5E644331A423}"/>
              </a:ext>
            </a:extLst>
          </p:cNvPr>
          <p:cNvSpPr txBox="1"/>
          <p:nvPr/>
        </p:nvSpPr>
        <p:spPr>
          <a:xfrm>
            <a:off x="6907668" y="4383199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B55B2-B4C1-47FB-A4C3-7F2D1ABE6436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A72CA54-4BAA-481F-AFAD-F6400C7B272D}"/>
              </a:ext>
            </a:extLst>
          </p:cNvPr>
          <p:cNvGrpSpPr/>
          <p:nvPr/>
        </p:nvGrpSpPr>
        <p:grpSpPr>
          <a:xfrm>
            <a:off x="1784441" y="2945915"/>
            <a:ext cx="3435702" cy="834761"/>
            <a:chOff x="1784441" y="2945915"/>
            <a:chExt cx="3435702" cy="8347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029E471-B32B-426A-9946-086561BAB9D7}"/>
                </a:ext>
              </a:extLst>
            </p:cNvPr>
            <p:cNvGrpSpPr/>
            <p:nvPr/>
          </p:nvGrpSpPr>
          <p:grpSpPr>
            <a:xfrm>
              <a:off x="1784441" y="2945915"/>
              <a:ext cx="363970" cy="834761"/>
              <a:chOff x="2751139" y="1286308"/>
              <a:chExt cx="2106797" cy="4831918"/>
            </a:xfrm>
            <a:solidFill>
              <a:schemeClr val="accent2"/>
            </a:solidFill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35F9E85B-7537-4721-B7AA-90DE01D175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91AD9788-CD9C-43B6-9A44-48DF826EE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229F7124-A341-42E3-A9AB-4DDFB2332E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43B0A8D7-17A7-4B73-8A87-F5BDB1CF71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CDFA2F9F-F64F-4A8E-B3CE-B56083823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EF5DDFF-842B-463B-AFC1-D920FB3D4166}"/>
                </a:ext>
              </a:extLst>
            </p:cNvPr>
            <p:cNvGrpSpPr/>
            <p:nvPr/>
          </p:nvGrpSpPr>
          <p:grpSpPr>
            <a:xfrm>
              <a:off x="2435604" y="2945915"/>
              <a:ext cx="363970" cy="834761"/>
              <a:chOff x="2751139" y="1286308"/>
              <a:chExt cx="2106797" cy="4831918"/>
            </a:xfrm>
            <a:solidFill>
              <a:schemeClr val="accent2"/>
            </a:solidFill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42E502C-C826-47F6-AD66-F2C3AE8E3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684118B0-6C51-47F6-97E3-49ABC0C21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7">
                <a:extLst>
                  <a:ext uri="{FF2B5EF4-FFF2-40B4-BE49-F238E27FC236}">
                    <a16:creationId xmlns:a16="http://schemas.microsoft.com/office/drawing/2014/main" id="{766AF831-9AAF-47D3-89D4-CFABC7641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8">
                <a:extLst>
                  <a:ext uri="{FF2B5EF4-FFF2-40B4-BE49-F238E27FC236}">
                    <a16:creationId xmlns:a16="http://schemas.microsoft.com/office/drawing/2014/main" id="{948B8AFB-9617-4439-9BBA-6AE550F24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F9AFF734-72D1-4A4E-8121-E08859FF6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3BEAF8F-1825-4C00-8C06-EADEFD15E9BA}"/>
                </a:ext>
              </a:extLst>
            </p:cNvPr>
            <p:cNvGrpSpPr/>
            <p:nvPr/>
          </p:nvGrpSpPr>
          <p:grpSpPr>
            <a:xfrm>
              <a:off x="3058194" y="2945915"/>
              <a:ext cx="363970" cy="834761"/>
              <a:chOff x="2751139" y="1286308"/>
              <a:chExt cx="2106797" cy="4831918"/>
            </a:xfrm>
            <a:solidFill>
              <a:schemeClr val="accent2"/>
            </a:solidFill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D70FA45-34F5-44AE-8FE6-3C839CF885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6">
                <a:extLst>
                  <a:ext uri="{FF2B5EF4-FFF2-40B4-BE49-F238E27FC236}">
                    <a16:creationId xmlns:a16="http://schemas.microsoft.com/office/drawing/2014/main" id="{6DEC94C2-EFB7-492B-A3E8-2218ABDCD6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7">
                <a:extLst>
                  <a:ext uri="{FF2B5EF4-FFF2-40B4-BE49-F238E27FC236}">
                    <a16:creationId xmlns:a16="http://schemas.microsoft.com/office/drawing/2014/main" id="{B603F7CC-57C5-49E0-B8E7-5AC03FB3B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8">
                <a:extLst>
                  <a:ext uri="{FF2B5EF4-FFF2-40B4-BE49-F238E27FC236}">
                    <a16:creationId xmlns:a16="http://schemas.microsoft.com/office/drawing/2014/main" id="{6CDC93C0-337A-4CCC-9A9D-F2425BA73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9">
                <a:extLst>
                  <a:ext uri="{FF2B5EF4-FFF2-40B4-BE49-F238E27FC236}">
                    <a16:creationId xmlns:a16="http://schemas.microsoft.com/office/drawing/2014/main" id="{CEA663E4-F95F-41C0-AA35-53F14A896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ADC04062-D570-4CE5-8E3B-A67B992808CE}"/>
                </a:ext>
              </a:extLst>
            </p:cNvPr>
            <p:cNvGrpSpPr/>
            <p:nvPr/>
          </p:nvGrpSpPr>
          <p:grpSpPr>
            <a:xfrm>
              <a:off x="3677800" y="2945915"/>
              <a:ext cx="363970" cy="834761"/>
              <a:chOff x="2751139" y="1286308"/>
              <a:chExt cx="2106797" cy="4831918"/>
            </a:xfrm>
            <a:solidFill>
              <a:schemeClr val="bg1">
                <a:lumMod val="65000"/>
              </a:schemeClr>
            </a:solidFill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018304D-C8F5-42F0-BBC8-B4AC2E9A3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6">
                <a:extLst>
                  <a:ext uri="{FF2B5EF4-FFF2-40B4-BE49-F238E27FC236}">
                    <a16:creationId xmlns:a16="http://schemas.microsoft.com/office/drawing/2014/main" id="{F658F07C-097B-462E-B17E-403D772982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7">
                <a:extLst>
                  <a:ext uri="{FF2B5EF4-FFF2-40B4-BE49-F238E27FC236}">
                    <a16:creationId xmlns:a16="http://schemas.microsoft.com/office/drawing/2014/main" id="{0CF83AB3-0AC4-484A-9F1E-5EE896E08D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8">
                <a:extLst>
                  <a:ext uri="{FF2B5EF4-FFF2-40B4-BE49-F238E27FC236}">
                    <a16:creationId xmlns:a16="http://schemas.microsoft.com/office/drawing/2014/main" id="{A4B93FBD-F85B-4DDA-A9C1-9FF66CA8C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9">
                <a:extLst>
                  <a:ext uri="{FF2B5EF4-FFF2-40B4-BE49-F238E27FC236}">
                    <a16:creationId xmlns:a16="http://schemas.microsoft.com/office/drawing/2014/main" id="{191F1C15-C5CD-4A6A-A0F4-EF89100F6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F944DF8-CA33-4413-9778-69F08D3C067E}"/>
                </a:ext>
              </a:extLst>
            </p:cNvPr>
            <p:cNvGrpSpPr/>
            <p:nvPr/>
          </p:nvGrpSpPr>
          <p:grpSpPr>
            <a:xfrm>
              <a:off x="4283666" y="2945915"/>
              <a:ext cx="363970" cy="834761"/>
              <a:chOff x="2751139" y="1286308"/>
              <a:chExt cx="2106797" cy="4831918"/>
            </a:xfrm>
            <a:solidFill>
              <a:schemeClr val="bg1">
                <a:lumMod val="65000"/>
              </a:schemeClr>
            </a:solidFill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C296E999-EC0C-4210-87E6-C9421A4FA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">
                <a:extLst>
                  <a:ext uri="{FF2B5EF4-FFF2-40B4-BE49-F238E27FC236}">
                    <a16:creationId xmlns:a16="http://schemas.microsoft.com/office/drawing/2014/main" id="{417823D6-201D-44B5-B5D5-88A5FD01A3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">
                <a:extLst>
                  <a:ext uri="{FF2B5EF4-FFF2-40B4-BE49-F238E27FC236}">
                    <a16:creationId xmlns:a16="http://schemas.microsoft.com/office/drawing/2014/main" id="{563D2F43-4D44-4A59-AE7A-FF85ECD84F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8">
                <a:extLst>
                  <a:ext uri="{FF2B5EF4-FFF2-40B4-BE49-F238E27FC236}">
                    <a16:creationId xmlns:a16="http://schemas.microsoft.com/office/drawing/2014/main" id="{3F246411-4AB8-4192-A78B-E6EE899EA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9">
                <a:extLst>
                  <a:ext uri="{FF2B5EF4-FFF2-40B4-BE49-F238E27FC236}">
                    <a16:creationId xmlns:a16="http://schemas.microsoft.com/office/drawing/2014/main" id="{D5BC7946-5535-4CD7-AB04-4042D011E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67BE3E7-694C-485C-A141-9220670C49A5}"/>
                </a:ext>
              </a:extLst>
            </p:cNvPr>
            <p:cNvGrpSpPr/>
            <p:nvPr/>
          </p:nvGrpSpPr>
          <p:grpSpPr>
            <a:xfrm>
              <a:off x="4856173" y="2945915"/>
              <a:ext cx="363970" cy="834761"/>
              <a:chOff x="2751139" y="1286308"/>
              <a:chExt cx="2106797" cy="4831918"/>
            </a:xfrm>
            <a:solidFill>
              <a:schemeClr val="bg1">
                <a:lumMod val="65000"/>
              </a:schemeClr>
            </a:solidFill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00AA1F63-7F06-4620-95E6-2D7DC07692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6">
                <a:extLst>
                  <a:ext uri="{FF2B5EF4-FFF2-40B4-BE49-F238E27FC236}">
                    <a16:creationId xmlns:a16="http://schemas.microsoft.com/office/drawing/2014/main" id="{016EDD09-6121-4C5E-BFFB-225C589BA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">
                <a:extLst>
                  <a:ext uri="{FF2B5EF4-FFF2-40B4-BE49-F238E27FC236}">
                    <a16:creationId xmlns:a16="http://schemas.microsoft.com/office/drawing/2014/main" id="{6A288150-4C29-46A8-89B7-B5D00E229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8">
                <a:extLst>
                  <a:ext uri="{FF2B5EF4-FFF2-40B4-BE49-F238E27FC236}">
                    <a16:creationId xmlns:a16="http://schemas.microsoft.com/office/drawing/2014/main" id="{654935AB-C401-4496-8B86-530047CB21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9">
                <a:extLst>
                  <a:ext uri="{FF2B5EF4-FFF2-40B4-BE49-F238E27FC236}">
                    <a16:creationId xmlns:a16="http://schemas.microsoft.com/office/drawing/2014/main" id="{BB5ECA52-C53D-4DE4-AA81-1C83B5AFC7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A33E071-229D-4CD0-BA0C-452802A6A671}"/>
              </a:ext>
            </a:extLst>
          </p:cNvPr>
          <p:cNvGrpSpPr/>
          <p:nvPr/>
        </p:nvGrpSpPr>
        <p:grpSpPr>
          <a:xfrm>
            <a:off x="1720251" y="4553468"/>
            <a:ext cx="3564082" cy="830099"/>
            <a:chOff x="1720251" y="4553468"/>
            <a:chExt cx="3564082" cy="83009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4574136-C495-4728-8035-33E540A39334}"/>
                </a:ext>
              </a:extLst>
            </p:cNvPr>
            <p:cNvGrpSpPr/>
            <p:nvPr/>
          </p:nvGrpSpPr>
          <p:grpSpPr>
            <a:xfrm>
              <a:off x="1720251" y="4553468"/>
              <a:ext cx="492350" cy="830099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8F05AC1-1074-4338-8FA9-40FFD7EC8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07DF1E61-54BE-44E6-A0FF-8BE2B5C1A6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683F8365-18B7-4464-9094-7DDE1BA27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136981DC-5667-4CBB-A28F-E47371DB2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56864F04-189A-400F-BDD3-6B6689D69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065AB15-49B7-482C-8077-6B248C4A8C35}"/>
                </a:ext>
              </a:extLst>
            </p:cNvPr>
            <p:cNvGrpSpPr/>
            <p:nvPr/>
          </p:nvGrpSpPr>
          <p:grpSpPr>
            <a:xfrm>
              <a:off x="2371414" y="4553468"/>
              <a:ext cx="492350" cy="830099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21997B8-729C-44A5-8314-6F8FDEC63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id="{298EE1E6-AFCA-4F98-9EB1-19B2119C17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2">
                <a:extLst>
                  <a:ext uri="{FF2B5EF4-FFF2-40B4-BE49-F238E27FC236}">
                    <a16:creationId xmlns:a16="http://schemas.microsoft.com/office/drawing/2014/main" id="{859B4AA6-55D9-4C0B-BC7D-CC108CF85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3">
                <a:extLst>
                  <a:ext uri="{FF2B5EF4-FFF2-40B4-BE49-F238E27FC236}">
                    <a16:creationId xmlns:a16="http://schemas.microsoft.com/office/drawing/2014/main" id="{CD9401E4-501F-493B-BD73-8934CCF19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4">
                <a:extLst>
                  <a:ext uri="{FF2B5EF4-FFF2-40B4-BE49-F238E27FC236}">
                    <a16:creationId xmlns:a16="http://schemas.microsoft.com/office/drawing/2014/main" id="{1A9D7417-E6CA-4EC5-AECC-2E8ECE89D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EB08AAA-9B60-4837-BF9C-1364F00EE686}"/>
                </a:ext>
              </a:extLst>
            </p:cNvPr>
            <p:cNvGrpSpPr/>
            <p:nvPr/>
          </p:nvGrpSpPr>
          <p:grpSpPr>
            <a:xfrm>
              <a:off x="2994004" y="4553468"/>
              <a:ext cx="492350" cy="830099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CAE6988-1312-4221-AAD8-33D03A8C3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A8909B16-022C-482C-95A8-FC7360E5D8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2">
                <a:extLst>
                  <a:ext uri="{FF2B5EF4-FFF2-40B4-BE49-F238E27FC236}">
                    <a16:creationId xmlns:a16="http://schemas.microsoft.com/office/drawing/2014/main" id="{A5827B13-FFC9-43AB-B1BC-B0BC74AA7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3">
                <a:extLst>
                  <a:ext uri="{FF2B5EF4-FFF2-40B4-BE49-F238E27FC236}">
                    <a16:creationId xmlns:a16="http://schemas.microsoft.com/office/drawing/2014/main" id="{C3359A8B-8137-4076-AE4C-B0E5B7EC1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14">
                <a:extLst>
                  <a:ext uri="{FF2B5EF4-FFF2-40B4-BE49-F238E27FC236}">
                    <a16:creationId xmlns:a16="http://schemas.microsoft.com/office/drawing/2014/main" id="{1A2E5C6F-3861-4A49-AF81-75DBD7C2C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E9D9D744-75BE-461F-9C41-CF23F85FBAAE}"/>
                </a:ext>
              </a:extLst>
            </p:cNvPr>
            <p:cNvGrpSpPr/>
            <p:nvPr/>
          </p:nvGrpSpPr>
          <p:grpSpPr>
            <a:xfrm>
              <a:off x="3613610" y="4553468"/>
              <a:ext cx="492350" cy="830099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C8A85DF7-4BC3-4131-9670-717623F3D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:a16="http://schemas.microsoft.com/office/drawing/2014/main" id="{62DB9BBC-0A88-4A21-AE29-EA811774AC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:a16="http://schemas.microsoft.com/office/drawing/2014/main" id="{6A42065F-8579-4F46-8453-BE9870AFB5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:a16="http://schemas.microsoft.com/office/drawing/2014/main" id="{E542D8EA-A7CE-4D5A-851C-BDDA14AAE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:a16="http://schemas.microsoft.com/office/drawing/2014/main" id="{A9BE0D68-8B1F-4737-959F-D44754D172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1CFDEC1-E13A-4B7F-98D4-890E196687D0}"/>
                </a:ext>
              </a:extLst>
            </p:cNvPr>
            <p:cNvGrpSpPr/>
            <p:nvPr/>
          </p:nvGrpSpPr>
          <p:grpSpPr>
            <a:xfrm>
              <a:off x="4219476" y="4553468"/>
              <a:ext cx="492350" cy="830099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33B8AEC4-B7A8-445A-98C1-BE2A27B2C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1">
                <a:extLst>
                  <a:ext uri="{FF2B5EF4-FFF2-40B4-BE49-F238E27FC236}">
                    <a16:creationId xmlns:a16="http://schemas.microsoft.com/office/drawing/2014/main" id="{DCA91440-184B-4AE1-A3AC-69A345E1CA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2">
                <a:extLst>
                  <a:ext uri="{FF2B5EF4-FFF2-40B4-BE49-F238E27FC236}">
                    <a16:creationId xmlns:a16="http://schemas.microsoft.com/office/drawing/2014/main" id="{E5EF0D2E-7AAD-4CED-9159-2667F27C7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3">
                <a:extLst>
                  <a:ext uri="{FF2B5EF4-FFF2-40B4-BE49-F238E27FC236}">
                    <a16:creationId xmlns:a16="http://schemas.microsoft.com/office/drawing/2014/main" id="{52B4C019-8A36-454C-9A73-9A2454E8F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4">
                <a:extLst>
                  <a:ext uri="{FF2B5EF4-FFF2-40B4-BE49-F238E27FC236}">
                    <a16:creationId xmlns:a16="http://schemas.microsoft.com/office/drawing/2014/main" id="{94CF50B7-EC4A-4A03-897A-B071E1C07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6F407C8A-090E-46E9-8666-A2C832D4CB52}"/>
                </a:ext>
              </a:extLst>
            </p:cNvPr>
            <p:cNvGrpSpPr/>
            <p:nvPr/>
          </p:nvGrpSpPr>
          <p:grpSpPr>
            <a:xfrm>
              <a:off x="4791983" y="4553468"/>
              <a:ext cx="492350" cy="830099"/>
              <a:chOff x="6207006" y="1286308"/>
              <a:chExt cx="2849909" cy="4804935"/>
            </a:xfrm>
            <a:solidFill>
              <a:schemeClr val="bg1">
                <a:lumMod val="65000"/>
              </a:schemeClr>
            </a:solidFill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9E6D468E-6AE0-4F45-BB03-AAFF6C8C1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11">
                <a:extLst>
                  <a:ext uri="{FF2B5EF4-FFF2-40B4-BE49-F238E27FC236}">
                    <a16:creationId xmlns:a16="http://schemas.microsoft.com/office/drawing/2014/main" id="{6499B529-98E4-4C18-A874-587A1009A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12">
                <a:extLst>
                  <a:ext uri="{FF2B5EF4-FFF2-40B4-BE49-F238E27FC236}">
                    <a16:creationId xmlns:a16="http://schemas.microsoft.com/office/drawing/2014/main" id="{BE93188C-4B65-4469-ABF8-5A1DAE3A3C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13">
                <a:extLst>
                  <a:ext uri="{FF2B5EF4-FFF2-40B4-BE49-F238E27FC236}">
                    <a16:creationId xmlns:a16="http://schemas.microsoft.com/office/drawing/2014/main" id="{9F5D6BEB-AB05-4936-B3A3-2438E2031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14">
                <a:extLst>
                  <a:ext uri="{FF2B5EF4-FFF2-40B4-BE49-F238E27FC236}">
                    <a16:creationId xmlns:a16="http://schemas.microsoft.com/office/drawing/2014/main" id="{0C184742-1D0B-4B97-9C4E-46D575B59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C484C66F-F5DB-4959-B663-BFBBA1DE4C61}"/>
              </a:ext>
            </a:extLst>
          </p:cNvPr>
          <p:cNvSpPr/>
          <p:nvPr/>
        </p:nvSpPr>
        <p:spPr>
          <a:xfrm>
            <a:off x="6907668" y="3198781"/>
            <a:ext cx="3259146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80730A9-356B-41EB-ADAE-670ADB32692F}"/>
              </a:ext>
            </a:extLst>
          </p:cNvPr>
          <p:cNvSpPr txBox="1"/>
          <p:nvPr/>
        </p:nvSpPr>
        <p:spPr>
          <a:xfrm>
            <a:off x="6907668" y="2865991"/>
            <a:ext cx="240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03A21FC-4C8A-468E-A905-242ACFDC2D8D}"/>
              </a:ext>
            </a:extLst>
          </p:cNvPr>
          <p:cNvSpPr txBox="1"/>
          <p:nvPr/>
        </p:nvSpPr>
        <p:spPr>
          <a:xfrm>
            <a:off x="2676155" y="2519143"/>
            <a:ext cx="1652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8B07B5C-9F97-4616-A173-FCEEB633AFF5}"/>
              </a:ext>
            </a:extLst>
          </p:cNvPr>
          <p:cNvSpPr txBox="1"/>
          <p:nvPr/>
        </p:nvSpPr>
        <p:spPr>
          <a:xfrm>
            <a:off x="2676155" y="4150766"/>
            <a:ext cx="1652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Woman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FE89DE5-7711-4889-8E4D-B633AB099047}"/>
              </a:ext>
            </a:extLst>
          </p:cNvPr>
          <p:cNvSpPr txBox="1"/>
          <p:nvPr/>
        </p:nvSpPr>
        <p:spPr>
          <a:xfrm>
            <a:off x="5464761" y="3000338"/>
            <a:ext cx="1500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20%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5D78ABC-9701-41F8-A701-0EE128B61609}"/>
              </a:ext>
            </a:extLst>
          </p:cNvPr>
          <p:cNvSpPr txBox="1"/>
          <p:nvPr/>
        </p:nvSpPr>
        <p:spPr>
          <a:xfrm>
            <a:off x="5464761" y="4583225"/>
            <a:ext cx="1500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10931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3" grpId="0"/>
      <p:bldP spid="84" grpId="0"/>
      <p:bldP spid="87" grpId="0"/>
      <p:bldP spid="88" grpId="0"/>
      <p:bldP spid="89" grpId="0"/>
      <p:bldP spid="9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83B9879-10CB-429D-86CD-398EF7C9D26D}"/>
              </a:ext>
            </a:extLst>
          </p:cNvPr>
          <p:cNvGrpSpPr/>
          <p:nvPr/>
        </p:nvGrpSpPr>
        <p:grpSpPr>
          <a:xfrm>
            <a:off x="4504714" y="4510558"/>
            <a:ext cx="2674781" cy="584775"/>
            <a:chOff x="4504714" y="4510558"/>
            <a:chExt cx="2674781" cy="58477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6E3A115-8EBB-4D01-866C-60D4A1B9CD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04714" y="4802945"/>
              <a:ext cx="124727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277E46D-4BC0-4400-8D8E-8A224EF1D547}"/>
                </a:ext>
              </a:extLst>
            </p:cNvPr>
            <p:cNvSpPr txBox="1"/>
            <p:nvPr/>
          </p:nvSpPr>
          <p:spPr>
            <a:xfrm>
              <a:off x="5679249" y="4510558"/>
              <a:ext cx="1500246" cy="584775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3"/>
                  </a:solidFill>
                </a:rPr>
                <a:t>30%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4E4AC22-5FE0-4FB0-AB8C-34C82EA186A9}"/>
              </a:ext>
            </a:extLst>
          </p:cNvPr>
          <p:cNvGrpSpPr/>
          <p:nvPr/>
        </p:nvGrpSpPr>
        <p:grpSpPr>
          <a:xfrm>
            <a:off x="5007722" y="2573282"/>
            <a:ext cx="2190815" cy="584775"/>
            <a:chOff x="4899320" y="2573282"/>
            <a:chExt cx="2190815" cy="58477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CB55A71-C336-47B0-99A7-CD5624A049B7}"/>
                </a:ext>
              </a:extLst>
            </p:cNvPr>
            <p:cNvCxnSpPr>
              <a:cxnSpLocks/>
            </p:cNvCxnSpPr>
            <p:nvPr/>
          </p:nvCxnSpPr>
          <p:spPr>
            <a:xfrm>
              <a:off x="4899320" y="2865670"/>
              <a:ext cx="79456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1DCFB-5534-40C6-90FA-C538CBC64D63}"/>
                </a:ext>
              </a:extLst>
            </p:cNvPr>
            <p:cNvSpPr txBox="1"/>
            <p:nvPr/>
          </p:nvSpPr>
          <p:spPr>
            <a:xfrm>
              <a:off x="5589889" y="2573282"/>
              <a:ext cx="1500246" cy="584775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accent3"/>
                  </a:solidFill>
                </a:rPr>
                <a:t>70%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5F20301-788E-4F1E-B7D2-79167E5ED720}"/>
              </a:ext>
            </a:extLst>
          </p:cNvPr>
          <p:cNvSpPr txBox="1"/>
          <p:nvPr/>
        </p:nvSpPr>
        <p:spPr>
          <a:xfrm>
            <a:off x="3113497" y="1182622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E01C02C-03A0-4F3F-B4F9-1476E3C3F095}"/>
              </a:ext>
            </a:extLst>
          </p:cNvPr>
          <p:cNvGrpSpPr/>
          <p:nvPr/>
        </p:nvGrpSpPr>
        <p:grpSpPr>
          <a:xfrm>
            <a:off x="3113497" y="1866085"/>
            <a:ext cx="2207440" cy="5062740"/>
            <a:chOff x="2751139" y="1286308"/>
            <a:chExt cx="2106797" cy="483191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17971CA-46C0-4BDF-94FD-E2EF80151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3189" y="1286308"/>
              <a:ext cx="798200" cy="795951"/>
            </a:xfrm>
            <a:prstGeom prst="ellipse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836A342B-EEAA-4177-BB6A-749C2B197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015" y="3729248"/>
              <a:ext cx="1023044" cy="2388978"/>
            </a:xfrm>
            <a:custGeom>
              <a:avLst/>
              <a:gdLst>
                <a:gd name="T0" fmla="*/ 0 w 536"/>
                <a:gd name="T1" fmla="*/ 1087 h 1254"/>
                <a:gd name="T2" fmla="*/ 212 w 536"/>
                <a:gd name="T3" fmla="*/ 1087 h 1254"/>
                <a:gd name="T4" fmla="*/ 212 w 536"/>
                <a:gd name="T5" fmla="*/ 347 h 1254"/>
                <a:gd name="T6" fmla="*/ 324 w 536"/>
                <a:gd name="T7" fmla="*/ 347 h 1254"/>
                <a:gd name="T8" fmla="*/ 324 w 536"/>
                <a:gd name="T9" fmla="*/ 1087 h 1254"/>
                <a:gd name="T10" fmla="*/ 536 w 536"/>
                <a:gd name="T11" fmla="*/ 1087 h 1254"/>
                <a:gd name="T12" fmla="*/ 536 w 536"/>
                <a:gd name="T13" fmla="*/ 0 h 1254"/>
                <a:gd name="T14" fmla="*/ 0 w 536"/>
                <a:gd name="T15" fmla="*/ 0 h 1254"/>
                <a:gd name="T16" fmla="*/ 0 w 536"/>
                <a:gd name="T17" fmla="*/ 1087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6" h="1254">
                  <a:moveTo>
                    <a:pt x="0" y="1087"/>
                  </a:moveTo>
                  <a:cubicBezTo>
                    <a:pt x="75" y="1254"/>
                    <a:pt x="146" y="1250"/>
                    <a:pt x="212" y="1087"/>
                  </a:cubicBezTo>
                  <a:cubicBezTo>
                    <a:pt x="212" y="347"/>
                    <a:pt x="212" y="347"/>
                    <a:pt x="212" y="347"/>
                  </a:cubicBezTo>
                  <a:cubicBezTo>
                    <a:pt x="324" y="347"/>
                    <a:pt x="324" y="347"/>
                    <a:pt x="324" y="347"/>
                  </a:cubicBezTo>
                  <a:cubicBezTo>
                    <a:pt x="324" y="1087"/>
                    <a:pt x="324" y="1087"/>
                    <a:pt x="324" y="1087"/>
                  </a:cubicBezTo>
                  <a:cubicBezTo>
                    <a:pt x="399" y="1254"/>
                    <a:pt x="470" y="1250"/>
                    <a:pt x="536" y="1087"/>
                  </a:cubicBezTo>
                  <a:cubicBezTo>
                    <a:pt x="536" y="0"/>
                    <a:pt x="536" y="0"/>
                    <a:pt x="53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8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6CC1754E-9EF1-4703-9129-B56956F3D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139" y="3729248"/>
              <a:ext cx="388982" cy="556492"/>
            </a:xfrm>
            <a:custGeom>
              <a:avLst/>
              <a:gdLst>
                <a:gd name="T0" fmla="*/ 0 w 204"/>
                <a:gd name="T1" fmla="*/ 147 h 292"/>
                <a:gd name="T2" fmla="*/ 204 w 204"/>
                <a:gd name="T3" fmla="*/ 147 h 292"/>
                <a:gd name="T4" fmla="*/ 204 w 204"/>
                <a:gd name="T5" fmla="*/ 0 h 292"/>
                <a:gd name="T6" fmla="*/ 0 w 204"/>
                <a:gd name="T7" fmla="*/ 0 h 292"/>
                <a:gd name="T8" fmla="*/ 0 w 204"/>
                <a:gd name="T9" fmla="*/ 147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92">
                  <a:moveTo>
                    <a:pt x="0" y="147"/>
                  </a:moveTo>
                  <a:cubicBezTo>
                    <a:pt x="70" y="292"/>
                    <a:pt x="137" y="283"/>
                    <a:pt x="204" y="147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6F081B5-09CD-4D67-B50F-B61DE4002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445" y="3729248"/>
              <a:ext cx="375491" cy="528386"/>
            </a:xfrm>
            <a:custGeom>
              <a:avLst/>
              <a:gdLst>
                <a:gd name="T0" fmla="*/ 1 w 197"/>
                <a:gd name="T1" fmla="*/ 163 h 277"/>
                <a:gd name="T2" fmla="*/ 197 w 197"/>
                <a:gd name="T3" fmla="*/ 163 h 277"/>
                <a:gd name="T4" fmla="*/ 197 w 197"/>
                <a:gd name="T5" fmla="*/ 0 h 277"/>
                <a:gd name="T6" fmla="*/ 0 w 197"/>
                <a:gd name="T7" fmla="*/ 0 h 277"/>
                <a:gd name="T8" fmla="*/ 1 w 197"/>
                <a:gd name="T9" fmla="*/ 16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277">
                  <a:moveTo>
                    <a:pt x="1" y="163"/>
                  </a:moveTo>
                  <a:cubicBezTo>
                    <a:pt x="55" y="277"/>
                    <a:pt x="129" y="274"/>
                    <a:pt x="197" y="163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" y="1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73DC9A2-F63C-47DD-9B08-54BC75D81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1139" y="2219414"/>
              <a:ext cx="2106797" cy="1509834"/>
            </a:xfrm>
            <a:custGeom>
              <a:avLst/>
              <a:gdLst>
                <a:gd name="T0" fmla="*/ 900 w 1104"/>
                <a:gd name="T1" fmla="*/ 0 h 793"/>
                <a:gd name="T2" fmla="*/ 204 w 1104"/>
                <a:gd name="T3" fmla="*/ 0 h 793"/>
                <a:gd name="T4" fmla="*/ 0 w 1104"/>
                <a:gd name="T5" fmla="*/ 184 h 793"/>
                <a:gd name="T6" fmla="*/ 0 w 1104"/>
                <a:gd name="T7" fmla="*/ 793 h 793"/>
                <a:gd name="T8" fmla="*/ 204 w 1104"/>
                <a:gd name="T9" fmla="*/ 793 h 793"/>
                <a:gd name="T10" fmla="*/ 204 w 1104"/>
                <a:gd name="T11" fmla="*/ 316 h 793"/>
                <a:gd name="T12" fmla="*/ 284 w 1104"/>
                <a:gd name="T13" fmla="*/ 316 h 793"/>
                <a:gd name="T14" fmla="*/ 284 w 1104"/>
                <a:gd name="T15" fmla="*/ 793 h 793"/>
                <a:gd name="T16" fmla="*/ 820 w 1104"/>
                <a:gd name="T17" fmla="*/ 793 h 793"/>
                <a:gd name="T18" fmla="*/ 820 w 1104"/>
                <a:gd name="T19" fmla="*/ 316 h 793"/>
                <a:gd name="T20" fmla="*/ 904 w 1104"/>
                <a:gd name="T21" fmla="*/ 316 h 793"/>
                <a:gd name="T22" fmla="*/ 907 w 1104"/>
                <a:gd name="T23" fmla="*/ 793 h 793"/>
                <a:gd name="T24" fmla="*/ 1104 w 1104"/>
                <a:gd name="T25" fmla="*/ 793 h 793"/>
                <a:gd name="T26" fmla="*/ 1104 w 1104"/>
                <a:gd name="T27" fmla="*/ 220 h 793"/>
                <a:gd name="T28" fmla="*/ 900 w 1104"/>
                <a:gd name="T29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4" h="793">
                  <a:moveTo>
                    <a:pt x="900" y="0"/>
                  </a:moveTo>
                  <a:cubicBezTo>
                    <a:pt x="204" y="0"/>
                    <a:pt x="204" y="0"/>
                    <a:pt x="204" y="0"/>
                  </a:cubicBezTo>
                  <a:cubicBezTo>
                    <a:pt x="90" y="15"/>
                    <a:pt x="30" y="84"/>
                    <a:pt x="0" y="184"/>
                  </a:cubicBezTo>
                  <a:cubicBezTo>
                    <a:pt x="0" y="793"/>
                    <a:pt x="0" y="793"/>
                    <a:pt x="0" y="793"/>
                  </a:cubicBezTo>
                  <a:cubicBezTo>
                    <a:pt x="204" y="793"/>
                    <a:pt x="204" y="793"/>
                    <a:pt x="204" y="793"/>
                  </a:cubicBezTo>
                  <a:cubicBezTo>
                    <a:pt x="204" y="316"/>
                    <a:pt x="204" y="316"/>
                    <a:pt x="20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793"/>
                    <a:pt x="284" y="793"/>
                    <a:pt x="284" y="793"/>
                  </a:cubicBezTo>
                  <a:cubicBezTo>
                    <a:pt x="820" y="793"/>
                    <a:pt x="820" y="793"/>
                    <a:pt x="820" y="793"/>
                  </a:cubicBezTo>
                  <a:cubicBezTo>
                    <a:pt x="820" y="316"/>
                    <a:pt x="820" y="316"/>
                    <a:pt x="820" y="316"/>
                  </a:cubicBezTo>
                  <a:cubicBezTo>
                    <a:pt x="904" y="316"/>
                    <a:pt x="904" y="316"/>
                    <a:pt x="904" y="316"/>
                  </a:cubicBezTo>
                  <a:cubicBezTo>
                    <a:pt x="907" y="793"/>
                    <a:pt x="907" y="793"/>
                    <a:pt x="907" y="793"/>
                  </a:cubicBezTo>
                  <a:cubicBezTo>
                    <a:pt x="1104" y="793"/>
                    <a:pt x="1104" y="793"/>
                    <a:pt x="1104" y="793"/>
                  </a:cubicBezTo>
                  <a:cubicBezTo>
                    <a:pt x="1104" y="220"/>
                    <a:pt x="1104" y="220"/>
                    <a:pt x="1104" y="220"/>
                  </a:cubicBezTo>
                  <a:cubicBezTo>
                    <a:pt x="1092" y="107"/>
                    <a:pt x="1024" y="33"/>
                    <a:pt x="900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67B9832-236D-4EC5-895B-2FE290D47B9C}"/>
              </a:ext>
            </a:extLst>
          </p:cNvPr>
          <p:cNvSpPr/>
          <p:nvPr/>
        </p:nvSpPr>
        <p:spPr>
          <a:xfrm>
            <a:off x="7537807" y="2739830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953CD8-C2A9-4071-9522-65D588704C56}"/>
              </a:ext>
            </a:extLst>
          </p:cNvPr>
          <p:cNvSpPr txBox="1"/>
          <p:nvPr/>
        </p:nvSpPr>
        <p:spPr>
          <a:xfrm>
            <a:off x="7537808" y="2407040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332557-B7BC-4ADD-99FE-97E682B5EA93}"/>
              </a:ext>
            </a:extLst>
          </p:cNvPr>
          <p:cNvSpPr/>
          <p:nvPr/>
        </p:nvSpPr>
        <p:spPr>
          <a:xfrm>
            <a:off x="7537807" y="4478099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9F7A15-DCA0-4B49-808E-BE0D74EE14A6}"/>
              </a:ext>
            </a:extLst>
          </p:cNvPr>
          <p:cNvSpPr txBox="1"/>
          <p:nvPr/>
        </p:nvSpPr>
        <p:spPr>
          <a:xfrm>
            <a:off x="7537808" y="4145309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955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64C60E3-9078-4EF2-8386-E8227AC82E90}"/>
              </a:ext>
            </a:extLst>
          </p:cNvPr>
          <p:cNvGrpSpPr/>
          <p:nvPr/>
        </p:nvGrpSpPr>
        <p:grpSpPr>
          <a:xfrm>
            <a:off x="4674120" y="4510558"/>
            <a:ext cx="2783332" cy="584775"/>
            <a:chOff x="4674120" y="4510558"/>
            <a:chExt cx="2783332" cy="58477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7340378-299F-45BF-AC3A-B20C482782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4120" y="4832885"/>
              <a:ext cx="124727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091C970-587C-4B8B-921D-D58813A4D6FF}"/>
                </a:ext>
              </a:extLst>
            </p:cNvPr>
            <p:cNvSpPr txBox="1"/>
            <p:nvPr/>
          </p:nvSpPr>
          <p:spPr>
            <a:xfrm>
              <a:off x="5957206" y="4510558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accent3"/>
                  </a:solidFill>
                </a:rPr>
                <a:t>70%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4E40475-F102-4B9A-94F9-3E06D6C74B21}"/>
              </a:ext>
            </a:extLst>
          </p:cNvPr>
          <p:cNvGrpSpPr/>
          <p:nvPr/>
        </p:nvGrpSpPr>
        <p:grpSpPr>
          <a:xfrm>
            <a:off x="4120347" y="2607066"/>
            <a:ext cx="2861658" cy="584775"/>
            <a:chOff x="4120347" y="2607066"/>
            <a:chExt cx="2861658" cy="58477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862A2B3-874E-467E-A4EB-9CF802A0F60C}"/>
                </a:ext>
              </a:extLst>
            </p:cNvPr>
            <p:cNvCxnSpPr>
              <a:cxnSpLocks/>
              <a:endCxn id="14" idx="1"/>
            </p:cNvCxnSpPr>
            <p:nvPr/>
          </p:nvCxnSpPr>
          <p:spPr>
            <a:xfrm flipV="1">
              <a:off x="4120347" y="2899454"/>
              <a:ext cx="1361412" cy="84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03FEED5-D93A-4B38-A308-80D1CA142366}"/>
                </a:ext>
              </a:extLst>
            </p:cNvPr>
            <p:cNvSpPr txBox="1"/>
            <p:nvPr/>
          </p:nvSpPr>
          <p:spPr>
            <a:xfrm>
              <a:off x="5481759" y="2607066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accent3"/>
                  </a:solidFill>
                </a:rPr>
                <a:t>30%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7E19802-643A-4C68-B42E-C798EC948C85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FACDB9-C25D-4881-B402-171A4541F78C}"/>
              </a:ext>
            </a:extLst>
          </p:cNvPr>
          <p:cNvGrpSpPr/>
          <p:nvPr/>
        </p:nvGrpSpPr>
        <p:grpSpPr>
          <a:xfrm>
            <a:off x="2691391" y="2277058"/>
            <a:ext cx="2777293" cy="4682502"/>
            <a:chOff x="6207006" y="1286308"/>
            <a:chExt cx="2849909" cy="480493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994DFE0-5123-4767-AEAF-4C2814C3B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056" y="1286308"/>
              <a:ext cx="798200" cy="795951"/>
            </a:xfrm>
            <a:prstGeom prst="ellipse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259DF10C-8845-4B58-A571-772CF7A9E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7006" y="2815253"/>
              <a:ext cx="754354" cy="1190554"/>
            </a:xfrm>
            <a:custGeom>
              <a:avLst/>
              <a:gdLst>
                <a:gd name="T0" fmla="*/ 166 w 395"/>
                <a:gd name="T1" fmla="*/ 0 h 625"/>
                <a:gd name="T2" fmla="*/ 0 w 395"/>
                <a:gd name="T3" fmla="*/ 490 h 625"/>
                <a:gd name="T4" fmla="*/ 216 w 395"/>
                <a:gd name="T5" fmla="*/ 564 h 625"/>
                <a:gd name="T6" fmla="*/ 395 w 395"/>
                <a:gd name="T7" fmla="*/ 0 h 625"/>
                <a:gd name="T8" fmla="*/ 166 w 395"/>
                <a:gd name="T9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625">
                  <a:moveTo>
                    <a:pt x="166" y="0"/>
                  </a:moveTo>
                  <a:cubicBezTo>
                    <a:pt x="0" y="490"/>
                    <a:pt x="0" y="490"/>
                    <a:pt x="0" y="490"/>
                  </a:cubicBezTo>
                  <a:cubicBezTo>
                    <a:pt x="32" y="614"/>
                    <a:pt x="110" y="625"/>
                    <a:pt x="216" y="564"/>
                  </a:cubicBezTo>
                  <a:cubicBezTo>
                    <a:pt x="395" y="0"/>
                    <a:pt x="395" y="0"/>
                    <a:pt x="395" y="0"/>
                  </a:cubicBezTo>
                  <a:lnTo>
                    <a:pt x="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242D3D35-157B-4494-A0A1-C19193549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801" y="2815253"/>
              <a:ext cx="1920176" cy="3275990"/>
            </a:xfrm>
            <a:custGeom>
              <a:avLst/>
              <a:gdLst>
                <a:gd name="T0" fmla="*/ 221 w 1006"/>
                <a:gd name="T1" fmla="*/ 0 h 1720"/>
                <a:gd name="T2" fmla="*/ 0 w 1006"/>
                <a:gd name="T3" fmla="*/ 932 h 1720"/>
                <a:gd name="T4" fmla="*/ 230 w 1006"/>
                <a:gd name="T5" fmla="*/ 932 h 1720"/>
                <a:gd name="T6" fmla="*/ 235 w 1006"/>
                <a:gd name="T7" fmla="*/ 1586 h 1720"/>
                <a:gd name="T8" fmla="*/ 448 w 1006"/>
                <a:gd name="T9" fmla="*/ 1586 h 1720"/>
                <a:gd name="T10" fmla="*/ 443 w 1006"/>
                <a:gd name="T11" fmla="*/ 935 h 1720"/>
                <a:gd name="T12" fmla="*/ 552 w 1006"/>
                <a:gd name="T13" fmla="*/ 935 h 1720"/>
                <a:gd name="T14" fmla="*/ 552 w 1006"/>
                <a:gd name="T15" fmla="*/ 1586 h 1720"/>
                <a:gd name="T16" fmla="*/ 771 w 1006"/>
                <a:gd name="T17" fmla="*/ 1586 h 1720"/>
                <a:gd name="T18" fmla="*/ 771 w 1006"/>
                <a:gd name="T19" fmla="*/ 924 h 1720"/>
                <a:gd name="T20" fmla="*/ 1006 w 1006"/>
                <a:gd name="T21" fmla="*/ 924 h 1720"/>
                <a:gd name="T22" fmla="*/ 778 w 1006"/>
                <a:gd name="T23" fmla="*/ 0 h 1720"/>
                <a:gd name="T24" fmla="*/ 221 w 1006"/>
                <a:gd name="T25" fmla="*/ 0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6" h="1720">
                  <a:moveTo>
                    <a:pt x="221" y="0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230" y="932"/>
                    <a:pt x="230" y="932"/>
                    <a:pt x="230" y="932"/>
                  </a:cubicBezTo>
                  <a:cubicBezTo>
                    <a:pt x="235" y="1586"/>
                    <a:pt x="235" y="1586"/>
                    <a:pt x="235" y="1586"/>
                  </a:cubicBezTo>
                  <a:cubicBezTo>
                    <a:pt x="289" y="1704"/>
                    <a:pt x="359" y="1716"/>
                    <a:pt x="448" y="1586"/>
                  </a:cubicBezTo>
                  <a:cubicBezTo>
                    <a:pt x="443" y="935"/>
                    <a:pt x="443" y="935"/>
                    <a:pt x="443" y="935"/>
                  </a:cubicBezTo>
                  <a:cubicBezTo>
                    <a:pt x="552" y="935"/>
                    <a:pt x="552" y="935"/>
                    <a:pt x="552" y="935"/>
                  </a:cubicBezTo>
                  <a:cubicBezTo>
                    <a:pt x="552" y="1586"/>
                    <a:pt x="552" y="1586"/>
                    <a:pt x="552" y="1586"/>
                  </a:cubicBezTo>
                  <a:cubicBezTo>
                    <a:pt x="624" y="1700"/>
                    <a:pt x="697" y="1720"/>
                    <a:pt x="771" y="1586"/>
                  </a:cubicBezTo>
                  <a:cubicBezTo>
                    <a:pt x="771" y="924"/>
                    <a:pt x="771" y="924"/>
                    <a:pt x="771" y="924"/>
                  </a:cubicBezTo>
                  <a:cubicBezTo>
                    <a:pt x="1006" y="924"/>
                    <a:pt x="1006" y="924"/>
                    <a:pt x="1006" y="924"/>
                  </a:cubicBezTo>
                  <a:cubicBezTo>
                    <a:pt x="778" y="0"/>
                    <a:pt x="778" y="0"/>
                    <a:pt x="778" y="0"/>
                  </a:cubicBezTo>
                  <a:lnTo>
                    <a:pt x="2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E274BFE4-09F0-4CAC-BF85-4A0EF5B47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9306" y="2815253"/>
              <a:ext cx="747609" cy="1196175"/>
            </a:xfrm>
            <a:custGeom>
              <a:avLst/>
              <a:gdLst>
                <a:gd name="T0" fmla="*/ 216 w 392"/>
                <a:gd name="T1" fmla="*/ 0 h 628"/>
                <a:gd name="T2" fmla="*/ 0 w 392"/>
                <a:gd name="T3" fmla="*/ 0 h 628"/>
                <a:gd name="T4" fmla="*/ 189 w 392"/>
                <a:gd name="T5" fmla="*/ 564 h 628"/>
                <a:gd name="T6" fmla="*/ 392 w 392"/>
                <a:gd name="T7" fmla="*/ 495 h 628"/>
                <a:gd name="T8" fmla="*/ 216 w 392"/>
                <a:gd name="T9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628">
                  <a:moveTo>
                    <a:pt x="2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89" y="564"/>
                    <a:pt x="189" y="564"/>
                    <a:pt x="189" y="564"/>
                  </a:cubicBezTo>
                  <a:cubicBezTo>
                    <a:pt x="285" y="628"/>
                    <a:pt x="350" y="598"/>
                    <a:pt x="392" y="495"/>
                  </a:cubicBezTo>
                  <a:lnTo>
                    <a:pt x="21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A9C3456C-0AC2-4D65-B077-420BD6659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037" y="2219414"/>
              <a:ext cx="2196735" cy="595839"/>
            </a:xfrm>
            <a:custGeom>
              <a:avLst/>
              <a:gdLst>
                <a:gd name="T0" fmla="*/ 1098 w 1151"/>
                <a:gd name="T1" fmla="*/ 163 h 313"/>
                <a:gd name="T2" fmla="*/ 962 w 1151"/>
                <a:gd name="T3" fmla="*/ 0 h 313"/>
                <a:gd name="T4" fmla="*/ 218 w 1151"/>
                <a:gd name="T5" fmla="*/ 0 h 313"/>
                <a:gd name="T6" fmla="*/ 47 w 1151"/>
                <a:gd name="T7" fmla="*/ 176 h 313"/>
                <a:gd name="T8" fmla="*/ 0 w 1151"/>
                <a:gd name="T9" fmla="*/ 313 h 313"/>
                <a:gd name="T10" fmla="*/ 229 w 1151"/>
                <a:gd name="T11" fmla="*/ 313 h 313"/>
                <a:gd name="T12" fmla="*/ 244 w 1151"/>
                <a:gd name="T13" fmla="*/ 264 h 313"/>
                <a:gd name="T14" fmla="*/ 316 w 1151"/>
                <a:gd name="T15" fmla="*/ 264 h 313"/>
                <a:gd name="T16" fmla="*/ 305 w 1151"/>
                <a:gd name="T17" fmla="*/ 313 h 313"/>
                <a:gd name="T18" fmla="*/ 862 w 1151"/>
                <a:gd name="T19" fmla="*/ 313 h 313"/>
                <a:gd name="T20" fmla="*/ 850 w 1151"/>
                <a:gd name="T21" fmla="*/ 261 h 313"/>
                <a:gd name="T22" fmla="*/ 916 w 1151"/>
                <a:gd name="T23" fmla="*/ 259 h 313"/>
                <a:gd name="T24" fmla="*/ 935 w 1151"/>
                <a:gd name="T25" fmla="*/ 313 h 313"/>
                <a:gd name="T26" fmla="*/ 1151 w 1151"/>
                <a:gd name="T27" fmla="*/ 313 h 313"/>
                <a:gd name="T28" fmla="*/ 1098 w 1151"/>
                <a:gd name="T29" fmla="*/ 16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51" h="313">
                  <a:moveTo>
                    <a:pt x="1098" y="163"/>
                  </a:moveTo>
                  <a:cubicBezTo>
                    <a:pt x="1079" y="95"/>
                    <a:pt x="1028" y="45"/>
                    <a:pt x="962" y="0"/>
                  </a:cubicBezTo>
                  <a:cubicBezTo>
                    <a:pt x="218" y="0"/>
                    <a:pt x="218" y="0"/>
                    <a:pt x="218" y="0"/>
                  </a:cubicBezTo>
                  <a:cubicBezTo>
                    <a:pt x="129" y="32"/>
                    <a:pt x="74" y="92"/>
                    <a:pt x="47" y="176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229" y="313"/>
                    <a:pt x="229" y="313"/>
                    <a:pt x="229" y="313"/>
                  </a:cubicBezTo>
                  <a:cubicBezTo>
                    <a:pt x="244" y="264"/>
                    <a:pt x="244" y="264"/>
                    <a:pt x="244" y="264"/>
                  </a:cubicBezTo>
                  <a:cubicBezTo>
                    <a:pt x="316" y="264"/>
                    <a:pt x="316" y="264"/>
                    <a:pt x="316" y="264"/>
                  </a:cubicBezTo>
                  <a:cubicBezTo>
                    <a:pt x="305" y="313"/>
                    <a:pt x="305" y="313"/>
                    <a:pt x="305" y="313"/>
                  </a:cubicBezTo>
                  <a:cubicBezTo>
                    <a:pt x="862" y="313"/>
                    <a:pt x="862" y="313"/>
                    <a:pt x="862" y="313"/>
                  </a:cubicBezTo>
                  <a:cubicBezTo>
                    <a:pt x="850" y="261"/>
                    <a:pt x="850" y="261"/>
                    <a:pt x="850" y="261"/>
                  </a:cubicBezTo>
                  <a:cubicBezTo>
                    <a:pt x="916" y="259"/>
                    <a:pt x="916" y="259"/>
                    <a:pt x="916" y="259"/>
                  </a:cubicBezTo>
                  <a:cubicBezTo>
                    <a:pt x="935" y="313"/>
                    <a:pt x="935" y="313"/>
                    <a:pt x="935" y="313"/>
                  </a:cubicBezTo>
                  <a:cubicBezTo>
                    <a:pt x="1151" y="313"/>
                    <a:pt x="1151" y="313"/>
                    <a:pt x="1151" y="313"/>
                  </a:cubicBezTo>
                  <a:lnTo>
                    <a:pt x="1098" y="163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3CC8997-D063-4B74-A431-A2209FB1299C}"/>
              </a:ext>
            </a:extLst>
          </p:cNvPr>
          <p:cNvSpPr/>
          <p:nvPr/>
        </p:nvSpPr>
        <p:spPr>
          <a:xfrm>
            <a:off x="6973346" y="2739830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B088A5-3577-4D49-BAF7-629E23CDC246}"/>
              </a:ext>
            </a:extLst>
          </p:cNvPr>
          <p:cNvSpPr txBox="1"/>
          <p:nvPr/>
        </p:nvSpPr>
        <p:spPr>
          <a:xfrm>
            <a:off x="6973347" y="2407040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1EE8AC-0E2C-4EEA-BEA5-0DD38D4CB24F}"/>
              </a:ext>
            </a:extLst>
          </p:cNvPr>
          <p:cNvSpPr/>
          <p:nvPr/>
        </p:nvSpPr>
        <p:spPr>
          <a:xfrm>
            <a:off x="7234990" y="4643322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D50B04-A40B-46BC-8FD2-570F4C621AE3}"/>
              </a:ext>
            </a:extLst>
          </p:cNvPr>
          <p:cNvSpPr txBox="1"/>
          <p:nvPr/>
        </p:nvSpPr>
        <p:spPr>
          <a:xfrm>
            <a:off x="7234991" y="4310532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1890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5D0A63-69F5-4F7D-9C3A-48079B16FCA9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44F884E-2C95-4E4C-A06A-EC0D48E0D6EC}"/>
              </a:ext>
            </a:extLst>
          </p:cNvPr>
          <p:cNvGrpSpPr/>
          <p:nvPr/>
        </p:nvGrpSpPr>
        <p:grpSpPr>
          <a:xfrm>
            <a:off x="423432" y="2009140"/>
            <a:ext cx="5237693" cy="4848860"/>
            <a:chOff x="423432" y="2009140"/>
            <a:chExt cx="5237693" cy="484886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D8AA96E-D1A1-4CE0-BD4C-CF92FF6A4957}"/>
                </a:ext>
              </a:extLst>
            </p:cNvPr>
            <p:cNvSpPr/>
            <p:nvPr/>
          </p:nvSpPr>
          <p:spPr>
            <a:xfrm>
              <a:off x="992526" y="2009140"/>
              <a:ext cx="55967" cy="48488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F0A6A89-CFBD-48F7-89EA-C273DFEBD11B}"/>
                </a:ext>
              </a:extLst>
            </p:cNvPr>
            <p:cNvSpPr/>
            <p:nvPr/>
          </p:nvSpPr>
          <p:spPr>
            <a:xfrm rot="16200000">
              <a:off x="3010298" y="3636642"/>
              <a:ext cx="63962" cy="523769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A6D8323-D1D1-4240-A1E7-51018F232716}"/>
              </a:ext>
            </a:extLst>
          </p:cNvPr>
          <p:cNvGrpSpPr/>
          <p:nvPr/>
        </p:nvGrpSpPr>
        <p:grpSpPr>
          <a:xfrm>
            <a:off x="4600620" y="4711147"/>
            <a:ext cx="616417" cy="1512359"/>
            <a:chOff x="4577316" y="4912926"/>
            <a:chExt cx="512703" cy="1257900"/>
          </a:xfrm>
        </p:grpSpPr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A2F6E258-2CD6-4BD9-9C8F-044E48020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098880" y="5391362"/>
              <a:ext cx="1257900" cy="3010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17DDB74F-B9D3-49E5-9376-4D52037B26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4842343" y="5923150"/>
              <a:ext cx="283678" cy="211674"/>
            </a:xfrm>
            <a:custGeom>
              <a:avLst/>
              <a:gdLst>
                <a:gd name="T0" fmla="*/ 327 w 327"/>
                <a:gd name="T1" fmla="*/ 244 h 244"/>
                <a:gd name="T2" fmla="*/ 163 w 327"/>
                <a:gd name="T3" fmla="*/ 122 h 244"/>
                <a:gd name="T4" fmla="*/ 0 w 327"/>
                <a:gd name="T5" fmla="*/ 0 h 244"/>
                <a:gd name="T6" fmla="*/ 327 w 327"/>
                <a:gd name="T7" fmla="*/ 0 h 244"/>
                <a:gd name="T8" fmla="*/ 327 w 327"/>
                <a:gd name="T9" fmla="*/ 0 h 244"/>
                <a:gd name="T10" fmla="*/ 327 w 327"/>
                <a:gd name="T11" fmla="*/ 122 h 244"/>
                <a:gd name="T12" fmla="*/ 327 w 327"/>
                <a:gd name="T13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4">
                  <a:moveTo>
                    <a:pt x="327" y="244"/>
                  </a:moveTo>
                  <a:lnTo>
                    <a:pt x="163" y="122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2"/>
                  </a:lnTo>
                  <a:lnTo>
                    <a:pt x="327" y="24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C0FE6AB-9802-4A64-931F-0EF9104B0EA8}"/>
              </a:ext>
            </a:extLst>
          </p:cNvPr>
          <p:cNvGrpSpPr/>
          <p:nvPr/>
        </p:nvGrpSpPr>
        <p:grpSpPr>
          <a:xfrm>
            <a:off x="3826336" y="4153137"/>
            <a:ext cx="615374" cy="2070369"/>
            <a:chOff x="3980616" y="4448804"/>
            <a:chExt cx="511835" cy="1722022"/>
          </a:xfrm>
        </p:grpSpPr>
        <p:sp>
          <p:nvSpPr>
            <p:cNvPr id="19" name="Rectangle 9">
              <a:extLst>
                <a:ext uri="{FF2B5EF4-FFF2-40B4-BE49-F238E27FC236}">
                  <a16:creationId xmlns:a16="http://schemas.microsoft.com/office/drawing/2014/main" id="{98D25EAD-E2D2-4965-A0B8-FA17391ED1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270119" y="5159301"/>
              <a:ext cx="1722022" cy="3010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A06F7A12-644D-48C5-B99D-E1EE6E98523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4245209" y="5923584"/>
              <a:ext cx="283678" cy="210806"/>
            </a:xfrm>
            <a:custGeom>
              <a:avLst/>
              <a:gdLst>
                <a:gd name="T0" fmla="*/ 327 w 327"/>
                <a:gd name="T1" fmla="*/ 243 h 243"/>
                <a:gd name="T2" fmla="*/ 163 w 327"/>
                <a:gd name="T3" fmla="*/ 121 h 243"/>
                <a:gd name="T4" fmla="*/ 0 w 327"/>
                <a:gd name="T5" fmla="*/ 0 h 243"/>
                <a:gd name="T6" fmla="*/ 327 w 327"/>
                <a:gd name="T7" fmla="*/ 0 h 243"/>
                <a:gd name="T8" fmla="*/ 327 w 327"/>
                <a:gd name="T9" fmla="*/ 0 h 243"/>
                <a:gd name="T10" fmla="*/ 327 w 327"/>
                <a:gd name="T11" fmla="*/ 121 h 243"/>
                <a:gd name="T12" fmla="*/ 327 w 327"/>
                <a:gd name="T13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3">
                  <a:moveTo>
                    <a:pt x="327" y="243"/>
                  </a:moveTo>
                  <a:lnTo>
                    <a:pt x="163" y="121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1"/>
                  </a:lnTo>
                  <a:lnTo>
                    <a:pt x="327" y="24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702E541-6703-4029-A70D-8CE595FE86F2}"/>
              </a:ext>
            </a:extLst>
          </p:cNvPr>
          <p:cNvGrpSpPr/>
          <p:nvPr/>
        </p:nvGrpSpPr>
        <p:grpSpPr>
          <a:xfrm>
            <a:off x="3086208" y="3549236"/>
            <a:ext cx="615373" cy="2674270"/>
            <a:chOff x="3414228" y="3946512"/>
            <a:chExt cx="511834" cy="2224314"/>
          </a:xfrm>
        </p:grpSpPr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4DAD51D6-01CD-486C-8CAD-A0320568C2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453019" y="4907721"/>
              <a:ext cx="2224313" cy="30189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2B94A3B4-368C-4B44-B0D4-CF4A884B6DC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3679254" y="5924017"/>
              <a:ext cx="283678" cy="209939"/>
            </a:xfrm>
            <a:custGeom>
              <a:avLst/>
              <a:gdLst>
                <a:gd name="T0" fmla="*/ 327 w 327"/>
                <a:gd name="T1" fmla="*/ 242 h 242"/>
                <a:gd name="T2" fmla="*/ 163 w 327"/>
                <a:gd name="T3" fmla="*/ 120 h 242"/>
                <a:gd name="T4" fmla="*/ 0 w 327"/>
                <a:gd name="T5" fmla="*/ 0 h 242"/>
                <a:gd name="T6" fmla="*/ 327 w 327"/>
                <a:gd name="T7" fmla="*/ 0 h 242"/>
                <a:gd name="T8" fmla="*/ 327 w 327"/>
                <a:gd name="T9" fmla="*/ 0 h 242"/>
                <a:gd name="T10" fmla="*/ 327 w 327"/>
                <a:gd name="T11" fmla="*/ 120 h 242"/>
                <a:gd name="T12" fmla="*/ 327 w 327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2">
                  <a:moveTo>
                    <a:pt x="327" y="242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6E53064-B040-4515-87E6-B909558A2BC5}"/>
              </a:ext>
            </a:extLst>
          </p:cNvPr>
          <p:cNvGrpSpPr/>
          <p:nvPr/>
        </p:nvGrpSpPr>
        <p:grpSpPr>
          <a:xfrm>
            <a:off x="1626012" y="2266338"/>
            <a:ext cx="615374" cy="3957168"/>
            <a:chOff x="2281452" y="2879466"/>
            <a:chExt cx="511835" cy="3291360"/>
          </a:xfrm>
        </p:grpSpPr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82DFE7C7-4DC7-4835-B123-4D9C2DC12A4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87154" y="4373764"/>
              <a:ext cx="3291360" cy="3027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917753FC-5C51-4C24-9ADE-4C3BB0BD8BA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546912" y="5924451"/>
              <a:ext cx="283678" cy="209072"/>
            </a:xfrm>
            <a:custGeom>
              <a:avLst/>
              <a:gdLst>
                <a:gd name="T0" fmla="*/ 327 w 327"/>
                <a:gd name="T1" fmla="*/ 241 h 241"/>
                <a:gd name="T2" fmla="*/ 163 w 327"/>
                <a:gd name="T3" fmla="*/ 120 h 241"/>
                <a:gd name="T4" fmla="*/ 0 w 327"/>
                <a:gd name="T5" fmla="*/ 0 h 241"/>
                <a:gd name="T6" fmla="*/ 327 w 327"/>
                <a:gd name="T7" fmla="*/ 0 h 241"/>
                <a:gd name="T8" fmla="*/ 327 w 327"/>
                <a:gd name="T9" fmla="*/ 0 h 241"/>
                <a:gd name="T10" fmla="*/ 327 w 327"/>
                <a:gd name="T11" fmla="*/ 120 h 241"/>
                <a:gd name="T12" fmla="*/ 327 w 327"/>
                <a:gd name="T1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1">
                  <a:moveTo>
                    <a:pt x="327" y="241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F144EB2-F7C4-472A-B4B0-5A76ABA128AA}"/>
              </a:ext>
            </a:extLst>
          </p:cNvPr>
          <p:cNvGrpSpPr/>
          <p:nvPr/>
        </p:nvGrpSpPr>
        <p:grpSpPr>
          <a:xfrm>
            <a:off x="2356109" y="2944294"/>
            <a:ext cx="615375" cy="3279213"/>
            <a:chOff x="2848318" y="3443352"/>
            <a:chExt cx="511836" cy="2727475"/>
          </a:xfrm>
        </p:grpSpPr>
        <p:sp>
          <p:nvSpPr>
            <p:cNvPr id="13" name="Rectangle 15">
              <a:extLst>
                <a:ext uri="{FF2B5EF4-FFF2-40B4-BE49-F238E27FC236}">
                  <a16:creationId xmlns:a16="http://schemas.microsoft.com/office/drawing/2014/main" id="{B5B1DFE6-0A1F-4D43-B8C9-98871C038B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635529" y="4656141"/>
              <a:ext cx="2727474" cy="3018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28F072D9-FBA7-4595-B212-97E608ACA8E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3113345" y="5924018"/>
              <a:ext cx="283678" cy="209940"/>
            </a:xfrm>
            <a:custGeom>
              <a:avLst/>
              <a:gdLst>
                <a:gd name="T0" fmla="*/ 327 w 327"/>
                <a:gd name="T1" fmla="*/ 242 h 242"/>
                <a:gd name="T2" fmla="*/ 163 w 327"/>
                <a:gd name="T3" fmla="*/ 120 h 242"/>
                <a:gd name="T4" fmla="*/ 0 w 327"/>
                <a:gd name="T5" fmla="*/ 0 h 242"/>
                <a:gd name="T6" fmla="*/ 327 w 327"/>
                <a:gd name="T7" fmla="*/ 0 h 242"/>
                <a:gd name="T8" fmla="*/ 327 w 327"/>
                <a:gd name="T9" fmla="*/ 0 h 242"/>
                <a:gd name="T10" fmla="*/ 327 w 327"/>
                <a:gd name="T11" fmla="*/ 120 h 242"/>
                <a:gd name="T12" fmla="*/ 327 w 327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7" h="242">
                  <a:moveTo>
                    <a:pt x="327" y="242"/>
                  </a:moveTo>
                  <a:lnTo>
                    <a:pt x="163" y="120"/>
                  </a:lnTo>
                  <a:lnTo>
                    <a:pt x="0" y="0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27" y="120"/>
                  </a:lnTo>
                  <a:lnTo>
                    <a:pt x="327" y="24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1AC849D6-A9E7-4AAD-A297-FD1F6CFBC2E4}"/>
              </a:ext>
            </a:extLst>
          </p:cNvPr>
          <p:cNvSpPr/>
          <p:nvPr/>
        </p:nvSpPr>
        <p:spPr>
          <a:xfrm>
            <a:off x="6005062" y="2732509"/>
            <a:ext cx="4666402" cy="133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3B8E589-F3D8-46E6-9220-80027834D8C3}"/>
              </a:ext>
            </a:extLst>
          </p:cNvPr>
          <p:cNvSpPr/>
          <p:nvPr/>
        </p:nvSpPr>
        <p:spPr>
          <a:xfrm>
            <a:off x="6005061" y="2464714"/>
            <a:ext cx="2551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CBD9B8-5B5D-42A3-B1B1-35DB5432EBCA}"/>
              </a:ext>
            </a:extLst>
          </p:cNvPr>
          <p:cNvSpPr txBox="1"/>
          <p:nvPr/>
        </p:nvSpPr>
        <p:spPr>
          <a:xfrm>
            <a:off x="8342781" y="4447965"/>
            <a:ext cx="1500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</a:rPr>
              <a:t>90%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C98FBE-BD35-40D5-9555-7E419F35DB53}"/>
              </a:ext>
            </a:extLst>
          </p:cNvPr>
          <p:cNvSpPr/>
          <p:nvPr/>
        </p:nvSpPr>
        <p:spPr>
          <a:xfrm>
            <a:off x="8342781" y="5386394"/>
            <a:ext cx="2547629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FBF70C-D367-49EC-A625-0FC4596E21A5}"/>
              </a:ext>
            </a:extLst>
          </p:cNvPr>
          <p:cNvSpPr txBox="1"/>
          <p:nvPr/>
        </p:nvSpPr>
        <p:spPr>
          <a:xfrm>
            <a:off x="8342781" y="5053604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2E73AF9-8EFB-43E8-B1A8-8713B3D7EB2F}"/>
              </a:ext>
            </a:extLst>
          </p:cNvPr>
          <p:cNvSpPr txBox="1"/>
          <p:nvPr/>
        </p:nvSpPr>
        <p:spPr>
          <a:xfrm>
            <a:off x="1118415" y="1681561"/>
            <a:ext cx="1500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</a:rPr>
              <a:t>90%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E707A9-DCA8-4835-ADA4-59C4A52D434B}"/>
              </a:ext>
            </a:extLst>
          </p:cNvPr>
          <p:cNvSpPr txBox="1"/>
          <p:nvPr/>
        </p:nvSpPr>
        <p:spPr>
          <a:xfrm>
            <a:off x="1854563" y="2401840"/>
            <a:ext cx="1500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85%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7AE82A-2A8E-4502-9CD8-0B3D3201E785}"/>
              </a:ext>
            </a:extLst>
          </p:cNvPr>
          <p:cNvSpPr txBox="1"/>
          <p:nvPr/>
        </p:nvSpPr>
        <p:spPr>
          <a:xfrm>
            <a:off x="2604686" y="2975538"/>
            <a:ext cx="150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4"/>
                </a:solidFill>
              </a:rPr>
              <a:t>78%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18F26E-4A6D-4B1C-8917-64E281DCB293}"/>
              </a:ext>
            </a:extLst>
          </p:cNvPr>
          <p:cNvSpPr txBox="1"/>
          <p:nvPr/>
        </p:nvSpPr>
        <p:spPr>
          <a:xfrm>
            <a:off x="3281335" y="3642247"/>
            <a:ext cx="1500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5"/>
                </a:solidFill>
              </a:rPr>
              <a:t>64%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00FE1A-AA82-4B86-BB45-002FDB6CED98}"/>
              </a:ext>
            </a:extLst>
          </p:cNvPr>
          <p:cNvSpPr txBox="1"/>
          <p:nvPr/>
        </p:nvSpPr>
        <p:spPr>
          <a:xfrm>
            <a:off x="4046214" y="4221194"/>
            <a:ext cx="150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/>
                </a:solidFill>
              </a:rPr>
              <a:t>53%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2AB5CFA-364C-4066-B4F1-6CEECF0C4F5B}"/>
              </a:ext>
            </a:extLst>
          </p:cNvPr>
          <p:cNvSpPr/>
          <p:nvPr/>
        </p:nvSpPr>
        <p:spPr>
          <a:xfrm>
            <a:off x="6117848" y="4734784"/>
            <a:ext cx="206752" cy="2067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DDEE297-1381-4DD3-88EC-6D77E3C2571E}"/>
              </a:ext>
            </a:extLst>
          </p:cNvPr>
          <p:cNvSpPr txBox="1"/>
          <p:nvPr/>
        </p:nvSpPr>
        <p:spPr>
          <a:xfrm>
            <a:off x="6563389" y="4684272"/>
            <a:ext cx="1384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3A8697C-0313-40B9-B342-F2E466DB86AA}"/>
              </a:ext>
            </a:extLst>
          </p:cNvPr>
          <p:cNvSpPr/>
          <p:nvPr/>
        </p:nvSpPr>
        <p:spPr>
          <a:xfrm>
            <a:off x="6117848" y="6081260"/>
            <a:ext cx="206752" cy="20675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3B00CEA-DCD7-4373-B405-603259416AEC}"/>
              </a:ext>
            </a:extLst>
          </p:cNvPr>
          <p:cNvSpPr txBox="1"/>
          <p:nvPr/>
        </p:nvSpPr>
        <p:spPr>
          <a:xfrm>
            <a:off x="6563389" y="6030748"/>
            <a:ext cx="1384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70CDC05-14C9-4529-AB5E-7418540BA447}"/>
              </a:ext>
            </a:extLst>
          </p:cNvPr>
          <p:cNvSpPr/>
          <p:nvPr/>
        </p:nvSpPr>
        <p:spPr>
          <a:xfrm>
            <a:off x="6117848" y="5436906"/>
            <a:ext cx="206752" cy="20675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EFAE43-393D-4B04-BF51-6CFCDC6AB4D0}"/>
              </a:ext>
            </a:extLst>
          </p:cNvPr>
          <p:cNvSpPr txBox="1"/>
          <p:nvPr/>
        </p:nvSpPr>
        <p:spPr>
          <a:xfrm>
            <a:off x="6563389" y="5386394"/>
            <a:ext cx="1384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9492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E73185-7D38-4475-B3BC-6A136175379C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A31DB7-6230-4188-9A7F-FD753C764578}"/>
              </a:ext>
            </a:extLst>
          </p:cNvPr>
          <p:cNvSpPr/>
          <p:nvPr/>
        </p:nvSpPr>
        <p:spPr>
          <a:xfrm>
            <a:off x="2726134" y="5369073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88A6B1-8940-444E-9B65-76505D6B9418}"/>
              </a:ext>
            </a:extLst>
          </p:cNvPr>
          <p:cNvSpPr txBox="1"/>
          <p:nvPr/>
        </p:nvSpPr>
        <p:spPr>
          <a:xfrm>
            <a:off x="2527589" y="5036283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08299D-AFDE-45D3-83F0-87D203BE414B}"/>
              </a:ext>
            </a:extLst>
          </p:cNvPr>
          <p:cNvSpPr/>
          <p:nvPr/>
        </p:nvSpPr>
        <p:spPr>
          <a:xfrm>
            <a:off x="6876529" y="5369073"/>
            <a:ext cx="2380203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B0C099-2EF2-45DF-87E1-F5707D5A2BFF}"/>
              </a:ext>
            </a:extLst>
          </p:cNvPr>
          <p:cNvSpPr txBox="1"/>
          <p:nvPr/>
        </p:nvSpPr>
        <p:spPr>
          <a:xfrm>
            <a:off x="6677984" y="5036283"/>
            <a:ext cx="2777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Insert Your Subtitle Here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0F7934-DBDD-43DE-8138-751DE2EFEF5C}"/>
              </a:ext>
            </a:extLst>
          </p:cNvPr>
          <p:cNvGrpSpPr/>
          <p:nvPr/>
        </p:nvGrpSpPr>
        <p:grpSpPr>
          <a:xfrm>
            <a:off x="2736723" y="2401064"/>
            <a:ext cx="2552883" cy="2359025"/>
            <a:chOff x="2736723" y="2401064"/>
            <a:chExt cx="2552883" cy="235902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20361F3-FC14-4C62-B330-D675A95271FE}"/>
                </a:ext>
              </a:extLst>
            </p:cNvPr>
            <p:cNvGrpSpPr/>
            <p:nvPr/>
          </p:nvGrpSpPr>
          <p:grpSpPr>
            <a:xfrm>
              <a:off x="2736723" y="2401064"/>
              <a:ext cx="2359025" cy="2359025"/>
              <a:chOff x="2285999" y="2728768"/>
              <a:chExt cx="2359025" cy="2359025"/>
            </a:xfrm>
          </p:grpSpPr>
          <p:sp>
            <p:nvSpPr>
              <p:cNvPr id="4" name="Oval 7">
                <a:extLst>
                  <a:ext uri="{FF2B5EF4-FFF2-40B4-BE49-F238E27FC236}">
                    <a16:creationId xmlns:a16="http://schemas.microsoft.com/office/drawing/2014/main" id="{3D389BBB-ACC9-4677-9E52-8C2110592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5999" y="2728768"/>
                <a:ext cx="2359025" cy="2359025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11">
                <a:extLst>
                  <a:ext uri="{FF2B5EF4-FFF2-40B4-BE49-F238E27FC236}">
                    <a16:creationId xmlns:a16="http://schemas.microsoft.com/office/drawing/2014/main" id="{8FBB14B9-598F-41B0-934F-576216882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5999" y="2728768"/>
                <a:ext cx="2120900" cy="2359025"/>
              </a:xfrm>
              <a:custGeom>
                <a:avLst/>
                <a:gdLst>
                  <a:gd name="T0" fmla="*/ 992 w 992"/>
                  <a:gd name="T1" fmla="*/ 886 h 1104"/>
                  <a:gd name="T2" fmla="*/ 552 w 992"/>
                  <a:gd name="T3" fmla="*/ 552 h 1104"/>
                  <a:gd name="T4" fmla="*/ 552 w 992"/>
                  <a:gd name="T5" fmla="*/ 0 h 1104"/>
                  <a:gd name="T6" fmla="*/ 0 w 992"/>
                  <a:gd name="T7" fmla="*/ 552 h 1104"/>
                  <a:gd name="T8" fmla="*/ 552 w 992"/>
                  <a:gd name="T9" fmla="*/ 1104 h 1104"/>
                  <a:gd name="T10" fmla="*/ 992 w 992"/>
                  <a:gd name="T11" fmla="*/ 886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2" h="1104">
                    <a:moveTo>
                      <a:pt x="992" y="886"/>
                    </a:moveTo>
                    <a:cubicBezTo>
                      <a:pt x="552" y="552"/>
                      <a:pt x="552" y="552"/>
                      <a:pt x="552" y="552"/>
                    </a:cubicBezTo>
                    <a:cubicBezTo>
                      <a:pt x="552" y="0"/>
                      <a:pt x="552" y="0"/>
                      <a:pt x="552" y="0"/>
                    </a:cubicBezTo>
                    <a:cubicBezTo>
                      <a:pt x="247" y="0"/>
                      <a:pt x="0" y="248"/>
                      <a:pt x="0" y="552"/>
                    </a:cubicBezTo>
                    <a:cubicBezTo>
                      <a:pt x="0" y="857"/>
                      <a:pt x="247" y="1104"/>
                      <a:pt x="552" y="1104"/>
                    </a:cubicBezTo>
                    <a:cubicBezTo>
                      <a:pt x="732" y="1104"/>
                      <a:pt x="891" y="1019"/>
                      <a:pt x="992" y="88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644B1E8-F7F3-438F-A224-15BFCAFC94C7}"/>
                </a:ext>
              </a:extLst>
            </p:cNvPr>
            <p:cNvSpPr txBox="1"/>
            <p:nvPr/>
          </p:nvSpPr>
          <p:spPr>
            <a:xfrm>
              <a:off x="3789360" y="3136612"/>
              <a:ext cx="15002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3"/>
                  </a:solidFill>
                </a:rPr>
                <a:t>30%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06D9D2F-235D-4583-BDA3-A1CA06975655}"/>
                </a:ext>
              </a:extLst>
            </p:cNvPr>
            <p:cNvSpPr txBox="1"/>
            <p:nvPr/>
          </p:nvSpPr>
          <p:spPr>
            <a:xfrm>
              <a:off x="2759743" y="3582937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>
                      <a:lumMod val="95000"/>
                    </a:schemeClr>
                  </a:solidFill>
                </a:rPr>
                <a:t>85%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5417473-5D86-4C29-A0CB-E37E2760BEB9}"/>
              </a:ext>
            </a:extLst>
          </p:cNvPr>
          <p:cNvGrpSpPr/>
          <p:nvPr/>
        </p:nvGrpSpPr>
        <p:grpSpPr>
          <a:xfrm>
            <a:off x="6887118" y="2401064"/>
            <a:ext cx="2359025" cy="2359025"/>
            <a:chOff x="6887118" y="2401064"/>
            <a:chExt cx="2359025" cy="235902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BD7F2F2-10EF-44F3-AA2D-93639DA92644}"/>
                </a:ext>
              </a:extLst>
            </p:cNvPr>
            <p:cNvGrpSpPr/>
            <p:nvPr/>
          </p:nvGrpSpPr>
          <p:grpSpPr>
            <a:xfrm>
              <a:off x="6887118" y="2401064"/>
              <a:ext cx="2359025" cy="2359025"/>
              <a:chOff x="8937626" y="2249488"/>
              <a:chExt cx="2359025" cy="2359025"/>
            </a:xfrm>
          </p:grpSpPr>
          <p:sp>
            <p:nvSpPr>
              <p:cNvPr id="7" name="Oval 8">
                <a:extLst>
                  <a:ext uri="{FF2B5EF4-FFF2-40B4-BE49-F238E27FC236}">
                    <a16:creationId xmlns:a16="http://schemas.microsoft.com/office/drawing/2014/main" id="{66C3EA93-BBBB-4B52-A8FD-E6E39D394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37626" y="2249488"/>
                <a:ext cx="2359025" cy="2359025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" name="Freeform 12">
                <a:extLst>
                  <a:ext uri="{FF2B5EF4-FFF2-40B4-BE49-F238E27FC236}">
                    <a16:creationId xmlns:a16="http://schemas.microsoft.com/office/drawing/2014/main" id="{EDB5338D-BEB8-4D93-8DBC-1FB0AE5CEC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7626" y="2249488"/>
                <a:ext cx="2359025" cy="2359025"/>
              </a:xfrm>
              <a:custGeom>
                <a:avLst/>
                <a:gdLst>
                  <a:gd name="T0" fmla="*/ 552 w 1104"/>
                  <a:gd name="T1" fmla="*/ 600 h 1104"/>
                  <a:gd name="T2" fmla="*/ 552 w 1104"/>
                  <a:gd name="T3" fmla="*/ 0 h 1104"/>
                  <a:gd name="T4" fmla="*/ 0 w 1104"/>
                  <a:gd name="T5" fmla="*/ 552 h 1104"/>
                  <a:gd name="T6" fmla="*/ 552 w 1104"/>
                  <a:gd name="T7" fmla="*/ 1104 h 1104"/>
                  <a:gd name="T8" fmla="*/ 1104 w 1104"/>
                  <a:gd name="T9" fmla="*/ 552 h 1104"/>
                  <a:gd name="T10" fmla="*/ 1062 w 1104"/>
                  <a:gd name="T11" fmla="*/ 340 h 1104"/>
                  <a:gd name="T12" fmla="*/ 552 w 1104"/>
                  <a:gd name="T13" fmla="*/ 600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4" h="1104">
                    <a:moveTo>
                      <a:pt x="552" y="600"/>
                    </a:moveTo>
                    <a:cubicBezTo>
                      <a:pt x="552" y="0"/>
                      <a:pt x="552" y="0"/>
                      <a:pt x="552" y="0"/>
                    </a:cubicBezTo>
                    <a:cubicBezTo>
                      <a:pt x="247" y="0"/>
                      <a:pt x="0" y="248"/>
                      <a:pt x="0" y="552"/>
                    </a:cubicBezTo>
                    <a:cubicBezTo>
                      <a:pt x="0" y="857"/>
                      <a:pt x="247" y="1104"/>
                      <a:pt x="552" y="1104"/>
                    </a:cubicBezTo>
                    <a:cubicBezTo>
                      <a:pt x="857" y="1104"/>
                      <a:pt x="1104" y="857"/>
                      <a:pt x="1104" y="552"/>
                    </a:cubicBezTo>
                    <a:cubicBezTo>
                      <a:pt x="1104" y="477"/>
                      <a:pt x="1089" y="405"/>
                      <a:pt x="1062" y="340"/>
                    </a:cubicBezTo>
                    <a:lnTo>
                      <a:pt x="552" y="60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DD440F-046C-4C57-AC24-CE78194064AA}"/>
                </a:ext>
              </a:extLst>
            </p:cNvPr>
            <p:cNvSpPr txBox="1"/>
            <p:nvPr/>
          </p:nvSpPr>
          <p:spPr>
            <a:xfrm>
              <a:off x="7745897" y="2834752"/>
              <a:ext cx="15002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4"/>
                  </a:solidFill>
                </a:rPr>
                <a:t>35%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BF7C18-588C-4EC3-BB84-E18E9810E8DF}"/>
                </a:ext>
              </a:extLst>
            </p:cNvPr>
            <p:cNvSpPr txBox="1"/>
            <p:nvPr/>
          </p:nvSpPr>
          <p:spPr>
            <a:xfrm>
              <a:off x="6980259" y="3706048"/>
              <a:ext cx="1500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>
                      <a:lumMod val="95000"/>
                    </a:schemeClr>
                  </a:solidFill>
                </a:rPr>
                <a:t>95%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14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Box 208">
            <a:extLst>
              <a:ext uri="{FF2B5EF4-FFF2-40B4-BE49-F238E27FC236}">
                <a16:creationId xmlns:a16="http://schemas.microsoft.com/office/drawing/2014/main" id="{6D8B04AB-650C-497B-A618-0A1CB2F5A7F7}"/>
              </a:ext>
            </a:extLst>
          </p:cNvPr>
          <p:cNvSpPr txBox="1"/>
          <p:nvPr/>
        </p:nvSpPr>
        <p:spPr>
          <a:xfrm>
            <a:off x="6521873" y="3892282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30EB1960-0A84-4890-BDDC-AA0C8ED436E7}"/>
              </a:ext>
            </a:extLst>
          </p:cNvPr>
          <p:cNvSpPr txBox="1"/>
          <p:nvPr/>
        </p:nvSpPr>
        <p:spPr>
          <a:xfrm>
            <a:off x="6521873" y="4382392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3192A537-7B2F-4EAD-90C4-58AEEA47B015}"/>
              </a:ext>
            </a:extLst>
          </p:cNvPr>
          <p:cNvSpPr txBox="1"/>
          <p:nvPr/>
        </p:nvSpPr>
        <p:spPr>
          <a:xfrm>
            <a:off x="6521872" y="4860345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97B69F4D-7794-43D5-B620-EF2383C18D6E}"/>
              </a:ext>
            </a:extLst>
          </p:cNvPr>
          <p:cNvSpPr txBox="1"/>
          <p:nvPr/>
        </p:nvSpPr>
        <p:spPr>
          <a:xfrm>
            <a:off x="6521872" y="5366804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0CD41ED5-D57C-4387-AEAA-6C6417672D18}"/>
              </a:ext>
            </a:extLst>
          </p:cNvPr>
          <p:cNvSpPr txBox="1"/>
          <p:nvPr/>
        </p:nvSpPr>
        <p:spPr>
          <a:xfrm>
            <a:off x="1430185" y="1185433"/>
            <a:ext cx="5451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2572956-8000-438B-8F8C-7D675CABAA59}"/>
              </a:ext>
            </a:extLst>
          </p:cNvPr>
          <p:cNvSpPr/>
          <p:nvPr/>
        </p:nvSpPr>
        <p:spPr>
          <a:xfrm>
            <a:off x="1445327" y="1899449"/>
            <a:ext cx="8276697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FD4AD7-FB0F-47A9-BDFD-CC5363B452A5}"/>
              </a:ext>
            </a:extLst>
          </p:cNvPr>
          <p:cNvGrpSpPr/>
          <p:nvPr/>
        </p:nvGrpSpPr>
        <p:grpSpPr>
          <a:xfrm>
            <a:off x="1333933" y="3429000"/>
            <a:ext cx="4958220" cy="3138055"/>
            <a:chOff x="1705816" y="3429000"/>
            <a:chExt cx="4958220" cy="3138055"/>
          </a:xfrm>
        </p:grpSpPr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12873C46-6567-4739-A1C9-E26F0DB90662}"/>
                </a:ext>
              </a:extLst>
            </p:cNvPr>
            <p:cNvGrpSpPr/>
            <p:nvPr/>
          </p:nvGrpSpPr>
          <p:grpSpPr>
            <a:xfrm>
              <a:off x="2161911" y="3780867"/>
              <a:ext cx="4148264" cy="2288283"/>
              <a:chOff x="2438399" y="3780867"/>
              <a:chExt cx="4148264" cy="2288283"/>
            </a:xfrm>
          </p:grpSpPr>
          <p:sp>
            <p:nvSpPr>
              <p:cNvPr id="7" name="Rectangle 5">
                <a:extLst>
                  <a:ext uri="{FF2B5EF4-FFF2-40B4-BE49-F238E27FC236}">
                    <a16:creationId xmlns:a16="http://schemas.microsoft.com/office/drawing/2014/main" id="{FC9112FB-6717-4993-8CD6-2FCC8C274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E233C9F1-02A5-4D2A-9EC0-5D0B79F9B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43A65C6-891B-4791-82F4-45123E737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1E8861D2-D7AC-4F9E-A967-6B5F04D26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3D85DCC3-10EE-49CC-9070-9D787A077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A47D2D3-CD08-44BE-BDA5-DB5EEE37E0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BDA474E3-640D-4C64-A202-276BF5BDC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0E76556-0CE4-498F-BBB2-0E3A9FC70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D290200C-6AB2-4074-8751-20AFE8227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CE7104F8-84E6-4A6D-9B02-E3DEB9E1C2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B8F6B552-0C10-4539-AD7B-8AF6AE64C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16">
                <a:extLst>
                  <a:ext uri="{FF2B5EF4-FFF2-40B4-BE49-F238E27FC236}">
                    <a16:creationId xmlns:a16="http://schemas.microsoft.com/office/drawing/2014/main" id="{CF3CCC38-3F2A-4E76-838A-5F6BDC37E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17">
                <a:extLst>
                  <a:ext uri="{FF2B5EF4-FFF2-40B4-BE49-F238E27FC236}">
                    <a16:creationId xmlns:a16="http://schemas.microsoft.com/office/drawing/2014/main" id="{190BB6D3-8463-4586-9BA9-CBC9B4AB1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18">
                <a:extLst>
                  <a:ext uri="{FF2B5EF4-FFF2-40B4-BE49-F238E27FC236}">
                    <a16:creationId xmlns:a16="http://schemas.microsoft.com/office/drawing/2014/main" id="{35CA57FD-E1CD-4B97-8CFB-705C54AF5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19">
                <a:extLst>
                  <a:ext uri="{FF2B5EF4-FFF2-40B4-BE49-F238E27FC236}">
                    <a16:creationId xmlns:a16="http://schemas.microsoft.com/office/drawing/2014/main" id="{4A5D7B88-74F7-4CBA-A53D-D9BD46EF6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20">
                <a:extLst>
                  <a:ext uri="{FF2B5EF4-FFF2-40B4-BE49-F238E27FC236}">
                    <a16:creationId xmlns:a16="http://schemas.microsoft.com/office/drawing/2014/main" id="{0AF526CE-F3D5-4D7F-80BF-99D1A7126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21">
                <a:extLst>
                  <a:ext uri="{FF2B5EF4-FFF2-40B4-BE49-F238E27FC236}">
                    <a16:creationId xmlns:a16="http://schemas.microsoft.com/office/drawing/2014/main" id="{48758FEB-2C81-4DA8-9435-25B3AA81A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22">
                <a:extLst>
                  <a:ext uri="{FF2B5EF4-FFF2-40B4-BE49-F238E27FC236}">
                    <a16:creationId xmlns:a16="http://schemas.microsoft.com/office/drawing/2014/main" id="{BA50C690-C5A3-4884-BA0E-D45BF09F7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3">
                <a:extLst>
                  <a:ext uri="{FF2B5EF4-FFF2-40B4-BE49-F238E27FC236}">
                    <a16:creationId xmlns:a16="http://schemas.microsoft.com/office/drawing/2014/main" id="{92EEF359-32D1-46FA-8F8E-96854FC7F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4">
                <a:extLst>
                  <a:ext uri="{FF2B5EF4-FFF2-40B4-BE49-F238E27FC236}">
                    <a16:creationId xmlns:a16="http://schemas.microsoft.com/office/drawing/2014/main" id="{B2585717-6FFE-46FE-9832-FEB293137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25">
                <a:extLst>
                  <a:ext uri="{FF2B5EF4-FFF2-40B4-BE49-F238E27FC236}">
                    <a16:creationId xmlns:a16="http://schemas.microsoft.com/office/drawing/2014/main" id="{A31AE5BD-9751-4A67-9B7B-B7B06B9DF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26">
                <a:extLst>
                  <a:ext uri="{FF2B5EF4-FFF2-40B4-BE49-F238E27FC236}">
                    <a16:creationId xmlns:a16="http://schemas.microsoft.com/office/drawing/2014/main" id="{FA35452C-B663-4ED6-8F10-BBFCFDC70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27">
                <a:extLst>
                  <a:ext uri="{FF2B5EF4-FFF2-40B4-BE49-F238E27FC236}">
                    <a16:creationId xmlns:a16="http://schemas.microsoft.com/office/drawing/2014/main" id="{E52C8351-CCBE-463B-B04B-2A1AB1A384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28">
                <a:extLst>
                  <a:ext uri="{FF2B5EF4-FFF2-40B4-BE49-F238E27FC236}">
                    <a16:creationId xmlns:a16="http://schemas.microsoft.com/office/drawing/2014/main" id="{D9E34647-B6EE-4446-BE2A-AF2F7E8BA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29">
                <a:extLst>
                  <a:ext uri="{FF2B5EF4-FFF2-40B4-BE49-F238E27FC236}">
                    <a16:creationId xmlns:a16="http://schemas.microsoft.com/office/drawing/2014/main" id="{A6610BCD-E52B-4A90-9A69-4A755F5D3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30">
                <a:extLst>
                  <a:ext uri="{FF2B5EF4-FFF2-40B4-BE49-F238E27FC236}">
                    <a16:creationId xmlns:a16="http://schemas.microsoft.com/office/drawing/2014/main" id="{5C968E36-6561-416C-821D-318FC71B1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31">
                <a:extLst>
                  <a:ext uri="{FF2B5EF4-FFF2-40B4-BE49-F238E27FC236}">
                    <a16:creationId xmlns:a16="http://schemas.microsoft.com/office/drawing/2014/main" id="{067D5FA3-F898-4FDE-9854-902EB6EC0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32">
                <a:extLst>
                  <a:ext uri="{FF2B5EF4-FFF2-40B4-BE49-F238E27FC236}">
                    <a16:creationId xmlns:a16="http://schemas.microsoft.com/office/drawing/2014/main" id="{2518C6A0-709B-4C0C-B230-00D46019F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33">
                <a:extLst>
                  <a:ext uri="{FF2B5EF4-FFF2-40B4-BE49-F238E27FC236}">
                    <a16:creationId xmlns:a16="http://schemas.microsoft.com/office/drawing/2014/main" id="{1CD7CC2E-4DD3-4427-8112-AC125A2D5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34">
                <a:extLst>
                  <a:ext uri="{FF2B5EF4-FFF2-40B4-BE49-F238E27FC236}">
                    <a16:creationId xmlns:a16="http://schemas.microsoft.com/office/drawing/2014/main" id="{DCF4E4CD-D991-4608-8E5B-0B6EF3076B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35">
                <a:extLst>
                  <a:ext uri="{FF2B5EF4-FFF2-40B4-BE49-F238E27FC236}">
                    <a16:creationId xmlns:a16="http://schemas.microsoft.com/office/drawing/2014/main" id="{E42DBBE6-6482-4907-B894-472820E7B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36">
                <a:extLst>
                  <a:ext uri="{FF2B5EF4-FFF2-40B4-BE49-F238E27FC236}">
                    <a16:creationId xmlns:a16="http://schemas.microsoft.com/office/drawing/2014/main" id="{105A8829-F8AD-4B5C-82B1-EE62112B1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71A6E148-E2C9-4F96-862B-298B7893FE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38">
                <a:extLst>
                  <a:ext uri="{FF2B5EF4-FFF2-40B4-BE49-F238E27FC236}">
                    <a16:creationId xmlns:a16="http://schemas.microsoft.com/office/drawing/2014/main" id="{237A8D0B-D257-446C-9286-DC376CA42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39">
                <a:extLst>
                  <a:ext uri="{FF2B5EF4-FFF2-40B4-BE49-F238E27FC236}">
                    <a16:creationId xmlns:a16="http://schemas.microsoft.com/office/drawing/2014/main" id="{E5C275B2-D3D7-4488-BF01-56E47E009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3780867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40">
                <a:extLst>
                  <a:ext uri="{FF2B5EF4-FFF2-40B4-BE49-F238E27FC236}">
                    <a16:creationId xmlns:a16="http://schemas.microsoft.com/office/drawing/2014/main" id="{0BA32816-B845-490B-B336-1F8AAE4C2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41">
                <a:extLst>
                  <a:ext uri="{FF2B5EF4-FFF2-40B4-BE49-F238E27FC236}">
                    <a16:creationId xmlns:a16="http://schemas.microsoft.com/office/drawing/2014/main" id="{D895384C-9E5A-4B3B-A1C4-6C1AFA491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Rectangle 42">
                <a:extLst>
                  <a:ext uri="{FF2B5EF4-FFF2-40B4-BE49-F238E27FC236}">
                    <a16:creationId xmlns:a16="http://schemas.microsoft.com/office/drawing/2014/main" id="{BEDDA631-0896-4467-84EF-BD60BC1F7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43">
                <a:extLst>
                  <a:ext uri="{FF2B5EF4-FFF2-40B4-BE49-F238E27FC236}">
                    <a16:creationId xmlns:a16="http://schemas.microsoft.com/office/drawing/2014/main" id="{FEBA41EC-01DC-47F2-B0CB-3EB0ECE1C4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3780867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44">
                <a:extLst>
                  <a:ext uri="{FF2B5EF4-FFF2-40B4-BE49-F238E27FC236}">
                    <a16:creationId xmlns:a16="http://schemas.microsoft.com/office/drawing/2014/main" id="{AA6A384B-38C3-4A4A-A0FB-BF1026CD0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45">
                <a:extLst>
                  <a:ext uri="{FF2B5EF4-FFF2-40B4-BE49-F238E27FC236}">
                    <a16:creationId xmlns:a16="http://schemas.microsoft.com/office/drawing/2014/main" id="{934F6A30-CD80-492D-8F9D-B3E3432C55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46">
                <a:extLst>
                  <a:ext uri="{FF2B5EF4-FFF2-40B4-BE49-F238E27FC236}">
                    <a16:creationId xmlns:a16="http://schemas.microsoft.com/office/drawing/2014/main" id="{C515A031-ED6B-44F2-8146-1612E2FE9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Rectangle 47">
                <a:extLst>
                  <a:ext uri="{FF2B5EF4-FFF2-40B4-BE49-F238E27FC236}">
                    <a16:creationId xmlns:a16="http://schemas.microsoft.com/office/drawing/2014/main" id="{B816244A-8FFD-4988-AD84-A5764D7F6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48">
                <a:extLst>
                  <a:ext uri="{FF2B5EF4-FFF2-40B4-BE49-F238E27FC236}">
                    <a16:creationId xmlns:a16="http://schemas.microsoft.com/office/drawing/2014/main" id="{C9E44E97-EA26-43E0-BB05-9950E9FED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Rectangle 49">
                <a:extLst>
                  <a:ext uri="{FF2B5EF4-FFF2-40B4-BE49-F238E27FC236}">
                    <a16:creationId xmlns:a16="http://schemas.microsoft.com/office/drawing/2014/main" id="{C61834B4-1A64-491A-9E16-82D443D96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Rectangle 50">
                <a:extLst>
                  <a:ext uri="{FF2B5EF4-FFF2-40B4-BE49-F238E27FC236}">
                    <a16:creationId xmlns:a16="http://schemas.microsoft.com/office/drawing/2014/main" id="{EA43DD6B-941A-4DB3-87C9-379A98284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51">
                <a:extLst>
                  <a:ext uri="{FF2B5EF4-FFF2-40B4-BE49-F238E27FC236}">
                    <a16:creationId xmlns:a16="http://schemas.microsoft.com/office/drawing/2014/main" id="{0AF4AE6E-F59C-42C6-B0DC-D4A2AD80D5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52">
                <a:extLst>
                  <a:ext uri="{FF2B5EF4-FFF2-40B4-BE49-F238E27FC236}">
                    <a16:creationId xmlns:a16="http://schemas.microsoft.com/office/drawing/2014/main" id="{106C1A2B-F8E4-4D3E-A434-CCDFCE997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53">
                <a:extLst>
                  <a:ext uri="{FF2B5EF4-FFF2-40B4-BE49-F238E27FC236}">
                    <a16:creationId xmlns:a16="http://schemas.microsoft.com/office/drawing/2014/main" id="{F1FAACA4-E974-43DA-ACC0-CABF85471D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54">
                <a:extLst>
                  <a:ext uri="{FF2B5EF4-FFF2-40B4-BE49-F238E27FC236}">
                    <a16:creationId xmlns:a16="http://schemas.microsoft.com/office/drawing/2014/main" id="{3D885CF3-E2FB-491F-9FF5-2D7A81980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55">
                <a:extLst>
                  <a:ext uri="{FF2B5EF4-FFF2-40B4-BE49-F238E27FC236}">
                    <a16:creationId xmlns:a16="http://schemas.microsoft.com/office/drawing/2014/main" id="{B1999319-BAD6-45DD-A06A-759ECFBD62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56">
                <a:extLst>
                  <a:ext uri="{FF2B5EF4-FFF2-40B4-BE49-F238E27FC236}">
                    <a16:creationId xmlns:a16="http://schemas.microsoft.com/office/drawing/2014/main" id="{8974A739-AFDD-496A-AE54-10F80B493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57">
                <a:extLst>
                  <a:ext uri="{FF2B5EF4-FFF2-40B4-BE49-F238E27FC236}">
                    <a16:creationId xmlns:a16="http://schemas.microsoft.com/office/drawing/2014/main" id="{C232C0F8-766F-4BDB-9459-3388ABF82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58">
                <a:extLst>
                  <a:ext uri="{FF2B5EF4-FFF2-40B4-BE49-F238E27FC236}">
                    <a16:creationId xmlns:a16="http://schemas.microsoft.com/office/drawing/2014/main" id="{4F5A7A60-C7F2-4F7F-B2B2-44A19224D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59">
                <a:extLst>
                  <a:ext uri="{FF2B5EF4-FFF2-40B4-BE49-F238E27FC236}">
                    <a16:creationId xmlns:a16="http://schemas.microsoft.com/office/drawing/2014/main" id="{57C80AE6-903F-4C9E-A61E-CC405076BC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60">
                <a:extLst>
                  <a:ext uri="{FF2B5EF4-FFF2-40B4-BE49-F238E27FC236}">
                    <a16:creationId xmlns:a16="http://schemas.microsoft.com/office/drawing/2014/main" id="{67861D80-1170-424B-8EC4-56BE1409A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61">
                <a:extLst>
                  <a:ext uri="{FF2B5EF4-FFF2-40B4-BE49-F238E27FC236}">
                    <a16:creationId xmlns:a16="http://schemas.microsoft.com/office/drawing/2014/main" id="{EAD6E6BC-539D-4967-B82E-C8072B670A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62">
                <a:extLst>
                  <a:ext uri="{FF2B5EF4-FFF2-40B4-BE49-F238E27FC236}">
                    <a16:creationId xmlns:a16="http://schemas.microsoft.com/office/drawing/2014/main" id="{16693C60-D8C0-4948-B8BE-91A51B7BC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63">
                <a:extLst>
                  <a:ext uri="{FF2B5EF4-FFF2-40B4-BE49-F238E27FC236}">
                    <a16:creationId xmlns:a16="http://schemas.microsoft.com/office/drawing/2014/main" id="{440B214E-5CBC-4650-8480-484095E14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4">
                <a:extLst>
                  <a:ext uri="{FF2B5EF4-FFF2-40B4-BE49-F238E27FC236}">
                    <a16:creationId xmlns:a16="http://schemas.microsoft.com/office/drawing/2014/main" id="{2BE532A1-3BEA-4420-AF18-280006C49F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65">
                <a:extLst>
                  <a:ext uri="{FF2B5EF4-FFF2-40B4-BE49-F238E27FC236}">
                    <a16:creationId xmlns:a16="http://schemas.microsoft.com/office/drawing/2014/main" id="{3A688136-9975-4C12-AD87-2389AA3DE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66">
                <a:extLst>
                  <a:ext uri="{FF2B5EF4-FFF2-40B4-BE49-F238E27FC236}">
                    <a16:creationId xmlns:a16="http://schemas.microsoft.com/office/drawing/2014/main" id="{58706F08-69CE-41A1-A5C9-49BF375D1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67">
                <a:extLst>
                  <a:ext uri="{FF2B5EF4-FFF2-40B4-BE49-F238E27FC236}">
                    <a16:creationId xmlns:a16="http://schemas.microsoft.com/office/drawing/2014/main" id="{5DF4F995-9929-4453-B6A0-2AF3A4769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68">
                <a:extLst>
                  <a:ext uri="{FF2B5EF4-FFF2-40B4-BE49-F238E27FC236}">
                    <a16:creationId xmlns:a16="http://schemas.microsoft.com/office/drawing/2014/main" id="{0BE08F6A-6853-46A9-98F6-39ACE82A22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69">
                <a:extLst>
                  <a:ext uri="{FF2B5EF4-FFF2-40B4-BE49-F238E27FC236}">
                    <a16:creationId xmlns:a16="http://schemas.microsoft.com/office/drawing/2014/main" id="{B94C516B-1A0E-49B4-A883-5EAFB787FC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70">
                <a:extLst>
                  <a:ext uri="{FF2B5EF4-FFF2-40B4-BE49-F238E27FC236}">
                    <a16:creationId xmlns:a16="http://schemas.microsoft.com/office/drawing/2014/main" id="{C5682B55-FEDB-4401-A9C5-2832F923C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71">
                <a:extLst>
                  <a:ext uri="{FF2B5EF4-FFF2-40B4-BE49-F238E27FC236}">
                    <a16:creationId xmlns:a16="http://schemas.microsoft.com/office/drawing/2014/main" id="{BAB979A9-8BF3-448D-B025-E9FCC600B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72">
                <a:extLst>
                  <a:ext uri="{FF2B5EF4-FFF2-40B4-BE49-F238E27FC236}">
                    <a16:creationId xmlns:a16="http://schemas.microsoft.com/office/drawing/2014/main" id="{ED9767B6-58EE-49D4-B090-9727A8B5F8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73">
                <a:extLst>
                  <a:ext uri="{FF2B5EF4-FFF2-40B4-BE49-F238E27FC236}">
                    <a16:creationId xmlns:a16="http://schemas.microsoft.com/office/drawing/2014/main" id="{0289FD42-CE88-4CFA-B8F3-5033518875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74">
                <a:extLst>
                  <a:ext uri="{FF2B5EF4-FFF2-40B4-BE49-F238E27FC236}">
                    <a16:creationId xmlns:a16="http://schemas.microsoft.com/office/drawing/2014/main" id="{4719CA8D-0383-451A-A007-A7019FD19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75">
                <a:extLst>
                  <a:ext uri="{FF2B5EF4-FFF2-40B4-BE49-F238E27FC236}">
                    <a16:creationId xmlns:a16="http://schemas.microsoft.com/office/drawing/2014/main" id="{04EF910B-9EB5-4087-AE2D-743FA6A91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6">
                <a:extLst>
                  <a:ext uri="{FF2B5EF4-FFF2-40B4-BE49-F238E27FC236}">
                    <a16:creationId xmlns:a16="http://schemas.microsoft.com/office/drawing/2014/main" id="{03406493-B76A-4F5A-B190-8198F5610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77">
                <a:extLst>
                  <a:ext uri="{FF2B5EF4-FFF2-40B4-BE49-F238E27FC236}">
                    <a16:creationId xmlns:a16="http://schemas.microsoft.com/office/drawing/2014/main" id="{F4B54C63-1DD0-4CDF-A4EA-477F9CF79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78">
                <a:extLst>
                  <a:ext uri="{FF2B5EF4-FFF2-40B4-BE49-F238E27FC236}">
                    <a16:creationId xmlns:a16="http://schemas.microsoft.com/office/drawing/2014/main" id="{D6A03815-5C05-404A-9114-FB917591C7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4253683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79">
                <a:extLst>
                  <a:ext uri="{FF2B5EF4-FFF2-40B4-BE49-F238E27FC236}">
                    <a16:creationId xmlns:a16="http://schemas.microsoft.com/office/drawing/2014/main" id="{6D676569-94E4-468F-985E-28672ED56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80">
                <a:extLst>
                  <a:ext uri="{FF2B5EF4-FFF2-40B4-BE49-F238E27FC236}">
                    <a16:creationId xmlns:a16="http://schemas.microsoft.com/office/drawing/2014/main" id="{F95F57D8-9FB0-4BFE-A2E1-C1953F6BE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81">
                <a:extLst>
                  <a:ext uri="{FF2B5EF4-FFF2-40B4-BE49-F238E27FC236}">
                    <a16:creationId xmlns:a16="http://schemas.microsoft.com/office/drawing/2014/main" id="{3CA4FE74-ADCC-4F6A-AE48-4D5522A11E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82">
                <a:extLst>
                  <a:ext uri="{FF2B5EF4-FFF2-40B4-BE49-F238E27FC236}">
                    <a16:creationId xmlns:a16="http://schemas.microsoft.com/office/drawing/2014/main" id="{80415520-95E5-422B-BB45-319571236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4253683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83">
                <a:extLst>
                  <a:ext uri="{FF2B5EF4-FFF2-40B4-BE49-F238E27FC236}">
                    <a16:creationId xmlns:a16="http://schemas.microsoft.com/office/drawing/2014/main" id="{BE1B44AB-F5E5-4332-B435-759700A61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84">
                <a:extLst>
                  <a:ext uri="{FF2B5EF4-FFF2-40B4-BE49-F238E27FC236}">
                    <a16:creationId xmlns:a16="http://schemas.microsoft.com/office/drawing/2014/main" id="{32A50F3C-C486-4F47-AF36-94751C3E9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85">
                <a:extLst>
                  <a:ext uri="{FF2B5EF4-FFF2-40B4-BE49-F238E27FC236}">
                    <a16:creationId xmlns:a16="http://schemas.microsoft.com/office/drawing/2014/main" id="{6AE3E161-7540-476B-8E5D-3984EEE66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86">
                <a:extLst>
                  <a:ext uri="{FF2B5EF4-FFF2-40B4-BE49-F238E27FC236}">
                    <a16:creationId xmlns:a16="http://schemas.microsoft.com/office/drawing/2014/main" id="{CE2F6BAE-E79F-4D9E-BE5D-95EF2C2C3A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87">
                <a:extLst>
                  <a:ext uri="{FF2B5EF4-FFF2-40B4-BE49-F238E27FC236}">
                    <a16:creationId xmlns:a16="http://schemas.microsoft.com/office/drawing/2014/main" id="{988B6C00-5D19-42C3-9DC3-B3954394E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88">
                <a:extLst>
                  <a:ext uri="{FF2B5EF4-FFF2-40B4-BE49-F238E27FC236}">
                    <a16:creationId xmlns:a16="http://schemas.microsoft.com/office/drawing/2014/main" id="{955837FF-2719-4BE7-99C8-6A136F1401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89">
                <a:extLst>
                  <a:ext uri="{FF2B5EF4-FFF2-40B4-BE49-F238E27FC236}">
                    <a16:creationId xmlns:a16="http://schemas.microsoft.com/office/drawing/2014/main" id="{5F4C98CB-5071-4418-8A23-62C88651C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90">
                <a:extLst>
                  <a:ext uri="{FF2B5EF4-FFF2-40B4-BE49-F238E27FC236}">
                    <a16:creationId xmlns:a16="http://schemas.microsoft.com/office/drawing/2014/main" id="{5A37042A-4CC5-47CD-ABAC-8AFCABDDD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91">
                <a:extLst>
                  <a:ext uri="{FF2B5EF4-FFF2-40B4-BE49-F238E27FC236}">
                    <a16:creationId xmlns:a16="http://schemas.microsoft.com/office/drawing/2014/main" id="{75F87F20-CF4F-4ED2-AD34-FBFBBBF4C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92">
                <a:extLst>
                  <a:ext uri="{FF2B5EF4-FFF2-40B4-BE49-F238E27FC236}">
                    <a16:creationId xmlns:a16="http://schemas.microsoft.com/office/drawing/2014/main" id="{885CF20E-93A8-49A1-939A-92C705ADB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93">
                <a:extLst>
                  <a:ext uri="{FF2B5EF4-FFF2-40B4-BE49-F238E27FC236}">
                    <a16:creationId xmlns:a16="http://schemas.microsoft.com/office/drawing/2014/main" id="{5A05DCA6-CFA3-4759-814C-41653CBAF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94">
                <a:extLst>
                  <a:ext uri="{FF2B5EF4-FFF2-40B4-BE49-F238E27FC236}">
                    <a16:creationId xmlns:a16="http://schemas.microsoft.com/office/drawing/2014/main" id="{50E85818-CF66-4657-BCD6-816F7D51E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95">
                <a:extLst>
                  <a:ext uri="{FF2B5EF4-FFF2-40B4-BE49-F238E27FC236}">
                    <a16:creationId xmlns:a16="http://schemas.microsoft.com/office/drawing/2014/main" id="{6583F548-AA44-422F-A690-004CCC3EC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96">
                <a:extLst>
                  <a:ext uri="{FF2B5EF4-FFF2-40B4-BE49-F238E27FC236}">
                    <a16:creationId xmlns:a16="http://schemas.microsoft.com/office/drawing/2014/main" id="{2556B0C0-3546-43E2-BED8-C8E2BD422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97">
                <a:extLst>
                  <a:ext uri="{FF2B5EF4-FFF2-40B4-BE49-F238E27FC236}">
                    <a16:creationId xmlns:a16="http://schemas.microsoft.com/office/drawing/2014/main" id="{68B8569A-81F9-4A1E-9F37-DE20E48BC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98">
                <a:extLst>
                  <a:ext uri="{FF2B5EF4-FFF2-40B4-BE49-F238E27FC236}">
                    <a16:creationId xmlns:a16="http://schemas.microsoft.com/office/drawing/2014/main" id="{2FE5F6A6-1BF7-4E48-844F-0473C8E86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99">
                <a:extLst>
                  <a:ext uri="{FF2B5EF4-FFF2-40B4-BE49-F238E27FC236}">
                    <a16:creationId xmlns:a16="http://schemas.microsoft.com/office/drawing/2014/main" id="{3992F187-6488-4136-97B1-34FD99CFC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100">
                <a:extLst>
                  <a:ext uri="{FF2B5EF4-FFF2-40B4-BE49-F238E27FC236}">
                    <a16:creationId xmlns:a16="http://schemas.microsoft.com/office/drawing/2014/main" id="{6E423D0A-DE6F-481E-A0DA-CFCAE2D36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101">
                <a:extLst>
                  <a:ext uri="{FF2B5EF4-FFF2-40B4-BE49-F238E27FC236}">
                    <a16:creationId xmlns:a16="http://schemas.microsoft.com/office/drawing/2014/main" id="{C7C6E1D1-B535-4F24-BC37-59AFA65BD8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102">
                <a:extLst>
                  <a:ext uri="{FF2B5EF4-FFF2-40B4-BE49-F238E27FC236}">
                    <a16:creationId xmlns:a16="http://schemas.microsoft.com/office/drawing/2014/main" id="{5FC18574-B728-4321-8501-6DAAFC8EEE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103">
                <a:extLst>
                  <a:ext uri="{FF2B5EF4-FFF2-40B4-BE49-F238E27FC236}">
                    <a16:creationId xmlns:a16="http://schemas.microsoft.com/office/drawing/2014/main" id="{03C461CC-83F2-4ACC-8D68-C6414AE3F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104">
                <a:extLst>
                  <a:ext uri="{FF2B5EF4-FFF2-40B4-BE49-F238E27FC236}">
                    <a16:creationId xmlns:a16="http://schemas.microsoft.com/office/drawing/2014/main" id="{C1E8BA30-BA6A-47E4-90F3-C68B1844EF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Rectangle 105">
                <a:extLst>
                  <a:ext uri="{FF2B5EF4-FFF2-40B4-BE49-F238E27FC236}">
                    <a16:creationId xmlns:a16="http://schemas.microsoft.com/office/drawing/2014/main" id="{34A5CA62-F88D-44B2-970B-5D5E48B5E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106">
                <a:extLst>
                  <a:ext uri="{FF2B5EF4-FFF2-40B4-BE49-F238E27FC236}">
                    <a16:creationId xmlns:a16="http://schemas.microsoft.com/office/drawing/2014/main" id="{361BDB00-92B3-4EA4-9C78-36B949E3E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107">
                <a:extLst>
                  <a:ext uri="{FF2B5EF4-FFF2-40B4-BE49-F238E27FC236}">
                    <a16:creationId xmlns:a16="http://schemas.microsoft.com/office/drawing/2014/main" id="{F02D4B7A-81C0-443E-8D28-77A229865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108">
                <a:extLst>
                  <a:ext uri="{FF2B5EF4-FFF2-40B4-BE49-F238E27FC236}">
                    <a16:creationId xmlns:a16="http://schemas.microsoft.com/office/drawing/2014/main" id="{27A846BE-7B80-4D54-B818-AD19E792C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109">
                <a:extLst>
                  <a:ext uri="{FF2B5EF4-FFF2-40B4-BE49-F238E27FC236}">
                    <a16:creationId xmlns:a16="http://schemas.microsoft.com/office/drawing/2014/main" id="{FF2BE6AA-CCE9-40CF-9624-8DBCC6D63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110">
                <a:extLst>
                  <a:ext uri="{FF2B5EF4-FFF2-40B4-BE49-F238E27FC236}">
                    <a16:creationId xmlns:a16="http://schemas.microsoft.com/office/drawing/2014/main" id="{47B3E94B-6E98-4AC1-AE8F-830B0CB43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111">
                <a:extLst>
                  <a:ext uri="{FF2B5EF4-FFF2-40B4-BE49-F238E27FC236}">
                    <a16:creationId xmlns:a16="http://schemas.microsoft.com/office/drawing/2014/main" id="{DDB863E7-48DD-4686-BC4B-E94E283053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112">
                <a:extLst>
                  <a:ext uri="{FF2B5EF4-FFF2-40B4-BE49-F238E27FC236}">
                    <a16:creationId xmlns:a16="http://schemas.microsoft.com/office/drawing/2014/main" id="{E3D04F75-BB40-4B3B-88E2-D1BBFB9DD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Rectangle 113">
                <a:extLst>
                  <a:ext uri="{FF2B5EF4-FFF2-40B4-BE49-F238E27FC236}">
                    <a16:creationId xmlns:a16="http://schemas.microsoft.com/office/drawing/2014/main" id="{4506A20F-8D01-41D3-B854-8B821E093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14">
                <a:extLst>
                  <a:ext uri="{FF2B5EF4-FFF2-40B4-BE49-F238E27FC236}">
                    <a16:creationId xmlns:a16="http://schemas.microsoft.com/office/drawing/2014/main" id="{39B445C3-B558-4808-B475-CF637E9C0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Rectangle 115">
                <a:extLst>
                  <a:ext uri="{FF2B5EF4-FFF2-40B4-BE49-F238E27FC236}">
                    <a16:creationId xmlns:a16="http://schemas.microsoft.com/office/drawing/2014/main" id="{C6F0E7DA-4B32-4A51-A70E-C3B18FD6A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116">
                <a:extLst>
                  <a:ext uri="{FF2B5EF4-FFF2-40B4-BE49-F238E27FC236}">
                    <a16:creationId xmlns:a16="http://schemas.microsoft.com/office/drawing/2014/main" id="{FF1D23F8-5CA5-4CA6-BD73-E44230836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117">
                <a:extLst>
                  <a:ext uri="{FF2B5EF4-FFF2-40B4-BE49-F238E27FC236}">
                    <a16:creationId xmlns:a16="http://schemas.microsoft.com/office/drawing/2014/main" id="{CD38FEBF-7AAF-4844-AD5F-313B3396F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4726498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118">
                <a:extLst>
                  <a:ext uri="{FF2B5EF4-FFF2-40B4-BE49-F238E27FC236}">
                    <a16:creationId xmlns:a16="http://schemas.microsoft.com/office/drawing/2014/main" id="{239C3BDD-F6A4-4D9C-98AD-FE4266461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Rectangle 119">
                <a:extLst>
                  <a:ext uri="{FF2B5EF4-FFF2-40B4-BE49-F238E27FC236}">
                    <a16:creationId xmlns:a16="http://schemas.microsoft.com/office/drawing/2014/main" id="{1D2AB25E-8DEA-41FF-8FA7-3562B41DC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Rectangle 120">
                <a:extLst>
                  <a:ext uri="{FF2B5EF4-FFF2-40B4-BE49-F238E27FC236}">
                    <a16:creationId xmlns:a16="http://schemas.microsoft.com/office/drawing/2014/main" id="{2942A742-6724-4CF7-A797-422820B31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121">
                <a:extLst>
                  <a:ext uri="{FF2B5EF4-FFF2-40B4-BE49-F238E27FC236}">
                    <a16:creationId xmlns:a16="http://schemas.microsoft.com/office/drawing/2014/main" id="{CEE80E96-DF16-4B25-9F25-EB24CE4FB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4726498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122">
                <a:extLst>
                  <a:ext uri="{FF2B5EF4-FFF2-40B4-BE49-F238E27FC236}">
                    <a16:creationId xmlns:a16="http://schemas.microsoft.com/office/drawing/2014/main" id="{4B93ACF4-01CE-4B51-8160-1F58FD1122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Rectangle 123">
                <a:extLst>
                  <a:ext uri="{FF2B5EF4-FFF2-40B4-BE49-F238E27FC236}">
                    <a16:creationId xmlns:a16="http://schemas.microsoft.com/office/drawing/2014/main" id="{F2F39A0B-D503-47F5-8DEB-B03B886A6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Rectangle 124">
                <a:extLst>
                  <a:ext uri="{FF2B5EF4-FFF2-40B4-BE49-F238E27FC236}">
                    <a16:creationId xmlns:a16="http://schemas.microsoft.com/office/drawing/2014/main" id="{E36789F4-C114-4C6B-83C5-EC7921C2F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Rectangle 125">
                <a:extLst>
                  <a:ext uri="{FF2B5EF4-FFF2-40B4-BE49-F238E27FC236}">
                    <a16:creationId xmlns:a16="http://schemas.microsoft.com/office/drawing/2014/main" id="{B8F379AA-031A-4508-B017-E132B1F56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126">
                <a:extLst>
                  <a:ext uri="{FF2B5EF4-FFF2-40B4-BE49-F238E27FC236}">
                    <a16:creationId xmlns:a16="http://schemas.microsoft.com/office/drawing/2014/main" id="{4660E4FF-193C-41F2-9D31-32AB3AEFD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Rectangle 127">
                <a:extLst>
                  <a:ext uri="{FF2B5EF4-FFF2-40B4-BE49-F238E27FC236}">
                    <a16:creationId xmlns:a16="http://schemas.microsoft.com/office/drawing/2014/main" id="{822E3249-69BA-438B-9A9D-38A187BE6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Rectangle 128">
                <a:extLst>
                  <a:ext uri="{FF2B5EF4-FFF2-40B4-BE49-F238E27FC236}">
                    <a16:creationId xmlns:a16="http://schemas.microsoft.com/office/drawing/2014/main" id="{C9388A27-8DF1-4380-A43E-A8F1B662A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129">
                <a:extLst>
                  <a:ext uri="{FF2B5EF4-FFF2-40B4-BE49-F238E27FC236}">
                    <a16:creationId xmlns:a16="http://schemas.microsoft.com/office/drawing/2014/main" id="{04017173-B6AA-4928-8595-8380641A6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Rectangle 130">
                <a:extLst>
                  <a:ext uri="{FF2B5EF4-FFF2-40B4-BE49-F238E27FC236}">
                    <a16:creationId xmlns:a16="http://schemas.microsoft.com/office/drawing/2014/main" id="{39EB5584-D4DD-456E-BD44-91CB73A63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Rectangle 131">
                <a:extLst>
                  <a:ext uri="{FF2B5EF4-FFF2-40B4-BE49-F238E27FC236}">
                    <a16:creationId xmlns:a16="http://schemas.microsoft.com/office/drawing/2014/main" id="{F7F9EEBA-3AC5-4620-B090-9F7275BE0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132">
                <a:extLst>
                  <a:ext uri="{FF2B5EF4-FFF2-40B4-BE49-F238E27FC236}">
                    <a16:creationId xmlns:a16="http://schemas.microsoft.com/office/drawing/2014/main" id="{644942B3-C1B3-46EA-9219-747D1B562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133">
                <a:extLst>
                  <a:ext uri="{FF2B5EF4-FFF2-40B4-BE49-F238E27FC236}">
                    <a16:creationId xmlns:a16="http://schemas.microsoft.com/office/drawing/2014/main" id="{E8CA1317-4139-4E77-B4DC-70C1EAC67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134">
                <a:extLst>
                  <a:ext uri="{FF2B5EF4-FFF2-40B4-BE49-F238E27FC236}">
                    <a16:creationId xmlns:a16="http://schemas.microsoft.com/office/drawing/2014/main" id="{A0F8F266-59D2-4ACE-9FEB-C4EA00459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135">
                <a:extLst>
                  <a:ext uri="{FF2B5EF4-FFF2-40B4-BE49-F238E27FC236}">
                    <a16:creationId xmlns:a16="http://schemas.microsoft.com/office/drawing/2014/main" id="{5BF23E80-6CC3-4648-B64F-53C9A596D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136">
                <a:extLst>
                  <a:ext uri="{FF2B5EF4-FFF2-40B4-BE49-F238E27FC236}">
                    <a16:creationId xmlns:a16="http://schemas.microsoft.com/office/drawing/2014/main" id="{B7E3FB9B-052C-42A6-BD0B-3FA94071E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137">
                <a:extLst>
                  <a:ext uri="{FF2B5EF4-FFF2-40B4-BE49-F238E27FC236}">
                    <a16:creationId xmlns:a16="http://schemas.microsoft.com/office/drawing/2014/main" id="{12EF3962-A19A-4A92-A01D-05B375996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138">
                <a:extLst>
                  <a:ext uri="{FF2B5EF4-FFF2-40B4-BE49-F238E27FC236}">
                    <a16:creationId xmlns:a16="http://schemas.microsoft.com/office/drawing/2014/main" id="{B99DE3BD-244F-4B0C-BB1E-892B4DEEB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139">
                <a:extLst>
                  <a:ext uri="{FF2B5EF4-FFF2-40B4-BE49-F238E27FC236}">
                    <a16:creationId xmlns:a16="http://schemas.microsoft.com/office/drawing/2014/main" id="{5AD6E272-4223-4DA6-821F-09D56E9F7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140">
                <a:extLst>
                  <a:ext uri="{FF2B5EF4-FFF2-40B4-BE49-F238E27FC236}">
                    <a16:creationId xmlns:a16="http://schemas.microsoft.com/office/drawing/2014/main" id="{03602EB2-7BFF-481B-A615-2590AC9B8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141">
                <a:extLst>
                  <a:ext uri="{FF2B5EF4-FFF2-40B4-BE49-F238E27FC236}">
                    <a16:creationId xmlns:a16="http://schemas.microsoft.com/office/drawing/2014/main" id="{64F7059C-5710-4E18-A201-9DD2DECB9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142">
                <a:extLst>
                  <a:ext uri="{FF2B5EF4-FFF2-40B4-BE49-F238E27FC236}">
                    <a16:creationId xmlns:a16="http://schemas.microsoft.com/office/drawing/2014/main" id="{9883ADB4-9DB8-4A32-8443-D80DF29AE4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143">
                <a:extLst>
                  <a:ext uri="{FF2B5EF4-FFF2-40B4-BE49-F238E27FC236}">
                    <a16:creationId xmlns:a16="http://schemas.microsoft.com/office/drawing/2014/main" id="{E2532CB2-9FCF-4E7D-AB4F-D01A52BC9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Rectangle 144">
                <a:extLst>
                  <a:ext uri="{FF2B5EF4-FFF2-40B4-BE49-F238E27FC236}">
                    <a16:creationId xmlns:a16="http://schemas.microsoft.com/office/drawing/2014/main" id="{21458A85-07CA-4F95-9DC6-A0B038387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Rectangle 145">
                <a:extLst>
                  <a:ext uri="{FF2B5EF4-FFF2-40B4-BE49-F238E27FC236}">
                    <a16:creationId xmlns:a16="http://schemas.microsoft.com/office/drawing/2014/main" id="{5C0AEB45-FE3B-4CEF-B76D-C45813C10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146">
                <a:extLst>
                  <a:ext uri="{FF2B5EF4-FFF2-40B4-BE49-F238E27FC236}">
                    <a16:creationId xmlns:a16="http://schemas.microsoft.com/office/drawing/2014/main" id="{CC13B05B-4F66-47CF-91D7-CE9E52D3B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147">
                <a:extLst>
                  <a:ext uri="{FF2B5EF4-FFF2-40B4-BE49-F238E27FC236}">
                    <a16:creationId xmlns:a16="http://schemas.microsoft.com/office/drawing/2014/main" id="{28B21082-915D-4481-A44B-6788308F47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148">
                <a:extLst>
                  <a:ext uri="{FF2B5EF4-FFF2-40B4-BE49-F238E27FC236}">
                    <a16:creationId xmlns:a16="http://schemas.microsoft.com/office/drawing/2014/main" id="{88CD192F-2C21-449E-B49C-8C0632F9DF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149">
                <a:extLst>
                  <a:ext uri="{FF2B5EF4-FFF2-40B4-BE49-F238E27FC236}">
                    <a16:creationId xmlns:a16="http://schemas.microsoft.com/office/drawing/2014/main" id="{7DBA1836-71F6-4464-AD55-1EC6D69A4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150">
                <a:extLst>
                  <a:ext uri="{FF2B5EF4-FFF2-40B4-BE49-F238E27FC236}">
                    <a16:creationId xmlns:a16="http://schemas.microsoft.com/office/drawing/2014/main" id="{E3CF209B-E0DC-4F2F-A1B9-4EDF7BB70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Rectangle 151">
                <a:extLst>
                  <a:ext uri="{FF2B5EF4-FFF2-40B4-BE49-F238E27FC236}">
                    <a16:creationId xmlns:a16="http://schemas.microsoft.com/office/drawing/2014/main" id="{49A07A25-D11A-4DB4-ADC8-4D838861D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Rectangle 152">
                <a:extLst>
                  <a:ext uri="{FF2B5EF4-FFF2-40B4-BE49-F238E27FC236}">
                    <a16:creationId xmlns:a16="http://schemas.microsoft.com/office/drawing/2014/main" id="{87652C43-EAE6-4B29-AABC-65C3A12A4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Rectangle 153">
                <a:extLst>
                  <a:ext uri="{FF2B5EF4-FFF2-40B4-BE49-F238E27FC236}">
                    <a16:creationId xmlns:a16="http://schemas.microsoft.com/office/drawing/2014/main" id="{E80D91B1-FDBF-45CA-9A93-A44B350BA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Rectangle 154">
                <a:extLst>
                  <a:ext uri="{FF2B5EF4-FFF2-40B4-BE49-F238E27FC236}">
                    <a16:creationId xmlns:a16="http://schemas.microsoft.com/office/drawing/2014/main" id="{979651A3-E8EC-4394-BD21-51E7C2003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155">
                <a:extLst>
                  <a:ext uri="{FF2B5EF4-FFF2-40B4-BE49-F238E27FC236}">
                    <a16:creationId xmlns:a16="http://schemas.microsoft.com/office/drawing/2014/main" id="{3B717D6E-92AB-4D17-B7AD-72FA893CC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Rectangle 156">
                <a:extLst>
                  <a:ext uri="{FF2B5EF4-FFF2-40B4-BE49-F238E27FC236}">
                    <a16:creationId xmlns:a16="http://schemas.microsoft.com/office/drawing/2014/main" id="{15A9795A-5306-4092-845B-313CD3029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5199314"/>
                <a:ext cx="87826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Rectangle 157">
                <a:extLst>
                  <a:ext uri="{FF2B5EF4-FFF2-40B4-BE49-F238E27FC236}">
                    <a16:creationId xmlns:a16="http://schemas.microsoft.com/office/drawing/2014/main" id="{AB0D82AE-2BE5-42C1-9313-3985F301B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Rectangle 158">
                <a:extLst>
                  <a:ext uri="{FF2B5EF4-FFF2-40B4-BE49-F238E27FC236}">
                    <a16:creationId xmlns:a16="http://schemas.microsoft.com/office/drawing/2014/main" id="{676D4477-C913-47D3-9F45-334303ACDA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Rectangle 159">
                <a:extLst>
                  <a:ext uri="{FF2B5EF4-FFF2-40B4-BE49-F238E27FC236}">
                    <a16:creationId xmlns:a16="http://schemas.microsoft.com/office/drawing/2014/main" id="{A4D95F61-DF0A-4EA2-85CC-34C9474EC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Rectangle 160">
                <a:extLst>
                  <a:ext uri="{FF2B5EF4-FFF2-40B4-BE49-F238E27FC236}">
                    <a16:creationId xmlns:a16="http://schemas.microsoft.com/office/drawing/2014/main" id="{F9C35FA5-3C53-4FBF-A9D3-F537B66FA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5199314"/>
                <a:ext cx="89029" cy="397021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Rectangle 161">
                <a:extLst>
                  <a:ext uri="{FF2B5EF4-FFF2-40B4-BE49-F238E27FC236}">
                    <a16:creationId xmlns:a16="http://schemas.microsoft.com/office/drawing/2014/main" id="{5231B32E-E9F9-461F-8C63-CA048CF66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682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162">
                <a:extLst>
                  <a:ext uri="{FF2B5EF4-FFF2-40B4-BE49-F238E27FC236}">
                    <a16:creationId xmlns:a16="http://schemas.microsoft.com/office/drawing/2014/main" id="{A789552E-E8AB-4815-B7A7-E3896CACA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389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Rectangle 163">
                <a:extLst>
                  <a:ext uri="{FF2B5EF4-FFF2-40B4-BE49-F238E27FC236}">
                    <a16:creationId xmlns:a16="http://schemas.microsoft.com/office/drawing/2014/main" id="{2E77B98F-B8F7-4B8F-A711-FADA9BBD6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976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164">
                <a:extLst>
                  <a:ext uri="{FF2B5EF4-FFF2-40B4-BE49-F238E27FC236}">
                    <a16:creationId xmlns:a16="http://schemas.microsoft.com/office/drawing/2014/main" id="{CD7181EF-A104-404D-8DF0-7EBF27C38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84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165">
                <a:extLst>
                  <a:ext uri="{FF2B5EF4-FFF2-40B4-BE49-F238E27FC236}">
                    <a16:creationId xmlns:a16="http://schemas.microsoft.com/office/drawing/2014/main" id="{6BF85E74-56A7-4965-9B78-44303F4A3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91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166">
                <a:extLst>
                  <a:ext uri="{FF2B5EF4-FFF2-40B4-BE49-F238E27FC236}">
                    <a16:creationId xmlns:a16="http://schemas.microsoft.com/office/drawing/2014/main" id="{144905CF-9B3B-4AB2-A30E-75689C792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79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167">
                <a:extLst>
                  <a:ext uri="{FF2B5EF4-FFF2-40B4-BE49-F238E27FC236}">
                    <a16:creationId xmlns:a16="http://schemas.microsoft.com/office/drawing/2014/main" id="{D3863259-88AA-4CE5-BA3C-1165F97C3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686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168">
                <a:extLst>
                  <a:ext uri="{FF2B5EF4-FFF2-40B4-BE49-F238E27FC236}">
                    <a16:creationId xmlns:a16="http://schemas.microsoft.com/office/drawing/2014/main" id="{717C6543-D401-4EC4-9AB5-43E75AF139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73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Rectangle 169">
                <a:extLst>
                  <a:ext uri="{FF2B5EF4-FFF2-40B4-BE49-F238E27FC236}">
                    <a16:creationId xmlns:a16="http://schemas.microsoft.com/office/drawing/2014/main" id="{B0FC8EAF-31E3-4429-B519-D354CCE3A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9813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170">
                <a:extLst>
                  <a:ext uri="{FF2B5EF4-FFF2-40B4-BE49-F238E27FC236}">
                    <a16:creationId xmlns:a16="http://schemas.microsoft.com/office/drawing/2014/main" id="{B5503B6C-F725-4870-A985-593F4A428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88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171">
                <a:extLst>
                  <a:ext uri="{FF2B5EF4-FFF2-40B4-BE49-F238E27FC236}">
                    <a16:creationId xmlns:a16="http://schemas.microsoft.com/office/drawing/2014/main" id="{B1D64161-3B1B-4515-B654-D1E0A885F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76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Rectangle 172">
                <a:extLst>
                  <a:ext uri="{FF2B5EF4-FFF2-40B4-BE49-F238E27FC236}">
                    <a16:creationId xmlns:a16="http://schemas.microsoft.com/office/drawing/2014/main" id="{C77FDDEB-0DE1-45B3-A75F-403C62C77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983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173">
                <a:extLst>
                  <a:ext uri="{FF2B5EF4-FFF2-40B4-BE49-F238E27FC236}">
                    <a16:creationId xmlns:a16="http://schemas.microsoft.com/office/drawing/2014/main" id="{975FF63B-F416-477B-8133-3F95C7091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570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174">
                <a:extLst>
                  <a:ext uri="{FF2B5EF4-FFF2-40B4-BE49-F238E27FC236}">
                    <a16:creationId xmlns:a16="http://schemas.microsoft.com/office/drawing/2014/main" id="{6208E6C9-BDE2-4D5E-BE0C-BF3670B98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278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Rectangle 175">
                <a:extLst>
                  <a:ext uri="{FF2B5EF4-FFF2-40B4-BE49-F238E27FC236}">
                    <a16:creationId xmlns:a16="http://schemas.microsoft.com/office/drawing/2014/main" id="{96C1E5FB-EDB3-4F96-8490-8524CC257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985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176">
                <a:extLst>
                  <a:ext uri="{FF2B5EF4-FFF2-40B4-BE49-F238E27FC236}">
                    <a16:creationId xmlns:a16="http://schemas.microsoft.com/office/drawing/2014/main" id="{C3FAB632-8200-4A74-A6EF-6D5725C69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73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Rectangle 177">
                <a:extLst>
                  <a:ext uri="{FF2B5EF4-FFF2-40B4-BE49-F238E27FC236}">
                    <a16:creationId xmlns:a16="http://schemas.microsoft.com/office/drawing/2014/main" id="{1F063DC3-5F16-4A21-94BD-4240EB828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280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Rectangle 178">
                <a:extLst>
                  <a:ext uri="{FF2B5EF4-FFF2-40B4-BE49-F238E27FC236}">
                    <a16:creationId xmlns:a16="http://schemas.microsoft.com/office/drawing/2014/main" id="{CF311883-75DE-440A-A19A-246ADE647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867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Rectangle 179">
                <a:extLst>
                  <a:ext uri="{FF2B5EF4-FFF2-40B4-BE49-F238E27FC236}">
                    <a16:creationId xmlns:a16="http://schemas.microsoft.com/office/drawing/2014/main" id="{4F07DE73-75F9-4E7C-A94E-B2FCB51D7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5753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180">
                <a:extLst>
                  <a:ext uri="{FF2B5EF4-FFF2-40B4-BE49-F238E27FC236}">
                    <a16:creationId xmlns:a16="http://schemas.microsoft.com/office/drawing/2014/main" id="{A3BDF808-AE24-446C-9596-9018C67B6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282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Rectangle 181">
                <a:extLst>
                  <a:ext uri="{FF2B5EF4-FFF2-40B4-BE49-F238E27FC236}">
                    <a16:creationId xmlns:a16="http://schemas.microsoft.com/office/drawing/2014/main" id="{AEDED038-284C-4946-BB1C-7BAEA925F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70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Rectangle 182">
                <a:extLst>
                  <a:ext uri="{FF2B5EF4-FFF2-40B4-BE49-F238E27FC236}">
                    <a16:creationId xmlns:a16="http://schemas.microsoft.com/office/drawing/2014/main" id="{9DA1C0E7-FACC-40F7-B186-7F1CCACE7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5777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183">
                <a:extLst>
                  <a:ext uri="{FF2B5EF4-FFF2-40B4-BE49-F238E27FC236}">
                    <a16:creationId xmlns:a16="http://schemas.microsoft.com/office/drawing/2014/main" id="{DAB4AABC-0A86-4349-915A-B7BFADCFE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164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Rectangle 184">
                <a:extLst>
                  <a:ext uri="{FF2B5EF4-FFF2-40B4-BE49-F238E27FC236}">
                    <a16:creationId xmlns:a16="http://schemas.microsoft.com/office/drawing/2014/main" id="{7EFD85D9-8C3C-4E4B-8485-4AA115F59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872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Rectangle 185">
                <a:extLst>
                  <a:ext uri="{FF2B5EF4-FFF2-40B4-BE49-F238E27FC236}">
                    <a16:creationId xmlns:a16="http://schemas.microsoft.com/office/drawing/2014/main" id="{F74A5E6B-623D-4E44-A5DD-7F11DEF93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579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86">
                <a:extLst>
                  <a:ext uri="{FF2B5EF4-FFF2-40B4-BE49-F238E27FC236}">
                    <a16:creationId xmlns:a16="http://schemas.microsoft.com/office/drawing/2014/main" id="{63A24C0D-FE3A-482E-AC88-6A777D9A1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167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Rectangle 187">
                <a:extLst>
                  <a:ext uri="{FF2B5EF4-FFF2-40B4-BE49-F238E27FC236}">
                    <a16:creationId xmlns:a16="http://schemas.microsoft.com/office/drawing/2014/main" id="{42D0A2A1-AD7D-4462-AA4F-51007D9C2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874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188">
                <a:extLst>
                  <a:ext uri="{FF2B5EF4-FFF2-40B4-BE49-F238E27FC236}">
                    <a16:creationId xmlns:a16="http://schemas.microsoft.com/office/drawing/2014/main" id="{3FB9CAA5-70AF-491E-9093-8841445EE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4618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189">
                <a:extLst>
                  <a:ext uri="{FF2B5EF4-FFF2-40B4-BE49-F238E27FC236}">
                    <a16:creationId xmlns:a16="http://schemas.microsoft.com/office/drawing/2014/main" id="{63345B6E-4787-4EF4-A536-AD3E88AE2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169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Rectangle 190">
                <a:extLst>
                  <a:ext uri="{FF2B5EF4-FFF2-40B4-BE49-F238E27FC236}">
                    <a16:creationId xmlns:a16="http://schemas.microsoft.com/office/drawing/2014/main" id="{758A4108-4920-4FC3-9756-B3745D8D9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6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Rectangle 191">
                <a:extLst>
                  <a:ext uri="{FF2B5EF4-FFF2-40B4-BE49-F238E27FC236}">
                    <a16:creationId xmlns:a16="http://schemas.microsoft.com/office/drawing/2014/main" id="{25680029-F96B-4AAC-9A89-571F76A5FC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641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192">
                <a:extLst>
                  <a:ext uri="{FF2B5EF4-FFF2-40B4-BE49-F238E27FC236}">
                    <a16:creationId xmlns:a16="http://schemas.microsoft.com/office/drawing/2014/main" id="{E4B48731-18D1-4EFF-8B27-79E55DBC8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1717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Rectangle 193">
                <a:extLst>
                  <a:ext uri="{FF2B5EF4-FFF2-40B4-BE49-F238E27FC236}">
                    <a16:creationId xmlns:a16="http://schemas.microsoft.com/office/drawing/2014/main" id="{9CB28B8B-CAA1-419C-A35C-15E859B05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758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194">
                <a:extLst>
                  <a:ext uri="{FF2B5EF4-FFF2-40B4-BE49-F238E27FC236}">
                    <a16:creationId xmlns:a16="http://schemas.microsoft.com/office/drawing/2014/main" id="{FD93B388-A238-43CB-BE71-1518B6C7B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6466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195">
                <a:extLst>
                  <a:ext uri="{FF2B5EF4-FFF2-40B4-BE49-F238E27FC236}">
                    <a16:creationId xmlns:a16="http://schemas.microsoft.com/office/drawing/2014/main" id="{34890A73-DD9C-47FD-AE0E-E287099C8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1739" y="5673332"/>
                <a:ext cx="87826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196">
                <a:extLst>
                  <a:ext uri="{FF2B5EF4-FFF2-40B4-BE49-F238E27FC236}">
                    <a16:creationId xmlns:a16="http://schemas.microsoft.com/office/drawing/2014/main" id="{BC9DD1F3-D75D-4C02-AF04-82F30A88F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612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197">
                <a:extLst>
                  <a:ext uri="{FF2B5EF4-FFF2-40B4-BE49-F238E27FC236}">
                    <a16:creationId xmlns:a16="http://schemas.microsoft.com/office/drawing/2014/main" id="{491DE185-96CB-4769-9078-1632EDE30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686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198">
                <a:extLst>
                  <a:ext uri="{FF2B5EF4-FFF2-40B4-BE49-F238E27FC236}">
                    <a16:creationId xmlns:a16="http://schemas.microsoft.com/office/drawing/2014/main" id="{E57518B7-287D-42F1-8AD4-58F9EE622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559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Rectangle 199">
                <a:extLst>
                  <a:ext uri="{FF2B5EF4-FFF2-40B4-BE49-F238E27FC236}">
                    <a16:creationId xmlns:a16="http://schemas.microsoft.com/office/drawing/2014/main" id="{E1B00270-25BC-4F96-96BA-A4DBF57070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634" y="5673332"/>
                <a:ext cx="89029" cy="395818"/>
              </a:xfrm>
              <a:prstGeom prst="rect">
                <a:avLst/>
              </a:prstGeom>
              <a:solidFill>
                <a:srgbClr val="ABA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200">
                <a:extLst>
                  <a:ext uri="{FF2B5EF4-FFF2-40B4-BE49-F238E27FC236}">
                    <a16:creationId xmlns:a16="http://schemas.microsoft.com/office/drawing/2014/main" id="{0DE37D6C-F2C5-410A-85FF-C2F46FCBA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3780867"/>
                <a:ext cx="3508219" cy="39581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Rectangle 201">
                <a:extLst>
                  <a:ext uri="{FF2B5EF4-FFF2-40B4-BE49-F238E27FC236}">
                    <a16:creationId xmlns:a16="http://schemas.microsoft.com/office/drawing/2014/main" id="{30CF862D-6094-4CE9-9D17-9B11C021F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4253683"/>
                <a:ext cx="2655226" cy="39581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Rectangle 202">
                <a:extLst>
                  <a:ext uri="{FF2B5EF4-FFF2-40B4-BE49-F238E27FC236}">
                    <a16:creationId xmlns:a16="http://schemas.microsoft.com/office/drawing/2014/main" id="{7CC01A16-6389-44B0-99E1-FC65D179E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4726498"/>
                <a:ext cx="3082324" cy="39581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203">
                <a:extLst>
                  <a:ext uri="{FF2B5EF4-FFF2-40B4-BE49-F238E27FC236}">
                    <a16:creationId xmlns:a16="http://schemas.microsoft.com/office/drawing/2014/main" id="{7FFBB7A0-53CE-4B8C-900E-5E34AF563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5199314"/>
                <a:ext cx="2113834" cy="39702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204">
                <a:extLst>
                  <a:ext uri="{FF2B5EF4-FFF2-40B4-BE49-F238E27FC236}">
                    <a16:creationId xmlns:a16="http://schemas.microsoft.com/office/drawing/2014/main" id="{9F346E5A-AEBF-4F55-A043-627CCEB82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399" y="5673332"/>
                <a:ext cx="2549354" cy="39581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F526E26F-1EE5-4DC0-9DFC-C90D80107E44}"/>
                </a:ext>
              </a:extLst>
            </p:cNvPr>
            <p:cNvCxnSpPr>
              <a:cxnSpLocks/>
            </p:cNvCxnSpPr>
            <p:nvPr/>
          </p:nvCxnSpPr>
          <p:spPr>
            <a:xfrm>
              <a:off x="1911927" y="3429000"/>
              <a:ext cx="0" cy="313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233E61E-6D84-4504-B396-D8E0536039F9}"/>
                </a:ext>
              </a:extLst>
            </p:cNvPr>
            <p:cNvSpPr/>
            <p:nvPr/>
          </p:nvSpPr>
          <p:spPr>
            <a:xfrm>
              <a:off x="1868054" y="3928982"/>
              <a:ext cx="87746" cy="8774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253AB411-A4D1-4B97-A65B-F93FBE055C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5816" y="6327632"/>
              <a:ext cx="495822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0980A68D-F515-457F-BFA4-33F6CEA8B434}"/>
                </a:ext>
              </a:extLst>
            </p:cNvPr>
            <p:cNvSpPr/>
            <p:nvPr/>
          </p:nvSpPr>
          <p:spPr>
            <a:xfrm>
              <a:off x="1868054" y="4415038"/>
              <a:ext cx="87746" cy="877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1F341FE2-850A-4B85-A02D-F8109B47600C}"/>
                </a:ext>
              </a:extLst>
            </p:cNvPr>
            <p:cNvSpPr/>
            <p:nvPr/>
          </p:nvSpPr>
          <p:spPr>
            <a:xfrm>
              <a:off x="1868054" y="4880534"/>
              <a:ext cx="87746" cy="877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46A8B792-431A-4D66-8957-458517241153}"/>
                </a:ext>
              </a:extLst>
            </p:cNvPr>
            <p:cNvSpPr/>
            <p:nvPr/>
          </p:nvSpPr>
          <p:spPr>
            <a:xfrm>
              <a:off x="1868054" y="5353951"/>
              <a:ext cx="87746" cy="877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D51EA291-F3E1-411E-99A5-4E57A571B363}"/>
                </a:ext>
              </a:extLst>
            </p:cNvPr>
            <p:cNvSpPr/>
            <p:nvPr/>
          </p:nvSpPr>
          <p:spPr>
            <a:xfrm>
              <a:off x="1868054" y="5827368"/>
              <a:ext cx="87746" cy="877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1" name="Rectangle 230">
            <a:extLst>
              <a:ext uri="{FF2B5EF4-FFF2-40B4-BE49-F238E27FC236}">
                <a16:creationId xmlns:a16="http://schemas.microsoft.com/office/drawing/2014/main" id="{CB3B7F87-A96E-4AFA-970C-8B5135DC6AB6}"/>
              </a:ext>
            </a:extLst>
          </p:cNvPr>
          <p:cNvSpPr/>
          <p:nvPr/>
        </p:nvSpPr>
        <p:spPr>
          <a:xfrm>
            <a:off x="8546677" y="3875933"/>
            <a:ext cx="278919" cy="2789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FC1DAE29-6397-44A5-B1BF-D53C91B5E495}"/>
              </a:ext>
            </a:extLst>
          </p:cNvPr>
          <p:cNvSpPr txBox="1"/>
          <p:nvPr/>
        </p:nvSpPr>
        <p:spPr>
          <a:xfrm>
            <a:off x="8932068" y="3815337"/>
            <a:ext cx="1278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85%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2602390-D7FA-4C1C-AAAA-C895EE0CA467}"/>
              </a:ext>
            </a:extLst>
          </p:cNvPr>
          <p:cNvSpPr/>
          <p:nvPr/>
        </p:nvSpPr>
        <p:spPr>
          <a:xfrm>
            <a:off x="8546677" y="4366043"/>
            <a:ext cx="278919" cy="2789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866990D4-59DD-403A-BFF9-99E7E9704FFB}"/>
              </a:ext>
            </a:extLst>
          </p:cNvPr>
          <p:cNvSpPr txBox="1"/>
          <p:nvPr/>
        </p:nvSpPr>
        <p:spPr>
          <a:xfrm>
            <a:off x="8932068" y="4305447"/>
            <a:ext cx="1278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85%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CC3AE72D-4A68-4ABB-912A-5DD96E52169F}"/>
              </a:ext>
            </a:extLst>
          </p:cNvPr>
          <p:cNvSpPr/>
          <p:nvPr/>
        </p:nvSpPr>
        <p:spPr>
          <a:xfrm>
            <a:off x="8546677" y="4843996"/>
            <a:ext cx="278919" cy="278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F7CB86DC-5B06-4DF8-ABF7-22CCFF435E14}"/>
              </a:ext>
            </a:extLst>
          </p:cNvPr>
          <p:cNvSpPr txBox="1"/>
          <p:nvPr/>
        </p:nvSpPr>
        <p:spPr>
          <a:xfrm>
            <a:off x="8932068" y="4783400"/>
            <a:ext cx="1278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85%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8C12BEA8-A355-4AD3-880B-B04DFD525FFB}"/>
              </a:ext>
            </a:extLst>
          </p:cNvPr>
          <p:cNvSpPr/>
          <p:nvPr/>
        </p:nvSpPr>
        <p:spPr>
          <a:xfrm>
            <a:off x="8546677" y="5350455"/>
            <a:ext cx="278919" cy="2789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1DEE3D3D-3C93-4F1F-95C9-B33719C0726E}"/>
              </a:ext>
            </a:extLst>
          </p:cNvPr>
          <p:cNvSpPr txBox="1"/>
          <p:nvPr/>
        </p:nvSpPr>
        <p:spPr>
          <a:xfrm>
            <a:off x="8932068" y="5289859"/>
            <a:ext cx="1278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85%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F9D6668-4D4A-41A2-AE0C-E1EF51A275FB}"/>
              </a:ext>
            </a:extLst>
          </p:cNvPr>
          <p:cNvSpPr txBox="1"/>
          <p:nvPr/>
        </p:nvSpPr>
        <p:spPr>
          <a:xfrm>
            <a:off x="9640629" y="3945656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CF7AD6F6-C383-46BA-BBEC-94C4A137FEA9}"/>
              </a:ext>
            </a:extLst>
          </p:cNvPr>
          <p:cNvSpPr txBox="1"/>
          <p:nvPr/>
        </p:nvSpPr>
        <p:spPr>
          <a:xfrm>
            <a:off x="9640629" y="4382392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208F0C6C-89A5-45B6-9F51-F55CF8FF6CA7}"/>
              </a:ext>
            </a:extLst>
          </p:cNvPr>
          <p:cNvSpPr txBox="1"/>
          <p:nvPr/>
        </p:nvSpPr>
        <p:spPr>
          <a:xfrm>
            <a:off x="9640629" y="4860345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07FB41A-A0DA-42F4-8D94-7360DED746DA}"/>
              </a:ext>
            </a:extLst>
          </p:cNvPr>
          <p:cNvSpPr txBox="1"/>
          <p:nvPr/>
        </p:nvSpPr>
        <p:spPr>
          <a:xfrm>
            <a:off x="9640629" y="5366804"/>
            <a:ext cx="12788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86299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/>
      <p:bldP spid="210" grpId="0"/>
      <p:bldP spid="211" grpId="0"/>
      <p:bldP spid="213" grpId="0"/>
      <p:bldP spid="214" grpId="0"/>
      <p:bldP spid="216" grpId="0"/>
      <p:bldP spid="231" grpId="0" animBg="1"/>
      <p:bldP spid="232" grpId="0"/>
      <p:bldP spid="233" grpId="0" animBg="1"/>
      <p:bldP spid="234" grpId="0"/>
      <p:bldP spid="235" grpId="0" animBg="1"/>
      <p:bldP spid="236" grpId="0"/>
      <p:bldP spid="237" grpId="0" animBg="1"/>
      <p:bldP spid="238" grpId="0"/>
      <p:bldP spid="240" grpId="0"/>
      <p:bldP spid="241" grpId="0"/>
      <p:bldP spid="2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EEA412-576C-4B68-BF09-D0D0EEF9E523}"/>
              </a:ext>
            </a:extLst>
          </p:cNvPr>
          <p:cNvSpPr txBox="1"/>
          <p:nvPr/>
        </p:nvSpPr>
        <p:spPr>
          <a:xfrm>
            <a:off x="3113498" y="1185433"/>
            <a:ext cx="5965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CAF4453-9E34-4BB8-8A8F-EFC853081965}"/>
              </a:ext>
            </a:extLst>
          </p:cNvPr>
          <p:cNvGrpSpPr/>
          <p:nvPr/>
        </p:nvGrpSpPr>
        <p:grpSpPr>
          <a:xfrm>
            <a:off x="578396" y="2500120"/>
            <a:ext cx="2091386" cy="3526060"/>
            <a:chOff x="578396" y="2500120"/>
            <a:chExt cx="2091386" cy="352606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E1F4429-F1CB-4722-BD05-F1B1B1C0AD82}"/>
                </a:ext>
              </a:extLst>
            </p:cNvPr>
            <p:cNvGrpSpPr/>
            <p:nvPr/>
          </p:nvGrpSpPr>
          <p:grpSpPr>
            <a:xfrm>
              <a:off x="578396" y="2500120"/>
              <a:ext cx="2091386" cy="3526060"/>
              <a:chOff x="6207006" y="1286308"/>
              <a:chExt cx="2849909" cy="4804935"/>
            </a:xfrm>
            <a:solidFill>
              <a:schemeClr val="accent3"/>
            </a:solidFill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2FD76EE6-9A39-4901-87E1-1618E5F59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21056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1">
                <a:extLst>
                  <a:ext uri="{FF2B5EF4-FFF2-40B4-BE49-F238E27FC236}">
                    <a16:creationId xmlns:a16="http://schemas.microsoft.com/office/drawing/2014/main" id="{6BD6090A-8B87-4CBD-A333-AED11D557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7006" y="2815253"/>
                <a:ext cx="754354" cy="1190554"/>
              </a:xfrm>
              <a:custGeom>
                <a:avLst/>
                <a:gdLst>
                  <a:gd name="T0" fmla="*/ 166 w 395"/>
                  <a:gd name="T1" fmla="*/ 0 h 625"/>
                  <a:gd name="T2" fmla="*/ 0 w 395"/>
                  <a:gd name="T3" fmla="*/ 490 h 625"/>
                  <a:gd name="T4" fmla="*/ 216 w 395"/>
                  <a:gd name="T5" fmla="*/ 564 h 625"/>
                  <a:gd name="T6" fmla="*/ 395 w 395"/>
                  <a:gd name="T7" fmla="*/ 0 h 625"/>
                  <a:gd name="T8" fmla="*/ 166 w 395"/>
                  <a:gd name="T9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625">
                    <a:moveTo>
                      <a:pt x="166" y="0"/>
                    </a:moveTo>
                    <a:cubicBezTo>
                      <a:pt x="0" y="490"/>
                      <a:pt x="0" y="490"/>
                      <a:pt x="0" y="490"/>
                    </a:cubicBezTo>
                    <a:cubicBezTo>
                      <a:pt x="32" y="614"/>
                      <a:pt x="110" y="625"/>
                      <a:pt x="216" y="564"/>
                    </a:cubicBezTo>
                    <a:cubicBezTo>
                      <a:pt x="395" y="0"/>
                      <a:pt x="395" y="0"/>
                      <a:pt x="395" y="0"/>
                    </a:cubicBezTo>
                    <a:lnTo>
                      <a:pt x="16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D8A61A7F-CDC4-4955-926A-B17757D759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801" y="2815253"/>
                <a:ext cx="1920176" cy="3275990"/>
              </a:xfrm>
              <a:custGeom>
                <a:avLst/>
                <a:gdLst>
                  <a:gd name="T0" fmla="*/ 221 w 1006"/>
                  <a:gd name="T1" fmla="*/ 0 h 1720"/>
                  <a:gd name="T2" fmla="*/ 0 w 1006"/>
                  <a:gd name="T3" fmla="*/ 932 h 1720"/>
                  <a:gd name="T4" fmla="*/ 230 w 1006"/>
                  <a:gd name="T5" fmla="*/ 932 h 1720"/>
                  <a:gd name="T6" fmla="*/ 235 w 1006"/>
                  <a:gd name="T7" fmla="*/ 1586 h 1720"/>
                  <a:gd name="T8" fmla="*/ 448 w 1006"/>
                  <a:gd name="T9" fmla="*/ 1586 h 1720"/>
                  <a:gd name="T10" fmla="*/ 443 w 1006"/>
                  <a:gd name="T11" fmla="*/ 935 h 1720"/>
                  <a:gd name="T12" fmla="*/ 552 w 1006"/>
                  <a:gd name="T13" fmla="*/ 935 h 1720"/>
                  <a:gd name="T14" fmla="*/ 552 w 1006"/>
                  <a:gd name="T15" fmla="*/ 1586 h 1720"/>
                  <a:gd name="T16" fmla="*/ 771 w 1006"/>
                  <a:gd name="T17" fmla="*/ 1586 h 1720"/>
                  <a:gd name="T18" fmla="*/ 771 w 1006"/>
                  <a:gd name="T19" fmla="*/ 924 h 1720"/>
                  <a:gd name="T20" fmla="*/ 1006 w 1006"/>
                  <a:gd name="T21" fmla="*/ 924 h 1720"/>
                  <a:gd name="T22" fmla="*/ 778 w 1006"/>
                  <a:gd name="T23" fmla="*/ 0 h 1720"/>
                  <a:gd name="T24" fmla="*/ 221 w 1006"/>
                  <a:gd name="T25" fmla="*/ 0 h 1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06" h="1720">
                    <a:moveTo>
                      <a:pt x="221" y="0"/>
                    </a:moveTo>
                    <a:cubicBezTo>
                      <a:pt x="0" y="932"/>
                      <a:pt x="0" y="932"/>
                      <a:pt x="0" y="932"/>
                    </a:cubicBezTo>
                    <a:cubicBezTo>
                      <a:pt x="230" y="932"/>
                      <a:pt x="230" y="932"/>
                      <a:pt x="230" y="932"/>
                    </a:cubicBezTo>
                    <a:cubicBezTo>
                      <a:pt x="235" y="1586"/>
                      <a:pt x="235" y="1586"/>
                      <a:pt x="235" y="1586"/>
                    </a:cubicBezTo>
                    <a:cubicBezTo>
                      <a:pt x="289" y="1704"/>
                      <a:pt x="359" y="1716"/>
                      <a:pt x="448" y="1586"/>
                    </a:cubicBezTo>
                    <a:cubicBezTo>
                      <a:pt x="443" y="935"/>
                      <a:pt x="443" y="935"/>
                      <a:pt x="443" y="935"/>
                    </a:cubicBezTo>
                    <a:cubicBezTo>
                      <a:pt x="552" y="935"/>
                      <a:pt x="552" y="935"/>
                      <a:pt x="552" y="935"/>
                    </a:cubicBezTo>
                    <a:cubicBezTo>
                      <a:pt x="552" y="1586"/>
                      <a:pt x="552" y="1586"/>
                      <a:pt x="552" y="1586"/>
                    </a:cubicBezTo>
                    <a:cubicBezTo>
                      <a:pt x="624" y="1700"/>
                      <a:pt x="697" y="1720"/>
                      <a:pt x="771" y="1586"/>
                    </a:cubicBezTo>
                    <a:cubicBezTo>
                      <a:pt x="771" y="924"/>
                      <a:pt x="771" y="924"/>
                      <a:pt x="771" y="924"/>
                    </a:cubicBezTo>
                    <a:cubicBezTo>
                      <a:pt x="1006" y="924"/>
                      <a:pt x="1006" y="924"/>
                      <a:pt x="1006" y="924"/>
                    </a:cubicBezTo>
                    <a:cubicBezTo>
                      <a:pt x="778" y="0"/>
                      <a:pt x="778" y="0"/>
                      <a:pt x="778" y="0"/>
                    </a:cubicBezTo>
                    <a:lnTo>
                      <a:pt x="2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3">
                <a:extLst>
                  <a:ext uri="{FF2B5EF4-FFF2-40B4-BE49-F238E27FC236}">
                    <a16:creationId xmlns:a16="http://schemas.microsoft.com/office/drawing/2014/main" id="{34B940BB-7B6C-4945-9590-B9201D427E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9306" y="2815253"/>
                <a:ext cx="747609" cy="1196175"/>
              </a:xfrm>
              <a:custGeom>
                <a:avLst/>
                <a:gdLst>
                  <a:gd name="T0" fmla="*/ 216 w 392"/>
                  <a:gd name="T1" fmla="*/ 0 h 628"/>
                  <a:gd name="T2" fmla="*/ 0 w 392"/>
                  <a:gd name="T3" fmla="*/ 0 h 628"/>
                  <a:gd name="T4" fmla="*/ 189 w 392"/>
                  <a:gd name="T5" fmla="*/ 564 h 628"/>
                  <a:gd name="T6" fmla="*/ 392 w 392"/>
                  <a:gd name="T7" fmla="*/ 495 h 628"/>
                  <a:gd name="T8" fmla="*/ 216 w 392"/>
                  <a:gd name="T9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628">
                    <a:moveTo>
                      <a:pt x="21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89" y="564"/>
                      <a:pt x="189" y="564"/>
                      <a:pt x="189" y="564"/>
                    </a:cubicBezTo>
                    <a:cubicBezTo>
                      <a:pt x="285" y="628"/>
                      <a:pt x="350" y="598"/>
                      <a:pt x="392" y="495"/>
                    </a:cubicBezTo>
                    <a:lnTo>
                      <a:pt x="2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4">
                <a:extLst>
                  <a:ext uri="{FF2B5EF4-FFF2-40B4-BE49-F238E27FC236}">
                    <a16:creationId xmlns:a16="http://schemas.microsoft.com/office/drawing/2014/main" id="{666D6290-A3CF-4C7E-8738-943AB1994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037" y="2219414"/>
                <a:ext cx="2196735" cy="595839"/>
              </a:xfrm>
              <a:custGeom>
                <a:avLst/>
                <a:gdLst>
                  <a:gd name="T0" fmla="*/ 1098 w 1151"/>
                  <a:gd name="T1" fmla="*/ 163 h 313"/>
                  <a:gd name="T2" fmla="*/ 962 w 1151"/>
                  <a:gd name="T3" fmla="*/ 0 h 313"/>
                  <a:gd name="T4" fmla="*/ 218 w 1151"/>
                  <a:gd name="T5" fmla="*/ 0 h 313"/>
                  <a:gd name="T6" fmla="*/ 47 w 1151"/>
                  <a:gd name="T7" fmla="*/ 176 h 313"/>
                  <a:gd name="T8" fmla="*/ 0 w 1151"/>
                  <a:gd name="T9" fmla="*/ 313 h 313"/>
                  <a:gd name="T10" fmla="*/ 229 w 1151"/>
                  <a:gd name="T11" fmla="*/ 313 h 313"/>
                  <a:gd name="T12" fmla="*/ 244 w 1151"/>
                  <a:gd name="T13" fmla="*/ 264 h 313"/>
                  <a:gd name="T14" fmla="*/ 316 w 1151"/>
                  <a:gd name="T15" fmla="*/ 264 h 313"/>
                  <a:gd name="T16" fmla="*/ 305 w 1151"/>
                  <a:gd name="T17" fmla="*/ 313 h 313"/>
                  <a:gd name="T18" fmla="*/ 862 w 1151"/>
                  <a:gd name="T19" fmla="*/ 313 h 313"/>
                  <a:gd name="T20" fmla="*/ 850 w 1151"/>
                  <a:gd name="T21" fmla="*/ 261 h 313"/>
                  <a:gd name="T22" fmla="*/ 916 w 1151"/>
                  <a:gd name="T23" fmla="*/ 259 h 313"/>
                  <a:gd name="T24" fmla="*/ 935 w 1151"/>
                  <a:gd name="T25" fmla="*/ 313 h 313"/>
                  <a:gd name="T26" fmla="*/ 1151 w 1151"/>
                  <a:gd name="T27" fmla="*/ 313 h 313"/>
                  <a:gd name="T28" fmla="*/ 1098 w 1151"/>
                  <a:gd name="T29" fmla="*/ 163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313">
                    <a:moveTo>
                      <a:pt x="1098" y="163"/>
                    </a:moveTo>
                    <a:cubicBezTo>
                      <a:pt x="1079" y="95"/>
                      <a:pt x="1028" y="45"/>
                      <a:pt x="96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129" y="32"/>
                      <a:pt x="74" y="92"/>
                      <a:pt x="47" y="176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229" y="313"/>
                      <a:pt x="229" y="313"/>
                      <a:pt x="229" y="313"/>
                    </a:cubicBezTo>
                    <a:cubicBezTo>
                      <a:pt x="244" y="264"/>
                      <a:pt x="244" y="264"/>
                      <a:pt x="244" y="264"/>
                    </a:cubicBezTo>
                    <a:cubicBezTo>
                      <a:pt x="316" y="264"/>
                      <a:pt x="316" y="264"/>
                      <a:pt x="316" y="264"/>
                    </a:cubicBezTo>
                    <a:cubicBezTo>
                      <a:pt x="305" y="313"/>
                      <a:pt x="305" y="313"/>
                      <a:pt x="305" y="313"/>
                    </a:cubicBezTo>
                    <a:cubicBezTo>
                      <a:pt x="862" y="313"/>
                      <a:pt x="862" y="313"/>
                      <a:pt x="862" y="313"/>
                    </a:cubicBezTo>
                    <a:cubicBezTo>
                      <a:pt x="850" y="261"/>
                      <a:pt x="850" y="261"/>
                      <a:pt x="850" y="261"/>
                    </a:cubicBezTo>
                    <a:cubicBezTo>
                      <a:pt x="916" y="259"/>
                      <a:pt x="916" y="259"/>
                      <a:pt x="916" y="259"/>
                    </a:cubicBezTo>
                    <a:cubicBezTo>
                      <a:pt x="935" y="313"/>
                      <a:pt x="935" y="313"/>
                      <a:pt x="935" y="313"/>
                    </a:cubicBezTo>
                    <a:cubicBezTo>
                      <a:pt x="1151" y="313"/>
                      <a:pt x="1151" y="313"/>
                      <a:pt x="1151" y="313"/>
                    </a:cubicBezTo>
                    <a:lnTo>
                      <a:pt x="109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89A5F73-D4DB-4F56-8458-B1DD93AFCA92}"/>
                </a:ext>
              </a:extLst>
            </p:cNvPr>
            <p:cNvSpPr/>
            <p:nvPr/>
          </p:nvSpPr>
          <p:spPr>
            <a:xfrm flipH="1">
              <a:off x="663010" y="3451243"/>
              <a:ext cx="1922158" cy="1922158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  <a:effectLst>
              <a:outerShdw blurRad="1905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8560AF-05E9-4707-A3DD-08C7F96863EC}"/>
                </a:ext>
              </a:extLst>
            </p:cNvPr>
            <p:cNvSpPr/>
            <p:nvPr/>
          </p:nvSpPr>
          <p:spPr>
            <a:xfrm flipH="1">
              <a:off x="961852" y="3777316"/>
              <a:ext cx="1419050" cy="10120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4400" b="1" i="0" dirty="0">
                  <a:solidFill>
                    <a:schemeClr val="bg1"/>
                  </a:solidFill>
                  <a:effectLst/>
                  <a:latin typeface="+mj-lt"/>
                </a:rPr>
                <a:t>78%</a:t>
              </a:r>
              <a:endParaRPr lang="en-US" sz="4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B99F436-2253-4FA4-AFE0-9DD43418C22E}"/>
              </a:ext>
            </a:extLst>
          </p:cNvPr>
          <p:cNvGrpSpPr/>
          <p:nvPr/>
        </p:nvGrpSpPr>
        <p:grpSpPr>
          <a:xfrm>
            <a:off x="6171998" y="2456234"/>
            <a:ext cx="1922158" cy="3545862"/>
            <a:chOff x="6171998" y="2456234"/>
            <a:chExt cx="1922158" cy="354586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C101DF2-7CA8-4D06-B796-6C3042BCD7AC}"/>
                </a:ext>
              </a:extLst>
            </p:cNvPr>
            <p:cNvGrpSpPr/>
            <p:nvPr/>
          </p:nvGrpSpPr>
          <p:grpSpPr>
            <a:xfrm>
              <a:off x="6360048" y="2456234"/>
              <a:ext cx="1546058" cy="3545862"/>
              <a:chOff x="2751139" y="1286308"/>
              <a:chExt cx="2106797" cy="4831918"/>
            </a:xfrm>
            <a:solidFill>
              <a:schemeClr val="accent2"/>
            </a:solidFill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B9C883B-7779-40BE-9EDF-C76BED6ACB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189" y="1286308"/>
                <a:ext cx="798200" cy="79595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BAAC82B9-5E21-4DB3-9145-D4BE916C8A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3015" y="3729248"/>
                <a:ext cx="1023044" cy="2388978"/>
              </a:xfrm>
              <a:custGeom>
                <a:avLst/>
                <a:gdLst>
                  <a:gd name="T0" fmla="*/ 0 w 536"/>
                  <a:gd name="T1" fmla="*/ 1087 h 1254"/>
                  <a:gd name="T2" fmla="*/ 212 w 536"/>
                  <a:gd name="T3" fmla="*/ 1087 h 1254"/>
                  <a:gd name="T4" fmla="*/ 212 w 536"/>
                  <a:gd name="T5" fmla="*/ 347 h 1254"/>
                  <a:gd name="T6" fmla="*/ 324 w 536"/>
                  <a:gd name="T7" fmla="*/ 347 h 1254"/>
                  <a:gd name="T8" fmla="*/ 324 w 536"/>
                  <a:gd name="T9" fmla="*/ 1087 h 1254"/>
                  <a:gd name="T10" fmla="*/ 536 w 536"/>
                  <a:gd name="T11" fmla="*/ 1087 h 1254"/>
                  <a:gd name="T12" fmla="*/ 536 w 536"/>
                  <a:gd name="T13" fmla="*/ 0 h 1254"/>
                  <a:gd name="T14" fmla="*/ 0 w 536"/>
                  <a:gd name="T15" fmla="*/ 0 h 1254"/>
                  <a:gd name="T16" fmla="*/ 0 w 536"/>
                  <a:gd name="T17" fmla="*/ 1087 h 1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1254">
                    <a:moveTo>
                      <a:pt x="0" y="1087"/>
                    </a:moveTo>
                    <a:cubicBezTo>
                      <a:pt x="75" y="1254"/>
                      <a:pt x="146" y="1250"/>
                      <a:pt x="212" y="1087"/>
                    </a:cubicBezTo>
                    <a:cubicBezTo>
                      <a:pt x="212" y="347"/>
                      <a:pt x="212" y="347"/>
                      <a:pt x="212" y="347"/>
                    </a:cubicBezTo>
                    <a:cubicBezTo>
                      <a:pt x="324" y="347"/>
                      <a:pt x="324" y="347"/>
                      <a:pt x="324" y="347"/>
                    </a:cubicBezTo>
                    <a:cubicBezTo>
                      <a:pt x="324" y="1087"/>
                      <a:pt x="324" y="1087"/>
                      <a:pt x="324" y="1087"/>
                    </a:cubicBezTo>
                    <a:cubicBezTo>
                      <a:pt x="399" y="1254"/>
                      <a:pt x="470" y="1250"/>
                      <a:pt x="536" y="1087"/>
                    </a:cubicBezTo>
                    <a:cubicBezTo>
                      <a:pt x="536" y="0"/>
                      <a:pt x="536" y="0"/>
                      <a:pt x="536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BDC59B8B-E717-4611-B69B-D33372298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3729248"/>
                <a:ext cx="388982" cy="556492"/>
              </a:xfrm>
              <a:custGeom>
                <a:avLst/>
                <a:gdLst>
                  <a:gd name="T0" fmla="*/ 0 w 204"/>
                  <a:gd name="T1" fmla="*/ 147 h 292"/>
                  <a:gd name="T2" fmla="*/ 204 w 204"/>
                  <a:gd name="T3" fmla="*/ 147 h 292"/>
                  <a:gd name="T4" fmla="*/ 204 w 204"/>
                  <a:gd name="T5" fmla="*/ 0 h 292"/>
                  <a:gd name="T6" fmla="*/ 0 w 204"/>
                  <a:gd name="T7" fmla="*/ 0 h 292"/>
                  <a:gd name="T8" fmla="*/ 0 w 204"/>
                  <a:gd name="T9" fmla="*/ 147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92">
                    <a:moveTo>
                      <a:pt x="0" y="147"/>
                    </a:moveTo>
                    <a:cubicBezTo>
                      <a:pt x="70" y="292"/>
                      <a:pt x="137" y="283"/>
                      <a:pt x="204" y="147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F4B0617E-3938-4D1A-8246-1C25B81A4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2445" y="3729248"/>
                <a:ext cx="375491" cy="528386"/>
              </a:xfrm>
              <a:custGeom>
                <a:avLst/>
                <a:gdLst>
                  <a:gd name="T0" fmla="*/ 1 w 197"/>
                  <a:gd name="T1" fmla="*/ 163 h 277"/>
                  <a:gd name="T2" fmla="*/ 197 w 197"/>
                  <a:gd name="T3" fmla="*/ 163 h 277"/>
                  <a:gd name="T4" fmla="*/ 197 w 197"/>
                  <a:gd name="T5" fmla="*/ 0 h 277"/>
                  <a:gd name="T6" fmla="*/ 0 w 197"/>
                  <a:gd name="T7" fmla="*/ 0 h 277"/>
                  <a:gd name="T8" fmla="*/ 1 w 197"/>
                  <a:gd name="T9" fmla="*/ 16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277">
                    <a:moveTo>
                      <a:pt x="1" y="163"/>
                    </a:moveTo>
                    <a:cubicBezTo>
                      <a:pt x="55" y="277"/>
                      <a:pt x="129" y="274"/>
                      <a:pt x="197" y="163"/>
                    </a:cubicBezTo>
                    <a:cubicBezTo>
                      <a:pt x="197" y="0"/>
                      <a:pt x="197" y="0"/>
                      <a:pt x="197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65DA8B66-3726-4D50-B821-513237A324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139" y="2219414"/>
                <a:ext cx="2106797" cy="1509834"/>
              </a:xfrm>
              <a:custGeom>
                <a:avLst/>
                <a:gdLst>
                  <a:gd name="T0" fmla="*/ 900 w 1104"/>
                  <a:gd name="T1" fmla="*/ 0 h 793"/>
                  <a:gd name="T2" fmla="*/ 204 w 1104"/>
                  <a:gd name="T3" fmla="*/ 0 h 793"/>
                  <a:gd name="T4" fmla="*/ 0 w 1104"/>
                  <a:gd name="T5" fmla="*/ 184 h 793"/>
                  <a:gd name="T6" fmla="*/ 0 w 1104"/>
                  <a:gd name="T7" fmla="*/ 793 h 793"/>
                  <a:gd name="T8" fmla="*/ 204 w 1104"/>
                  <a:gd name="T9" fmla="*/ 793 h 793"/>
                  <a:gd name="T10" fmla="*/ 204 w 1104"/>
                  <a:gd name="T11" fmla="*/ 316 h 793"/>
                  <a:gd name="T12" fmla="*/ 284 w 1104"/>
                  <a:gd name="T13" fmla="*/ 316 h 793"/>
                  <a:gd name="T14" fmla="*/ 284 w 1104"/>
                  <a:gd name="T15" fmla="*/ 793 h 793"/>
                  <a:gd name="T16" fmla="*/ 820 w 1104"/>
                  <a:gd name="T17" fmla="*/ 793 h 793"/>
                  <a:gd name="T18" fmla="*/ 820 w 1104"/>
                  <a:gd name="T19" fmla="*/ 316 h 793"/>
                  <a:gd name="T20" fmla="*/ 904 w 1104"/>
                  <a:gd name="T21" fmla="*/ 316 h 793"/>
                  <a:gd name="T22" fmla="*/ 907 w 1104"/>
                  <a:gd name="T23" fmla="*/ 793 h 793"/>
                  <a:gd name="T24" fmla="*/ 1104 w 1104"/>
                  <a:gd name="T25" fmla="*/ 793 h 793"/>
                  <a:gd name="T26" fmla="*/ 1104 w 1104"/>
                  <a:gd name="T27" fmla="*/ 220 h 793"/>
                  <a:gd name="T28" fmla="*/ 900 w 1104"/>
                  <a:gd name="T29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04" h="793">
                    <a:moveTo>
                      <a:pt x="900" y="0"/>
                    </a:moveTo>
                    <a:cubicBezTo>
                      <a:pt x="204" y="0"/>
                      <a:pt x="204" y="0"/>
                      <a:pt x="204" y="0"/>
                    </a:cubicBezTo>
                    <a:cubicBezTo>
                      <a:pt x="90" y="15"/>
                      <a:pt x="30" y="84"/>
                      <a:pt x="0" y="184"/>
                    </a:cubicBezTo>
                    <a:cubicBezTo>
                      <a:pt x="0" y="793"/>
                      <a:pt x="0" y="793"/>
                      <a:pt x="0" y="793"/>
                    </a:cubicBezTo>
                    <a:cubicBezTo>
                      <a:pt x="204" y="793"/>
                      <a:pt x="204" y="793"/>
                      <a:pt x="204" y="793"/>
                    </a:cubicBezTo>
                    <a:cubicBezTo>
                      <a:pt x="204" y="316"/>
                      <a:pt x="204" y="316"/>
                      <a:pt x="204" y="316"/>
                    </a:cubicBezTo>
                    <a:cubicBezTo>
                      <a:pt x="284" y="316"/>
                      <a:pt x="284" y="316"/>
                      <a:pt x="284" y="316"/>
                    </a:cubicBezTo>
                    <a:cubicBezTo>
                      <a:pt x="284" y="793"/>
                      <a:pt x="284" y="793"/>
                      <a:pt x="284" y="793"/>
                    </a:cubicBezTo>
                    <a:cubicBezTo>
                      <a:pt x="820" y="793"/>
                      <a:pt x="820" y="793"/>
                      <a:pt x="820" y="793"/>
                    </a:cubicBezTo>
                    <a:cubicBezTo>
                      <a:pt x="820" y="316"/>
                      <a:pt x="820" y="316"/>
                      <a:pt x="820" y="316"/>
                    </a:cubicBezTo>
                    <a:cubicBezTo>
                      <a:pt x="904" y="316"/>
                      <a:pt x="904" y="316"/>
                      <a:pt x="904" y="316"/>
                    </a:cubicBezTo>
                    <a:cubicBezTo>
                      <a:pt x="907" y="793"/>
                      <a:pt x="907" y="793"/>
                      <a:pt x="907" y="793"/>
                    </a:cubicBezTo>
                    <a:cubicBezTo>
                      <a:pt x="1104" y="793"/>
                      <a:pt x="1104" y="793"/>
                      <a:pt x="1104" y="793"/>
                    </a:cubicBezTo>
                    <a:cubicBezTo>
                      <a:pt x="1104" y="220"/>
                      <a:pt x="1104" y="220"/>
                      <a:pt x="1104" y="220"/>
                    </a:cubicBezTo>
                    <a:cubicBezTo>
                      <a:pt x="1092" y="107"/>
                      <a:pt x="1024" y="33"/>
                      <a:pt x="90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89E4F5E-C6CA-4BFE-A6FB-B4AD7FF0B98F}"/>
                </a:ext>
              </a:extLst>
            </p:cNvPr>
            <p:cNvSpPr/>
            <p:nvPr/>
          </p:nvSpPr>
          <p:spPr>
            <a:xfrm flipH="1">
              <a:off x="6171998" y="3451243"/>
              <a:ext cx="1922158" cy="1922158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  <a:effectLst>
              <a:outerShdw blurRad="1905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B5EABFC-7551-4F74-85AF-703B3C2B7618}"/>
                </a:ext>
              </a:extLst>
            </p:cNvPr>
            <p:cNvSpPr/>
            <p:nvPr/>
          </p:nvSpPr>
          <p:spPr>
            <a:xfrm flipH="1">
              <a:off x="6487056" y="3784447"/>
              <a:ext cx="1419050" cy="9742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4400" b="1" i="0" dirty="0">
                  <a:solidFill>
                    <a:schemeClr val="bg1"/>
                  </a:solidFill>
                  <a:effectLst/>
                  <a:latin typeface="+mj-lt"/>
                </a:rPr>
                <a:t>70%</a:t>
              </a:r>
              <a:endParaRPr lang="en-US" sz="4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63B55F5-F8F7-46C8-BAF9-C17F9B786731}"/>
              </a:ext>
            </a:extLst>
          </p:cNvPr>
          <p:cNvSpPr/>
          <p:nvPr/>
        </p:nvSpPr>
        <p:spPr>
          <a:xfrm>
            <a:off x="2806992" y="3399691"/>
            <a:ext cx="7441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Teamwork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53984D9-8712-4898-B8CB-F0120762FA30}"/>
              </a:ext>
            </a:extLst>
          </p:cNvPr>
          <p:cNvGrpSpPr/>
          <p:nvPr/>
        </p:nvGrpSpPr>
        <p:grpSpPr>
          <a:xfrm>
            <a:off x="2806992" y="4096844"/>
            <a:ext cx="2730783" cy="325006"/>
            <a:chOff x="2806992" y="4096844"/>
            <a:chExt cx="2730783" cy="32500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1EBB5E7-6A25-4BC9-8B34-6A753EB6CB2E}"/>
                </a:ext>
              </a:extLst>
            </p:cNvPr>
            <p:cNvSpPr/>
            <p:nvPr/>
          </p:nvSpPr>
          <p:spPr>
            <a:xfrm>
              <a:off x="2806992" y="4096845"/>
              <a:ext cx="98135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Working Times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2B887C0-0A1D-4D5C-A6D4-EA982C744900}"/>
                </a:ext>
              </a:extLst>
            </p:cNvPr>
            <p:cNvSpPr/>
            <p:nvPr/>
          </p:nvSpPr>
          <p:spPr>
            <a:xfrm>
              <a:off x="5125483" y="4096844"/>
              <a:ext cx="4122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77%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076E06-9CAB-445B-863F-1FC3CDA172EE}"/>
                </a:ext>
              </a:extLst>
            </p:cNvPr>
            <p:cNvCxnSpPr/>
            <p:nvPr/>
          </p:nvCxnSpPr>
          <p:spPr>
            <a:xfrm>
              <a:off x="2967081" y="4421850"/>
              <a:ext cx="2444440" cy="0"/>
            </a:xfrm>
            <a:prstGeom prst="line">
              <a:avLst/>
            </a:prstGeom>
            <a:ln w="228600" cap="rnd">
              <a:solidFill>
                <a:srgbClr val="E1E9E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E3F3685-10FD-4E76-90DB-954CFAF5B585}"/>
                </a:ext>
              </a:extLst>
            </p:cNvPr>
            <p:cNvCxnSpPr/>
            <p:nvPr/>
          </p:nvCxnSpPr>
          <p:spPr>
            <a:xfrm>
              <a:off x="2967081" y="4421850"/>
              <a:ext cx="1718405" cy="0"/>
            </a:xfrm>
            <a:prstGeom prst="line">
              <a:avLst/>
            </a:prstGeom>
            <a:ln w="228600" cap="rnd">
              <a:solidFill>
                <a:schemeClr val="accent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A60815C-8B46-4D59-9F7D-32E06B20E2AE}"/>
              </a:ext>
            </a:extLst>
          </p:cNvPr>
          <p:cNvGrpSpPr/>
          <p:nvPr/>
        </p:nvGrpSpPr>
        <p:grpSpPr>
          <a:xfrm>
            <a:off x="2967081" y="3399690"/>
            <a:ext cx="2570694" cy="348012"/>
            <a:chOff x="2967081" y="3399690"/>
            <a:chExt cx="2570694" cy="348012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FC47DAF-3737-404C-ACC9-3C4F1BA45980}"/>
                </a:ext>
              </a:extLst>
            </p:cNvPr>
            <p:cNvGrpSpPr/>
            <p:nvPr/>
          </p:nvGrpSpPr>
          <p:grpSpPr>
            <a:xfrm>
              <a:off x="2967081" y="3399690"/>
              <a:ext cx="2570694" cy="348012"/>
              <a:chOff x="2967081" y="3399690"/>
              <a:chExt cx="2570694" cy="348012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06F5807-54CA-4252-B697-C5F0636D76B5}"/>
                  </a:ext>
                </a:extLst>
              </p:cNvPr>
              <p:cNvSpPr/>
              <p:nvPr/>
            </p:nvSpPr>
            <p:spPr>
              <a:xfrm>
                <a:off x="5125483" y="3399690"/>
                <a:ext cx="41229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9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lt"/>
                  </a:rPr>
                  <a:t>92%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2FAD78D-730C-40E9-9765-ADACF419A360}"/>
                  </a:ext>
                </a:extLst>
              </p:cNvPr>
              <p:cNvCxnSpPr/>
              <p:nvPr/>
            </p:nvCxnSpPr>
            <p:spPr>
              <a:xfrm>
                <a:off x="2967081" y="3747702"/>
                <a:ext cx="2444440" cy="0"/>
              </a:xfrm>
              <a:prstGeom prst="line">
                <a:avLst/>
              </a:prstGeom>
              <a:ln w="228600" cap="rnd">
                <a:solidFill>
                  <a:srgbClr val="E1E9EA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F888891-4A84-4661-8171-7499C5293DB3}"/>
                </a:ext>
              </a:extLst>
            </p:cNvPr>
            <p:cNvCxnSpPr/>
            <p:nvPr/>
          </p:nvCxnSpPr>
          <p:spPr>
            <a:xfrm>
              <a:off x="2967081" y="3747702"/>
              <a:ext cx="2127241" cy="0"/>
            </a:xfrm>
            <a:prstGeom prst="line">
              <a:avLst/>
            </a:prstGeom>
            <a:ln w="228600" cap="rnd">
              <a:solidFill>
                <a:schemeClr val="accent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1FB4F47-2008-4A8B-ADBE-6561B7B7B670}"/>
              </a:ext>
            </a:extLst>
          </p:cNvPr>
          <p:cNvGrpSpPr/>
          <p:nvPr/>
        </p:nvGrpSpPr>
        <p:grpSpPr>
          <a:xfrm>
            <a:off x="2806992" y="2713768"/>
            <a:ext cx="2730783" cy="359785"/>
            <a:chOff x="2806992" y="2713768"/>
            <a:chExt cx="2730783" cy="35978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39D439-65D8-4921-8DB8-D3612CE95E81}"/>
                </a:ext>
              </a:extLst>
            </p:cNvPr>
            <p:cNvSpPr/>
            <p:nvPr/>
          </p:nvSpPr>
          <p:spPr>
            <a:xfrm>
              <a:off x="2806992" y="2713769"/>
              <a:ext cx="69762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Efficiency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CA2A322-6D96-4697-BDF5-CEE67A29894E}"/>
                </a:ext>
              </a:extLst>
            </p:cNvPr>
            <p:cNvSpPr/>
            <p:nvPr/>
          </p:nvSpPr>
          <p:spPr>
            <a:xfrm>
              <a:off x="5125483" y="2713768"/>
              <a:ext cx="4122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56%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F816A08-2664-45A3-8ECE-1BC717D18028}"/>
                </a:ext>
              </a:extLst>
            </p:cNvPr>
            <p:cNvCxnSpPr/>
            <p:nvPr/>
          </p:nvCxnSpPr>
          <p:spPr>
            <a:xfrm>
              <a:off x="2967081" y="3073553"/>
              <a:ext cx="2444440" cy="0"/>
            </a:xfrm>
            <a:prstGeom prst="line">
              <a:avLst/>
            </a:prstGeom>
            <a:ln w="228600" cap="rnd">
              <a:solidFill>
                <a:srgbClr val="E1E9E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6296B16-F8AB-4E66-A139-1F49F5EED3C5}"/>
                </a:ext>
              </a:extLst>
            </p:cNvPr>
            <p:cNvCxnSpPr/>
            <p:nvPr/>
          </p:nvCxnSpPr>
          <p:spPr>
            <a:xfrm>
              <a:off x="2967081" y="3073553"/>
              <a:ext cx="1222220" cy="0"/>
            </a:xfrm>
            <a:prstGeom prst="line">
              <a:avLst/>
            </a:prstGeom>
            <a:ln w="228600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4C88356-D6CA-444D-83FF-F51AE617E79F}"/>
              </a:ext>
            </a:extLst>
          </p:cNvPr>
          <p:cNvGrpSpPr/>
          <p:nvPr/>
        </p:nvGrpSpPr>
        <p:grpSpPr>
          <a:xfrm>
            <a:off x="8504404" y="4096844"/>
            <a:ext cx="2730783" cy="325006"/>
            <a:chOff x="8504404" y="4096844"/>
            <a:chExt cx="2730783" cy="325006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E67DC34-ECAA-4543-B1D5-081AD72757D7}"/>
                </a:ext>
              </a:extLst>
            </p:cNvPr>
            <p:cNvSpPr/>
            <p:nvPr/>
          </p:nvSpPr>
          <p:spPr>
            <a:xfrm>
              <a:off x="8504404" y="4096845"/>
              <a:ext cx="98135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Working Times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08E0F0B-8422-4EF8-885F-C4F11FE86F80}"/>
                </a:ext>
              </a:extLst>
            </p:cNvPr>
            <p:cNvSpPr/>
            <p:nvPr/>
          </p:nvSpPr>
          <p:spPr>
            <a:xfrm>
              <a:off x="10822895" y="4096844"/>
              <a:ext cx="4122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77%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78B8A6A-92AD-4BC9-91FF-03994C97F5D2}"/>
                </a:ext>
              </a:extLst>
            </p:cNvPr>
            <p:cNvCxnSpPr/>
            <p:nvPr/>
          </p:nvCxnSpPr>
          <p:spPr>
            <a:xfrm>
              <a:off x="8664493" y="4421850"/>
              <a:ext cx="2444440" cy="0"/>
            </a:xfrm>
            <a:prstGeom prst="line">
              <a:avLst/>
            </a:prstGeom>
            <a:ln w="228600" cap="rnd">
              <a:solidFill>
                <a:srgbClr val="E1E9E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1F0620-A221-42C8-976C-2B708474B6BF}"/>
                </a:ext>
              </a:extLst>
            </p:cNvPr>
            <p:cNvCxnSpPr/>
            <p:nvPr/>
          </p:nvCxnSpPr>
          <p:spPr>
            <a:xfrm>
              <a:off x="8664493" y="4421850"/>
              <a:ext cx="1718405" cy="0"/>
            </a:xfrm>
            <a:prstGeom prst="line">
              <a:avLst/>
            </a:prstGeom>
            <a:ln w="228600" cap="rnd">
              <a:solidFill>
                <a:schemeClr val="accent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6AD150B-EFE3-4360-B545-2FB2B970A639}"/>
              </a:ext>
            </a:extLst>
          </p:cNvPr>
          <p:cNvGrpSpPr/>
          <p:nvPr/>
        </p:nvGrpSpPr>
        <p:grpSpPr>
          <a:xfrm>
            <a:off x="8504404" y="3399690"/>
            <a:ext cx="2730783" cy="348012"/>
            <a:chOff x="8504404" y="3399690"/>
            <a:chExt cx="2730783" cy="34801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29DB6C6-6BAC-4D54-A3D5-AE5B71E34387}"/>
                </a:ext>
              </a:extLst>
            </p:cNvPr>
            <p:cNvSpPr/>
            <p:nvPr/>
          </p:nvSpPr>
          <p:spPr>
            <a:xfrm>
              <a:off x="8504404" y="3399691"/>
              <a:ext cx="74411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Teamwork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391990-831D-457E-9ACB-E349E4F6AFF8}"/>
                </a:ext>
              </a:extLst>
            </p:cNvPr>
            <p:cNvSpPr/>
            <p:nvPr/>
          </p:nvSpPr>
          <p:spPr>
            <a:xfrm>
              <a:off x="10822895" y="3399690"/>
              <a:ext cx="4122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92%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ABE3BBA-3009-4876-8309-A1595E545954}"/>
                </a:ext>
              </a:extLst>
            </p:cNvPr>
            <p:cNvCxnSpPr/>
            <p:nvPr/>
          </p:nvCxnSpPr>
          <p:spPr>
            <a:xfrm>
              <a:off x="8664493" y="3747702"/>
              <a:ext cx="2444440" cy="0"/>
            </a:xfrm>
            <a:prstGeom prst="line">
              <a:avLst/>
            </a:prstGeom>
            <a:ln w="228600" cap="rnd">
              <a:solidFill>
                <a:srgbClr val="E1E9E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6B022-33EF-48F8-B273-2402CEFA07ED}"/>
                </a:ext>
              </a:extLst>
            </p:cNvPr>
            <p:cNvCxnSpPr/>
            <p:nvPr/>
          </p:nvCxnSpPr>
          <p:spPr>
            <a:xfrm>
              <a:off x="8664493" y="3747702"/>
              <a:ext cx="2127241" cy="0"/>
            </a:xfrm>
            <a:prstGeom prst="line">
              <a:avLst/>
            </a:prstGeom>
            <a:ln w="228600" cap="rnd">
              <a:solidFill>
                <a:schemeClr val="accent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503EA7-B18E-43EA-A3EE-CEB7ED1B4DCB}"/>
              </a:ext>
            </a:extLst>
          </p:cNvPr>
          <p:cNvGrpSpPr/>
          <p:nvPr/>
        </p:nvGrpSpPr>
        <p:grpSpPr>
          <a:xfrm>
            <a:off x="8504404" y="2713768"/>
            <a:ext cx="2730783" cy="359785"/>
            <a:chOff x="8504404" y="2713768"/>
            <a:chExt cx="2730783" cy="35978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9348E1B-B860-4B05-B723-36A9D8328179}"/>
                </a:ext>
              </a:extLst>
            </p:cNvPr>
            <p:cNvSpPr/>
            <p:nvPr/>
          </p:nvSpPr>
          <p:spPr>
            <a:xfrm>
              <a:off x="8504404" y="2713769"/>
              <a:ext cx="69762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Efficiency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6E3B93B-B7C9-4407-AD2E-964BA4B5F017}"/>
                </a:ext>
              </a:extLst>
            </p:cNvPr>
            <p:cNvSpPr/>
            <p:nvPr/>
          </p:nvSpPr>
          <p:spPr>
            <a:xfrm>
              <a:off x="10822895" y="2713768"/>
              <a:ext cx="4122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56%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231C953-7300-4E8D-BA29-E55B9C921478}"/>
                </a:ext>
              </a:extLst>
            </p:cNvPr>
            <p:cNvCxnSpPr/>
            <p:nvPr/>
          </p:nvCxnSpPr>
          <p:spPr>
            <a:xfrm>
              <a:off x="8664493" y="3073553"/>
              <a:ext cx="2444440" cy="0"/>
            </a:xfrm>
            <a:prstGeom prst="line">
              <a:avLst/>
            </a:prstGeom>
            <a:ln w="228600" cap="rnd">
              <a:solidFill>
                <a:srgbClr val="E1E9E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BDDD557-04E6-49D9-A4E3-A86B57EF2D4C}"/>
                </a:ext>
              </a:extLst>
            </p:cNvPr>
            <p:cNvCxnSpPr/>
            <p:nvPr/>
          </p:nvCxnSpPr>
          <p:spPr>
            <a:xfrm>
              <a:off x="8664493" y="3073553"/>
              <a:ext cx="1222220" cy="0"/>
            </a:xfrm>
            <a:prstGeom prst="line">
              <a:avLst/>
            </a:prstGeom>
            <a:ln w="228600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63E64F96-8071-43AE-BC27-AB90A06E45C9}"/>
              </a:ext>
            </a:extLst>
          </p:cNvPr>
          <p:cNvSpPr/>
          <p:nvPr/>
        </p:nvSpPr>
        <p:spPr>
          <a:xfrm>
            <a:off x="2787390" y="5542271"/>
            <a:ext cx="2624132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for example 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for example lorem ipsum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48C2F6-3B2C-4C59-A3A5-2C1FB63DCD05}"/>
              </a:ext>
            </a:extLst>
          </p:cNvPr>
          <p:cNvSpPr/>
          <p:nvPr/>
        </p:nvSpPr>
        <p:spPr>
          <a:xfrm>
            <a:off x="2787389" y="5170840"/>
            <a:ext cx="13628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Subtitle Here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693AF6C-82A9-451A-A415-BE358CC6E6AC}"/>
              </a:ext>
            </a:extLst>
          </p:cNvPr>
          <p:cNvSpPr/>
          <p:nvPr/>
        </p:nvSpPr>
        <p:spPr>
          <a:xfrm>
            <a:off x="8301992" y="5542271"/>
            <a:ext cx="2624132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for example 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for example lorem ipsum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C4EDA40-85B3-4730-B17F-B7B30F3F5BF2}"/>
              </a:ext>
            </a:extLst>
          </p:cNvPr>
          <p:cNvSpPr/>
          <p:nvPr/>
        </p:nvSpPr>
        <p:spPr>
          <a:xfrm>
            <a:off x="8301991" y="5170840"/>
            <a:ext cx="13628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2194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3" grpId="0"/>
      <p:bldP spid="44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970AD941-1D02-4A17-A519-AF3A5CE13F06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869E23C-8C93-4EA1-B57E-5D97EE61AF46}"/>
              </a:ext>
            </a:extLst>
          </p:cNvPr>
          <p:cNvSpPr txBox="1"/>
          <p:nvPr/>
        </p:nvSpPr>
        <p:spPr>
          <a:xfrm>
            <a:off x="9162385" y="2548569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4E0C497D-A02B-4C90-BF67-C21A711ADF9B}"/>
              </a:ext>
            </a:extLst>
          </p:cNvPr>
          <p:cNvCxnSpPr>
            <a:cxnSpLocks/>
            <a:endCxn id="51" idx="2"/>
          </p:cNvCxnSpPr>
          <p:nvPr/>
        </p:nvCxnSpPr>
        <p:spPr>
          <a:xfrm flipV="1">
            <a:off x="5209309" y="2702457"/>
            <a:ext cx="2501812" cy="408322"/>
          </a:xfrm>
          <a:prstGeom prst="bentConnector3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7F1F12A5-58BF-44C2-BCF4-C347ED19AF8F}"/>
              </a:ext>
            </a:extLst>
          </p:cNvPr>
          <p:cNvGrpSpPr/>
          <p:nvPr/>
        </p:nvGrpSpPr>
        <p:grpSpPr>
          <a:xfrm>
            <a:off x="7661564" y="2118354"/>
            <a:ext cx="1267320" cy="1168206"/>
            <a:chOff x="7661564" y="2118354"/>
            <a:chExt cx="1267320" cy="1168206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56E56B6-E0E4-45B8-B017-D743F0A85CBC}"/>
                </a:ext>
              </a:extLst>
            </p:cNvPr>
            <p:cNvSpPr/>
            <p:nvPr/>
          </p:nvSpPr>
          <p:spPr>
            <a:xfrm>
              <a:off x="7711121" y="2118354"/>
              <a:ext cx="1168206" cy="116820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6D4A0B2-7531-4A8D-9F4C-766F3369729D}"/>
                </a:ext>
              </a:extLst>
            </p:cNvPr>
            <p:cNvSpPr txBox="1"/>
            <p:nvPr/>
          </p:nvSpPr>
          <p:spPr>
            <a:xfrm>
              <a:off x="7661564" y="2471625"/>
              <a:ext cx="12673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85%</a:t>
              </a:r>
            </a:p>
          </p:txBody>
        </p:sp>
      </p:grp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A76564CD-0A46-4D91-A1EA-808C624926A2}"/>
              </a:ext>
            </a:extLst>
          </p:cNvPr>
          <p:cNvCxnSpPr>
            <a:cxnSpLocks/>
            <a:stCxn id="43" idx="3"/>
            <a:endCxn id="74" idx="2"/>
          </p:cNvCxnSpPr>
          <p:nvPr/>
        </p:nvCxnSpPr>
        <p:spPr>
          <a:xfrm>
            <a:off x="3298825" y="5239184"/>
            <a:ext cx="3312730" cy="153889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9935493B-AE43-4E4C-8012-637852520828}"/>
              </a:ext>
            </a:extLst>
          </p:cNvPr>
          <p:cNvCxnSpPr>
            <a:cxnSpLocks/>
            <a:stCxn id="40" idx="5"/>
            <a:endCxn id="66" idx="2"/>
          </p:cNvCxnSpPr>
          <p:nvPr/>
        </p:nvCxnSpPr>
        <p:spPr>
          <a:xfrm flipV="1">
            <a:off x="5489575" y="4035245"/>
            <a:ext cx="1722171" cy="227626"/>
          </a:xfrm>
          <a:prstGeom prst="bentConnector3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F2BF99A-1A94-480F-B8ED-BB121D988AB4}"/>
              </a:ext>
            </a:extLst>
          </p:cNvPr>
          <p:cNvSpPr txBox="1"/>
          <p:nvPr/>
        </p:nvSpPr>
        <p:spPr>
          <a:xfrm>
            <a:off x="8529637" y="3881357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01BE43C-8336-4ABE-87B2-EFCD0786D2C1}"/>
              </a:ext>
            </a:extLst>
          </p:cNvPr>
          <p:cNvSpPr txBox="1"/>
          <p:nvPr/>
        </p:nvSpPr>
        <p:spPr>
          <a:xfrm>
            <a:off x="7934610" y="5239185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A686D8B-F081-4494-891B-029E20EE3379}"/>
              </a:ext>
            </a:extLst>
          </p:cNvPr>
          <p:cNvGrpSpPr/>
          <p:nvPr/>
        </p:nvGrpSpPr>
        <p:grpSpPr>
          <a:xfrm>
            <a:off x="7162189" y="3451142"/>
            <a:ext cx="1267320" cy="1168206"/>
            <a:chOff x="7162189" y="3451142"/>
            <a:chExt cx="1267320" cy="1168206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88A92696-7ACC-4AEA-8F3E-66D2AAB21101}"/>
                </a:ext>
              </a:extLst>
            </p:cNvPr>
            <p:cNvSpPr/>
            <p:nvPr/>
          </p:nvSpPr>
          <p:spPr>
            <a:xfrm>
              <a:off x="7211746" y="3451142"/>
              <a:ext cx="1168206" cy="116820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71A3177C-B44C-413F-9070-30B5BE47833A}"/>
                </a:ext>
              </a:extLst>
            </p:cNvPr>
            <p:cNvSpPr txBox="1"/>
            <p:nvPr/>
          </p:nvSpPr>
          <p:spPr>
            <a:xfrm>
              <a:off x="7162189" y="3812195"/>
              <a:ext cx="12673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45%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FC160AE-875A-466A-982B-8DAF2BFD5496}"/>
              </a:ext>
            </a:extLst>
          </p:cNvPr>
          <p:cNvGrpSpPr/>
          <p:nvPr/>
        </p:nvGrpSpPr>
        <p:grpSpPr>
          <a:xfrm>
            <a:off x="6561998" y="4808970"/>
            <a:ext cx="1267320" cy="1168206"/>
            <a:chOff x="6561998" y="4808970"/>
            <a:chExt cx="1267320" cy="1168206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A4990DCD-B289-40A5-A2DC-FAE15C097C42}"/>
                </a:ext>
              </a:extLst>
            </p:cNvPr>
            <p:cNvSpPr/>
            <p:nvPr/>
          </p:nvSpPr>
          <p:spPr>
            <a:xfrm>
              <a:off x="6611555" y="4808970"/>
              <a:ext cx="1168206" cy="116820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233FEE2-1A05-44F1-A78F-19EF300F624E}"/>
                </a:ext>
              </a:extLst>
            </p:cNvPr>
            <p:cNvSpPr txBox="1"/>
            <p:nvPr/>
          </p:nvSpPr>
          <p:spPr>
            <a:xfrm>
              <a:off x="6561998" y="5162241"/>
              <a:ext cx="12673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40%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843882B-D5D5-45AF-A5D6-A617ADB7F9D8}"/>
              </a:ext>
            </a:extLst>
          </p:cNvPr>
          <p:cNvGrpSpPr/>
          <p:nvPr/>
        </p:nvGrpSpPr>
        <p:grpSpPr>
          <a:xfrm>
            <a:off x="1523207" y="2232459"/>
            <a:ext cx="4687093" cy="4062413"/>
            <a:chOff x="1523207" y="2232459"/>
            <a:chExt cx="4687093" cy="4062413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9F7ED5-2B27-4A04-A161-83D0A56B76FF}"/>
                </a:ext>
              </a:extLst>
            </p:cNvPr>
            <p:cNvGrpSpPr/>
            <p:nvPr/>
          </p:nvGrpSpPr>
          <p:grpSpPr>
            <a:xfrm>
              <a:off x="1523207" y="2232459"/>
              <a:ext cx="4687093" cy="4062413"/>
              <a:chOff x="3809207" y="1636713"/>
              <a:chExt cx="4687093" cy="4062413"/>
            </a:xfrm>
          </p:grpSpPr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D003AF95-4768-4509-A14E-E0CAE42E4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6146" y="1780596"/>
                <a:ext cx="1771844" cy="1952625"/>
              </a:xfrm>
              <a:custGeom>
                <a:avLst/>
                <a:gdLst>
                  <a:gd name="T0" fmla="*/ 257 w 1064"/>
                  <a:gd name="T1" fmla="*/ 0 h 1164"/>
                  <a:gd name="T2" fmla="*/ 0 w 1064"/>
                  <a:gd name="T3" fmla="*/ 446 h 1164"/>
                  <a:gd name="T4" fmla="*/ 1064 w 1064"/>
                  <a:gd name="T5" fmla="*/ 1164 h 1164"/>
                  <a:gd name="T6" fmla="*/ 257 w 1064"/>
                  <a:gd name="T7" fmla="*/ 0 h 1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4" h="1164">
                    <a:moveTo>
                      <a:pt x="257" y="0"/>
                    </a:moveTo>
                    <a:lnTo>
                      <a:pt x="0" y="446"/>
                    </a:lnTo>
                    <a:lnTo>
                      <a:pt x="1064" y="1164"/>
                    </a:lnTo>
                    <a:lnTo>
                      <a:pt x="257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83FA202C-6E19-4A4F-89C0-BD3AB0989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7750" y="1651002"/>
                <a:ext cx="1293813" cy="1984374"/>
              </a:xfrm>
              <a:custGeom>
                <a:avLst/>
                <a:gdLst>
                  <a:gd name="T0" fmla="*/ 807 w 807"/>
                  <a:gd name="T1" fmla="*/ 0 h 1279"/>
                  <a:gd name="T2" fmla="*/ 67 w 807"/>
                  <a:gd name="T3" fmla="*/ 0 h 1279"/>
                  <a:gd name="T4" fmla="*/ 0 w 807"/>
                  <a:gd name="T5" fmla="*/ 115 h 1279"/>
                  <a:gd name="T6" fmla="*/ 807 w 807"/>
                  <a:gd name="T7" fmla="*/ 1279 h 1279"/>
                  <a:gd name="T8" fmla="*/ 807 w 807"/>
                  <a:gd name="T9" fmla="*/ 0 h 1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7" h="1279">
                    <a:moveTo>
                      <a:pt x="807" y="0"/>
                    </a:moveTo>
                    <a:lnTo>
                      <a:pt x="67" y="0"/>
                    </a:lnTo>
                    <a:lnTo>
                      <a:pt x="0" y="115"/>
                    </a:lnTo>
                    <a:lnTo>
                      <a:pt x="807" y="1279"/>
                    </a:lnTo>
                    <a:lnTo>
                      <a:pt x="807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4185DC01-06D6-4476-B59A-BA412DFA23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9207" y="2515032"/>
                <a:ext cx="2349500" cy="3171825"/>
              </a:xfrm>
              <a:custGeom>
                <a:avLst/>
                <a:gdLst>
                  <a:gd name="T0" fmla="*/ 416 w 1480"/>
                  <a:gd name="T1" fmla="*/ 0 h 1998"/>
                  <a:gd name="T2" fmla="*/ 0 w 1480"/>
                  <a:gd name="T3" fmla="*/ 718 h 1998"/>
                  <a:gd name="T4" fmla="*/ 740 w 1480"/>
                  <a:gd name="T5" fmla="*/ 1998 h 1998"/>
                  <a:gd name="T6" fmla="*/ 916 w 1480"/>
                  <a:gd name="T7" fmla="*/ 1998 h 1998"/>
                  <a:gd name="T8" fmla="*/ 1480 w 1480"/>
                  <a:gd name="T9" fmla="*/ 718 h 1998"/>
                  <a:gd name="T10" fmla="*/ 416 w 1480"/>
                  <a:gd name="T11" fmla="*/ 0 h 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80" h="1998">
                    <a:moveTo>
                      <a:pt x="416" y="0"/>
                    </a:moveTo>
                    <a:lnTo>
                      <a:pt x="0" y="718"/>
                    </a:lnTo>
                    <a:lnTo>
                      <a:pt x="740" y="1998"/>
                    </a:lnTo>
                    <a:lnTo>
                      <a:pt x="916" y="1998"/>
                    </a:lnTo>
                    <a:lnTo>
                      <a:pt x="1480" y="718"/>
                    </a:lnTo>
                    <a:lnTo>
                      <a:pt x="41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9BDDB241-870C-4A97-9379-60C7393A7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1132" y="3653270"/>
                <a:ext cx="1588294" cy="2032000"/>
              </a:xfrm>
              <a:custGeom>
                <a:avLst/>
                <a:gdLst>
                  <a:gd name="T0" fmla="*/ 0 w 993"/>
                  <a:gd name="T1" fmla="*/ 1280 h 1280"/>
                  <a:gd name="T2" fmla="*/ 993 w 993"/>
                  <a:gd name="T3" fmla="*/ 1280 h 1280"/>
                  <a:gd name="T4" fmla="*/ 564 w 993"/>
                  <a:gd name="T5" fmla="*/ 0 h 1280"/>
                  <a:gd name="T6" fmla="*/ 0 w 993"/>
                  <a:gd name="T7" fmla="*/ 1280 h 1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3" h="1280">
                    <a:moveTo>
                      <a:pt x="0" y="1280"/>
                    </a:moveTo>
                    <a:lnTo>
                      <a:pt x="993" y="1280"/>
                    </a:lnTo>
                    <a:lnTo>
                      <a:pt x="564" y="0"/>
                    </a:lnTo>
                    <a:lnTo>
                      <a:pt x="0" y="128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27E3C523-178B-4E78-84B2-F3DE15179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8544" y="1651002"/>
                <a:ext cx="2347912" cy="4028713"/>
              </a:xfrm>
              <a:custGeom>
                <a:avLst/>
                <a:gdLst>
                  <a:gd name="T0" fmla="*/ 1479 w 1479"/>
                  <a:gd name="T1" fmla="*/ 1279 h 2559"/>
                  <a:gd name="T2" fmla="*/ 740 w 1479"/>
                  <a:gd name="T3" fmla="*/ 0 h 2559"/>
                  <a:gd name="T4" fmla="*/ 0 w 1479"/>
                  <a:gd name="T5" fmla="*/ 0 h 2559"/>
                  <a:gd name="T6" fmla="*/ 0 w 1479"/>
                  <a:gd name="T7" fmla="*/ 1279 h 2559"/>
                  <a:gd name="T8" fmla="*/ 429 w 1479"/>
                  <a:gd name="T9" fmla="*/ 2559 h 2559"/>
                  <a:gd name="T10" fmla="*/ 740 w 1479"/>
                  <a:gd name="T11" fmla="*/ 2559 h 2559"/>
                  <a:gd name="T12" fmla="*/ 1479 w 1479"/>
                  <a:gd name="T13" fmla="*/ 1279 h 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79" h="2559">
                    <a:moveTo>
                      <a:pt x="1479" y="1279"/>
                    </a:moveTo>
                    <a:lnTo>
                      <a:pt x="740" y="0"/>
                    </a:lnTo>
                    <a:lnTo>
                      <a:pt x="0" y="0"/>
                    </a:lnTo>
                    <a:lnTo>
                      <a:pt x="0" y="1279"/>
                    </a:lnTo>
                    <a:lnTo>
                      <a:pt x="429" y="2559"/>
                    </a:lnTo>
                    <a:lnTo>
                      <a:pt x="740" y="2559"/>
                    </a:lnTo>
                    <a:lnTo>
                      <a:pt x="1479" y="1279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F66414BD-1933-4157-B27A-35A328F625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8388" y="1636713"/>
                <a:ext cx="2347912" cy="4062413"/>
              </a:xfrm>
              <a:custGeom>
                <a:avLst/>
                <a:gdLst>
                  <a:gd name="T0" fmla="*/ 1479 w 1479"/>
                  <a:gd name="T1" fmla="*/ 1279 h 2559"/>
                  <a:gd name="T2" fmla="*/ 740 w 1479"/>
                  <a:gd name="T3" fmla="*/ 0 h 2559"/>
                  <a:gd name="T4" fmla="*/ 0 w 1479"/>
                  <a:gd name="T5" fmla="*/ 0 h 2559"/>
                  <a:gd name="T6" fmla="*/ 0 w 1479"/>
                  <a:gd name="T7" fmla="*/ 1279 h 2559"/>
                  <a:gd name="T8" fmla="*/ 429 w 1479"/>
                  <a:gd name="T9" fmla="*/ 2559 h 2559"/>
                  <a:gd name="T10" fmla="*/ 740 w 1479"/>
                  <a:gd name="T11" fmla="*/ 2559 h 2559"/>
                  <a:gd name="T12" fmla="*/ 1479 w 1479"/>
                  <a:gd name="T13" fmla="*/ 1279 h 2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79" h="2559">
                    <a:moveTo>
                      <a:pt x="1479" y="1279"/>
                    </a:moveTo>
                    <a:lnTo>
                      <a:pt x="740" y="0"/>
                    </a:lnTo>
                    <a:lnTo>
                      <a:pt x="0" y="0"/>
                    </a:lnTo>
                    <a:lnTo>
                      <a:pt x="0" y="1279"/>
                    </a:lnTo>
                    <a:lnTo>
                      <a:pt x="429" y="2559"/>
                    </a:lnTo>
                    <a:lnTo>
                      <a:pt x="740" y="2559"/>
                    </a:lnTo>
                    <a:lnTo>
                      <a:pt x="1479" y="127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5">
                <a:extLst>
                  <a:ext uri="{FF2B5EF4-FFF2-40B4-BE49-F238E27FC236}">
                    <a16:creationId xmlns:a16="http://schemas.microsoft.com/office/drawing/2014/main" id="{65EA4A8C-6FA9-4E24-8D8C-C858445184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5738" y="2273300"/>
                <a:ext cx="874712" cy="1379538"/>
              </a:xfrm>
              <a:custGeom>
                <a:avLst/>
                <a:gdLst>
                  <a:gd name="T0" fmla="*/ 551 w 551"/>
                  <a:gd name="T1" fmla="*/ 0 h 869"/>
                  <a:gd name="T2" fmla="*/ 44 w 551"/>
                  <a:gd name="T3" fmla="*/ 0 h 869"/>
                  <a:gd name="T4" fmla="*/ 0 w 551"/>
                  <a:gd name="T5" fmla="*/ 76 h 869"/>
                  <a:gd name="T6" fmla="*/ 551 w 551"/>
                  <a:gd name="T7" fmla="*/ 869 h 869"/>
                  <a:gd name="T8" fmla="*/ 551 w 551"/>
                  <a:gd name="T9" fmla="*/ 0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1" h="869">
                    <a:moveTo>
                      <a:pt x="551" y="0"/>
                    </a:moveTo>
                    <a:lnTo>
                      <a:pt x="44" y="0"/>
                    </a:lnTo>
                    <a:lnTo>
                      <a:pt x="0" y="76"/>
                    </a:lnTo>
                    <a:lnTo>
                      <a:pt x="551" y="869"/>
                    </a:lnTo>
                    <a:lnTo>
                      <a:pt x="55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15B0F305-B5B5-45C0-843B-DF9BE7075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5738" y="2260600"/>
                <a:ext cx="874712" cy="1379538"/>
              </a:xfrm>
              <a:custGeom>
                <a:avLst/>
                <a:gdLst>
                  <a:gd name="T0" fmla="*/ 551 w 551"/>
                  <a:gd name="T1" fmla="*/ 0 h 869"/>
                  <a:gd name="T2" fmla="*/ 44 w 551"/>
                  <a:gd name="T3" fmla="*/ 0 h 869"/>
                  <a:gd name="T4" fmla="*/ 0 w 551"/>
                  <a:gd name="T5" fmla="*/ 76 h 869"/>
                  <a:gd name="T6" fmla="*/ 551 w 551"/>
                  <a:gd name="T7" fmla="*/ 869 h 869"/>
                  <a:gd name="T8" fmla="*/ 551 w 551"/>
                  <a:gd name="T9" fmla="*/ 0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1" h="869">
                    <a:moveTo>
                      <a:pt x="551" y="0"/>
                    </a:moveTo>
                    <a:lnTo>
                      <a:pt x="44" y="0"/>
                    </a:lnTo>
                    <a:lnTo>
                      <a:pt x="0" y="76"/>
                    </a:lnTo>
                    <a:lnTo>
                      <a:pt x="551" y="869"/>
                    </a:lnTo>
                    <a:lnTo>
                      <a:pt x="55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DE8AEFBB-77B6-482A-9C5F-A1C581BF9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5864" y="2378073"/>
                <a:ext cx="1135062" cy="1238250"/>
              </a:xfrm>
              <a:custGeom>
                <a:avLst/>
                <a:gdLst>
                  <a:gd name="T0" fmla="*/ 173 w 715"/>
                  <a:gd name="T1" fmla="*/ 0 h 780"/>
                  <a:gd name="T2" fmla="*/ 0 w 715"/>
                  <a:gd name="T3" fmla="*/ 298 h 780"/>
                  <a:gd name="T4" fmla="*/ 715 w 715"/>
                  <a:gd name="T5" fmla="*/ 780 h 780"/>
                  <a:gd name="T6" fmla="*/ 173 w 715"/>
                  <a:gd name="T7" fmla="*/ 0 h 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" h="780">
                    <a:moveTo>
                      <a:pt x="173" y="0"/>
                    </a:moveTo>
                    <a:lnTo>
                      <a:pt x="0" y="298"/>
                    </a:lnTo>
                    <a:lnTo>
                      <a:pt x="715" y="780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8">
                <a:extLst>
                  <a:ext uri="{FF2B5EF4-FFF2-40B4-BE49-F238E27FC236}">
                    <a16:creationId xmlns:a16="http://schemas.microsoft.com/office/drawing/2014/main" id="{E5C3DD62-4C0C-4D0B-B8BA-961B135EF3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1575" y="2397125"/>
                <a:ext cx="1135062" cy="1238250"/>
              </a:xfrm>
              <a:custGeom>
                <a:avLst/>
                <a:gdLst>
                  <a:gd name="T0" fmla="*/ 173 w 715"/>
                  <a:gd name="T1" fmla="*/ 0 h 780"/>
                  <a:gd name="T2" fmla="*/ 0 w 715"/>
                  <a:gd name="T3" fmla="*/ 298 h 780"/>
                  <a:gd name="T4" fmla="*/ 715 w 715"/>
                  <a:gd name="T5" fmla="*/ 780 h 780"/>
                  <a:gd name="T6" fmla="*/ 173 w 715"/>
                  <a:gd name="T7" fmla="*/ 0 h 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5" h="780">
                    <a:moveTo>
                      <a:pt x="173" y="0"/>
                    </a:moveTo>
                    <a:lnTo>
                      <a:pt x="0" y="298"/>
                    </a:lnTo>
                    <a:lnTo>
                      <a:pt x="715" y="780"/>
                    </a:lnTo>
                    <a:lnTo>
                      <a:pt x="17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1">
                <a:extLst>
                  <a:ext uri="{FF2B5EF4-FFF2-40B4-BE49-F238E27FC236}">
                    <a16:creationId xmlns:a16="http://schemas.microsoft.com/office/drawing/2014/main" id="{AED42347-F77E-4346-815D-14D2F3D55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3427" y="2824163"/>
                <a:ext cx="1670049" cy="2249487"/>
              </a:xfrm>
              <a:custGeom>
                <a:avLst/>
                <a:gdLst>
                  <a:gd name="T0" fmla="*/ 285 w 1018"/>
                  <a:gd name="T1" fmla="*/ 0 h 1378"/>
                  <a:gd name="T2" fmla="*/ 0 w 1018"/>
                  <a:gd name="T3" fmla="*/ 492 h 1378"/>
                  <a:gd name="T4" fmla="*/ 513 w 1018"/>
                  <a:gd name="T5" fmla="*/ 1378 h 1378"/>
                  <a:gd name="T6" fmla="*/ 628 w 1018"/>
                  <a:gd name="T7" fmla="*/ 1378 h 1378"/>
                  <a:gd name="T8" fmla="*/ 799 w 1018"/>
                  <a:gd name="T9" fmla="*/ 990 h 1378"/>
                  <a:gd name="T10" fmla="*/ 1018 w 1018"/>
                  <a:gd name="T11" fmla="*/ 493 h 1378"/>
                  <a:gd name="T12" fmla="*/ 285 w 1018"/>
                  <a:gd name="T13" fmla="*/ 0 h 1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8" h="1378">
                    <a:moveTo>
                      <a:pt x="285" y="0"/>
                    </a:moveTo>
                    <a:lnTo>
                      <a:pt x="0" y="492"/>
                    </a:lnTo>
                    <a:lnTo>
                      <a:pt x="513" y="1378"/>
                    </a:lnTo>
                    <a:lnTo>
                      <a:pt x="628" y="1378"/>
                    </a:lnTo>
                    <a:lnTo>
                      <a:pt x="799" y="990"/>
                    </a:lnTo>
                    <a:lnTo>
                      <a:pt x="1018" y="493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32">
                <a:extLst>
                  <a:ext uri="{FF2B5EF4-FFF2-40B4-BE49-F238E27FC236}">
                    <a16:creationId xmlns:a16="http://schemas.microsoft.com/office/drawing/2014/main" id="{3C40A11B-A605-472F-AB1D-11BA4B445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2886075"/>
                <a:ext cx="1616075" cy="2187575"/>
              </a:xfrm>
              <a:custGeom>
                <a:avLst/>
                <a:gdLst>
                  <a:gd name="T0" fmla="*/ 285 w 1018"/>
                  <a:gd name="T1" fmla="*/ 0 h 1378"/>
                  <a:gd name="T2" fmla="*/ 0 w 1018"/>
                  <a:gd name="T3" fmla="*/ 492 h 1378"/>
                  <a:gd name="T4" fmla="*/ 513 w 1018"/>
                  <a:gd name="T5" fmla="*/ 1378 h 1378"/>
                  <a:gd name="T6" fmla="*/ 628 w 1018"/>
                  <a:gd name="T7" fmla="*/ 1378 h 1378"/>
                  <a:gd name="T8" fmla="*/ 799 w 1018"/>
                  <a:gd name="T9" fmla="*/ 990 h 1378"/>
                  <a:gd name="T10" fmla="*/ 1018 w 1018"/>
                  <a:gd name="T11" fmla="*/ 493 h 1378"/>
                  <a:gd name="T12" fmla="*/ 285 w 1018"/>
                  <a:gd name="T13" fmla="*/ 0 h 1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8" h="1378">
                    <a:moveTo>
                      <a:pt x="285" y="0"/>
                    </a:moveTo>
                    <a:lnTo>
                      <a:pt x="0" y="492"/>
                    </a:lnTo>
                    <a:lnTo>
                      <a:pt x="513" y="1378"/>
                    </a:lnTo>
                    <a:lnTo>
                      <a:pt x="628" y="1378"/>
                    </a:lnTo>
                    <a:lnTo>
                      <a:pt x="799" y="990"/>
                    </a:lnTo>
                    <a:lnTo>
                      <a:pt x="1018" y="493"/>
                    </a:lnTo>
                    <a:lnTo>
                      <a:pt x="28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>
                <a:extLst>
                  <a:ext uri="{FF2B5EF4-FFF2-40B4-BE49-F238E27FC236}">
                    <a16:creationId xmlns:a16="http://schemas.microsoft.com/office/drawing/2014/main" id="{A32D23A3-02A2-487F-A4B9-12B2BCAB8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7200" y="3689350"/>
                <a:ext cx="1074737" cy="1384300"/>
              </a:xfrm>
              <a:custGeom>
                <a:avLst/>
                <a:gdLst>
                  <a:gd name="T0" fmla="*/ 384 w 677"/>
                  <a:gd name="T1" fmla="*/ 0 h 872"/>
                  <a:gd name="T2" fmla="*/ 0 w 677"/>
                  <a:gd name="T3" fmla="*/ 872 h 872"/>
                  <a:gd name="T4" fmla="*/ 677 w 677"/>
                  <a:gd name="T5" fmla="*/ 872 h 872"/>
                  <a:gd name="T6" fmla="*/ 384 w 677"/>
                  <a:gd name="T7" fmla="*/ 0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" h="872">
                    <a:moveTo>
                      <a:pt x="384" y="0"/>
                    </a:moveTo>
                    <a:lnTo>
                      <a:pt x="0" y="872"/>
                    </a:lnTo>
                    <a:lnTo>
                      <a:pt x="677" y="872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6">
                <a:extLst>
                  <a:ext uri="{FF2B5EF4-FFF2-40B4-BE49-F238E27FC236}">
                    <a16:creationId xmlns:a16="http://schemas.microsoft.com/office/drawing/2014/main" id="{B86AB6B6-EE2D-4DD4-9DA8-94B61A638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7200" y="3689350"/>
                <a:ext cx="1074737" cy="1384300"/>
              </a:xfrm>
              <a:custGeom>
                <a:avLst/>
                <a:gdLst>
                  <a:gd name="T0" fmla="*/ 384 w 677"/>
                  <a:gd name="T1" fmla="*/ 0 h 872"/>
                  <a:gd name="T2" fmla="*/ 0 w 677"/>
                  <a:gd name="T3" fmla="*/ 872 h 872"/>
                  <a:gd name="T4" fmla="*/ 677 w 677"/>
                  <a:gd name="T5" fmla="*/ 872 h 872"/>
                  <a:gd name="T6" fmla="*/ 384 w 677"/>
                  <a:gd name="T7" fmla="*/ 0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7" h="872">
                    <a:moveTo>
                      <a:pt x="384" y="0"/>
                    </a:moveTo>
                    <a:lnTo>
                      <a:pt x="0" y="872"/>
                    </a:lnTo>
                    <a:lnTo>
                      <a:pt x="677" y="872"/>
                    </a:lnTo>
                    <a:lnTo>
                      <a:pt x="38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39">
                <a:extLst>
                  <a:ext uri="{FF2B5EF4-FFF2-40B4-BE49-F238E27FC236}">
                    <a16:creationId xmlns:a16="http://schemas.microsoft.com/office/drawing/2014/main" id="{62A3A857-5DC0-405E-A464-325EDF51D0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3418" y="2273300"/>
                <a:ext cx="1619250" cy="2800350"/>
              </a:xfrm>
              <a:custGeom>
                <a:avLst/>
                <a:gdLst>
                  <a:gd name="T0" fmla="*/ 507 w 1020"/>
                  <a:gd name="T1" fmla="*/ 0 h 1772"/>
                  <a:gd name="T2" fmla="*/ 0 w 1020"/>
                  <a:gd name="T3" fmla="*/ 0 h 1772"/>
                  <a:gd name="T4" fmla="*/ 0 w 1020"/>
                  <a:gd name="T5" fmla="*/ 885 h 1772"/>
                  <a:gd name="T6" fmla="*/ 298 w 1020"/>
                  <a:gd name="T7" fmla="*/ 1772 h 1772"/>
                  <a:gd name="T8" fmla="*/ 507 w 1020"/>
                  <a:gd name="T9" fmla="*/ 1772 h 1772"/>
                  <a:gd name="T10" fmla="*/ 1020 w 1020"/>
                  <a:gd name="T11" fmla="*/ 886 h 1772"/>
                  <a:gd name="T12" fmla="*/ 507 w 1020"/>
                  <a:gd name="T13" fmla="*/ 0 h 1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0" h="1772">
                    <a:moveTo>
                      <a:pt x="507" y="0"/>
                    </a:moveTo>
                    <a:lnTo>
                      <a:pt x="0" y="0"/>
                    </a:lnTo>
                    <a:lnTo>
                      <a:pt x="0" y="885"/>
                    </a:lnTo>
                    <a:lnTo>
                      <a:pt x="298" y="1772"/>
                    </a:lnTo>
                    <a:lnTo>
                      <a:pt x="507" y="1772"/>
                    </a:lnTo>
                    <a:lnTo>
                      <a:pt x="1020" y="886"/>
                    </a:lnTo>
                    <a:lnTo>
                      <a:pt x="5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40">
                <a:extLst>
                  <a:ext uri="{FF2B5EF4-FFF2-40B4-BE49-F238E27FC236}">
                    <a16:creationId xmlns:a16="http://schemas.microsoft.com/office/drawing/2014/main" id="{97BB1063-9EE6-428E-9B6C-1AA7F7C10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6325" y="2260600"/>
                <a:ext cx="1619250" cy="2813050"/>
              </a:xfrm>
              <a:custGeom>
                <a:avLst/>
                <a:gdLst>
                  <a:gd name="T0" fmla="*/ 507 w 1020"/>
                  <a:gd name="T1" fmla="*/ 0 h 1772"/>
                  <a:gd name="T2" fmla="*/ 0 w 1020"/>
                  <a:gd name="T3" fmla="*/ 0 h 1772"/>
                  <a:gd name="T4" fmla="*/ 0 w 1020"/>
                  <a:gd name="T5" fmla="*/ 885 h 1772"/>
                  <a:gd name="T6" fmla="*/ 298 w 1020"/>
                  <a:gd name="T7" fmla="*/ 1772 h 1772"/>
                  <a:gd name="T8" fmla="*/ 507 w 1020"/>
                  <a:gd name="T9" fmla="*/ 1772 h 1772"/>
                  <a:gd name="T10" fmla="*/ 1020 w 1020"/>
                  <a:gd name="T11" fmla="*/ 886 h 1772"/>
                  <a:gd name="T12" fmla="*/ 507 w 1020"/>
                  <a:gd name="T13" fmla="*/ 0 h 1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0" h="1772">
                    <a:moveTo>
                      <a:pt x="507" y="0"/>
                    </a:moveTo>
                    <a:lnTo>
                      <a:pt x="0" y="0"/>
                    </a:lnTo>
                    <a:lnTo>
                      <a:pt x="0" y="885"/>
                    </a:lnTo>
                    <a:lnTo>
                      <a:pt x="298" y="1772"/>
                    </a:lnTo>
                    <a:lnTo>
                      <a:pt x="507" y="1772"/>
                    </a:lnTo>
                    <a:lnTo>
                      <a:pt x="1020" y="886"/>
                    </a:lnTo>
                    <a:lnTo>
                      <a:pt x="50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43">
                <a:extLst>
                  <a:ext uri="{FF2B5EF4-FFF2-40B4-BE49-F238E27FC236}">
                    <a16:creationId xmlns:a16="http://schemas.microsoft.com/office/drawing/2014/main" id="{AFA5E9DE-6197-40CD-B89E-B835B79D5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088" y="2690813"/>
                <a:ext cx="2259012" cy="1952625"/>
              </a:xfrm>
              <a:custGeom>
                <a:avLst/>
                <a:gdLst>
                  <a:gd name="T0" fmla="*/ 1067 w 1423"/>
                  <a:gd name="T1" fmla="*/ 0 h 1230"/>
                  <a:gd name="T2" fmla="*/ 357 w 1423"/>
                  <a:gd name="T3" fmla="*/ 0 h 1230"/>
                  <a:gd name="T4" fmla="*/ 0 w 1423"/>
                  <a:gd name="T5" fmla="*/ 615 h 1230"/>
                  <a:gd name="T6" fmla="*/ 357 w 1423"/>
                  <a:gd name="T7" fmla="*/ 1230 h 1230"/>
                  <a:gd name="T8" fmla="*/ 1067 w 1423"/>
                  <a:gd name="T9" fmla="*/ 1230 h 1230"/>
                  <a:gd name="T10" fmla="*/ 1423 w 1423"/>
                  <a:gd name="T11" fmla="*/ 615 h 1230"/>
                  <a:gd name="T12" fmla="*/ 1067 w 1423"/>
                  <a:gd name="T13" fmla="*/ 0 h 1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23" h="1230">
                    <a:moveTo>
                      <a:pt x="1067" y="0"/>
                    </a:moveTo>
                    <a:lnTo>
                      <a:pt x="357" y="0"/>
                    </a:lnTo>
                    <a:lnTo>
                      <a:pt x="0" y="615"/>
                    </a:lnTo>
                    <a:lnTo>
                      <a:pt x="357" y="1230"/>
                    </a:lnTo>
                    <a:lnTo>
                      <a:pt x="1067" y="1230"/>
                    </a:lnTo>
                    <a:lnTo>
                      <a:pt x="1423" y="615"/>
                    </a:lnTo>
                    <a:lnTo>
                      <a:pt x="106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3" name="Freeform 70">
              <a:extLst>
                <a:ext uri="{FF2B5EF4-FFF2-40B4-BE49-F238E27FC236}">
                  <a16:creationId xmlns:a16="http://schemas.microsoft.com/office/drawing/2014/main" id="{0BDE6047-43D7-4BE0-BEA7-66ECDA5D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6512" y="3719905"/>
              <a:ext cx="800482" cy="1087520"/>
            </a:xfrm>
            <a:custGeom>
              <a:avLst/>
              <a:gdLst/>
              <a:ahLst/>
              <a:cxnLst>
                <a:cxn ang="0">
                  <a:pos x="99" y="46"/>
                </a:cxn>
                <a:cxn ang="0">
                  <a:pos x="49" y="3"/>
                </a:cxn>
                <a:cxn ang="0">
                  <a:pos x="10" y="34"/>
                </a:cxn>
                <a:cxn ang="0">
                  <a:pos x="8" y="58"/>
                </a:cxn>
                <a:cxn ang="0">
                  <a:pos x="12" y="64"/>
                </a:cxn>
                <a:cxn ang="0">
                  <a:pos x="1" y="86"/>
                </a:cxn>
                <a:cxn ang="0">
                  <a:pos x="12" y="90"/>
                </a:cxn>
                <a:cxn ang="0">
                  <a:pos x="12" y="104"/>
                </a:cxn>
                <a:cxn ang="0">
                  <a:pos x="29" y="117"/>
                </a:cxn>
                <a:cxn ang="0">
                  <a:pos x="38" y="116"/>
                </a:cxn>
                <a:cxn ang="0">
                  <a:pos x="40" y="134"/>
                </a:cxn>
                <a:cxn ang="0">
                  <a:pos x="92" y="134"/>
                </a:cxn>
                <a:cxn ang="0">
                  <a:pos x="84" y="95"/>
                </a:cxn>
                <a:cxn ang="0">
                  <a:pos x="99" y="46"/>
                </a:cxn>
                <a:cxn ang="0">
                  <a:pos x="42" y="62"/>
                </a:cxn>
                <a:cxn ang="0">
                  <a:pos x="60" y="41"/>
                </a:cxn>
                <a:cxn ang="0">
                  <a:pos x="23" y="41"/>
                </a:cxn>
                <a:cxn ang="0">
                  <a:pos x="65" y="14"/>
                </a:cxn>
                <a:cxn ang="0">
                  <a:pos x="48" y="33"/>
                </a:cxn>
                <a:cxn ang="0">
                  <a:pos x="84" y="33"/>
                </a:cxn>
                <a:cxn ang="0">
                  <a:pos x="42" y="62"/>
                </a:cxn>
                <a:cxn ang="0">
                  <a:pos x="42" y="62"/>
                </a:cxn>
                <a:cxn ang="0">
                  <a:pos x="42" y="62"/>
                </a:cxn>
              </a:cxnLst>
              <a:rect l="0" t="0" r="r" b="b"/>
              <a:pathLst>
                <a:path w="99" h="134">
                  <a:moveTo>
                    <a:pt x="99" y="46"/>
                  </a:moveTo>
                  <a:cubicBezTo>
                    <a:pt x="99" y="9"/>
                    <a:pt x="70" y="0"/>
                    <a:pt x="49" y="3"/>
                  </a:cubicBezTo>
                  <a:cubicBezTo>
                    <a:pt x="28" y="5"/>
                    <a:pt x="10" y="15"/>
                    <a:pt x="10" y="34"/>
                  </a:cubicBezTo>
                  <a:cubicBezTo>
                    <a:pt x="10" y="52"/>
                    <a:pt x="8" y="58"/>
                    <a:pt x="8" y="58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2" y="64"/>
                    <a:pt x="0" y="83"/>
                    <a:pt x="1" y="86"/>
                  </a:cubicBezTo>
                  <a:cubicBezTo>
                    <a:pt x="2" y="88"/>
                    <a:pt x="12" y="90"/>
                    <a:pt x="12" y="90"/>
                  </a:cubicBezTo>
                  <a:cubicBezTo>
                    <a:pt x="12" y="90"/>
                    <a:pt x="13" y="91"/>
                    <a:pt x="12" y="104"/>
                  </a:cubicBezTo>
                  <a:cubicBezTo>
                    <a:pt x="11" y="118"/>
                    <a:pt x="22" y="119"/>
                    <a:pt x="29" y="117"/>
                  </a:cubicBezTo>
                  <a:cubicBezTo>
                    <a:pt x="33" y="117"/>
                    <a:pt x="35" y="116"/>
                    <a:pt x="38" y="116"/>
                  </a:cubicBezTo>
                  <a:cubicBezTo>
                    <a:pt x="40" y="134"/>
                    <a:pt x="40" y="134"/>
                    <a:pt x="40" y="134"/>
                  </a:cubicBezTo>
                  <a:cubicBezTo>
                    <a:pt x="92" y="134"/>
                    <a:pt x="92" y="134"/>
                    <a:pt x="92" y="134"/>
                  </a:cubicBezTo>
                  <a:cubicBezTo>
                    <a:pt x="84" y="95"/>
                    <a:pt x="84" y="95"/>
                    <a:pt x="84" y="95"/>
                  </a:cubicBezTo>
                  <a:cubicBezTo>
                    <a:pt x="87" y="82"/>
                    <a:pt x="99" y="75"/>
                    <a:pt x="99" y="46"/>
                  </a:cubicBezTo>
                  <a:close/>
                  <a:moveTo>
                    <a:pt x="42" y="62"/>
                  </a:moveTo>
                  <a:cubicBezTo>
                    <a:pt x="60" y="41"/>
                    <a:pt x="60" y="41"/>
                    <a:pt x="60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65" y="14"/>
                    <a:pt x="65" y="14"/>
                    <a:pt x="65" y="14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84" y="33"/>
                    <a:pt x="84" y="33"/>
                    <a:pt x="84" y="33"/>
                  </a:cubicBezTo>
                  <a:lnTo>
                    <a:pt x="42" y="62"/>
                  </a:lnTo>
                  <a:close/>
                  <a:moveTo>
                    <a:pt x="42" y="62"/>
                  </a:moveTo>
                  <a:cubicBezTo>
                    <a:pt x="42" y="62"/>
                    <a:pt x="42" y="62"/>
                    <a:pt x="42" y="62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endParaRPr lang="en-US" sz="2160"/>
            </a:p>
          </p:txBody>
        </p:sp>
      </p:grpSp>
    </p:spTree>
    <p:extLst>
      <p:ext uri="{BB962C8B-B14F-4D97-AF65-F5344CB8AC3E}">
        <p14:creationId xmlns:p14="http://schemas.microsoft.com/office/powerpoint/2010/main" val="29805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78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509AEDDB-5184-452F-A325-A1D3E2D64CC8}"/>
              </a:ext>
            </a:extLst>
          </p:cNvPr>
          <p:cNvGrpSpPr/>
          <p:nvPr/>
        </p:nvGrpSpPr>
        <p:grpSpPr>
          <a:xfrm>
            <a:off x="1371601" y="901700"/>
            <a:ext cx="3617913" cy="5054600"/>
            <a:chOff x="1371601" y="901700"/>
            <a:chExt cx="3617913" cy="5054600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F792A2E0-6FB7-4662-AF9D-F058980C64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71601" y="901700"/>
              <a:ext cx="3617913" cy="5054600"/>
            </a:xfrm>
            <a:custGeom>
              <a:avLst/>
              <a:gdLst>
                <a:gd name="T0" fmla="*/ 1600 w 1804"/>
                <a:gd name="T1" fmla="*/ 1053 h 2526"/>
                <a:gd name="T2" fmla="*/ 1728 w 1804"/>
                <a:gd name="T3" fmla="*/ 925 h 2526"/>
                <a:gd name="T4" fmla="*/ 1728 w 1804"/>
                <a:gd name="T5" fmla="*/ 863 h 2526"/>
                <a:gd name="T6" fmla="*/ 1656 w 1804"/>
                <a:gd name="T7" fmla="*/ 791 h 2526"/>
                <a:gd name="T8" fmla="*/ 1594 w 1804"/>
                <a:gd name="T9" fmla="*/ 791 h 2526"/>
                <a:gd name="T10" fmla="*/ 1465 w 1804"/>
                <a:gd name="T11" fmla="*/ 920 h 2526"/>
                <a:gd name="T12" fmla="*/ 999 w 1804"/>
                <a:gd name="T13" fmla="*/ 727 h 2526"/>
                <a:gd name="T14" fmla="*/ 999 w 1804"/>
                <a:gd name="T15" fmla="*/ 596 h 2526"/>
                <a:gd name="T16" fmla="*/ 1118 w 1804"/>
                <a:gd name="T17" fmla="*/ 596 h 2526"/>
                <a:gd name="T18" fmla="*/ 1118 w 1804"/>
                <a:gd name="T19" fmla="*/ 492 h 2526"/>
                <a:gd name="T20" fmla="*/ 1256 w 1804"/>
                <a:gd name="T21" fmla="*/ 446 h 2526"/>
                <a:gd name="T22" fmla="*/ 1415 w 1804"/>
                <a:gd name="T23" fmla="*/ 257 h 2526"/>
                <a:gd name="T24" fmla="*/ 1256 w 1804"/>
                <a:gd name="T25" fmla="*/ 68 h 2526"/>
                <a:gd name="T26" fmla="*/ 907 w 1804"/>
                <a:gd name="T27" fmla="*/ 0 h 2526"/>
                <a:gd name="T28" fmla="*/ 558 w 1804"/>
                <a:gd name="T29" fmla="*/ 68 h 2526"/>
                <a:gd name="T30" fmla="*/ 398 w 1804"/>
                <a:gd name="T31" fmla="*/ 257 h 2526"/>
                <a:gd name="T32" fmla="*/ 558 w 1804"/>
                <a:gd name="T33" fmla="*/ 446 h 2526"/>
                <a:gd name="T34" fmla="*/ 686 w 1804"/>
                <a:gd name="T35" fmla="*/ 490 h 2526"/>
                <a:gd name="T36" fmla="*/ 686 w 1804"/>
                <a:gd name="T37" fmla="*/ 596 h 2526"/>
                <a:gd name="T38" fmla="*/ 814 w 1804"/>
                <a:gd name="T39" fmla="*/ 596 h 2526"/>
                <a:gd name="T40" fmla="*/ 814 w 1804"/>
                <a:gd name="T41" fmla="*/ 726 h 2526"/>
                <a:gd name="T42" fmla="*/ 264 w 1804"/>
                <a:gd name="T43" fmla="*/ 986 h 2526"/>
                <a:gd name="T44" fmla="*/ 0 w 1804"/>
                <a:gd name="T45" fmla="*/ 1624 h 2526"/>
                <a:gd name="T46" fmla="*/ 264 w 1804"/>
                <a:gd name="T47" fmla="*/ 2262 h 2526"/>
                <a:gd name="T48" fmla="*/ 902 w 1804"/>
                <a:gd name="T49" fmla="*/ 2526 h 2526"/>
                <a:gd name="T50" fmla="*/ 1540 w 1804"/>
                <a:gd name="T51" fmla="*/ 2262 h 2526"/>
                <a:gd name="T52" fmla="*/ 1804 w 1804"/>
                <a:gd name="T53" fmla="*/ 1624 h 2526"/>
                <a:gd name="T54" fmla="*/ 1600 w 1804"/>
                <a:gd name="T55" fmla="*/ 1053 h 2526"/>
                <a:gd name="T56" fmla="*/ 472 w 1804"/>
                <a:gd name="T57" fmla="*/ 257 h 2526"/>
                <a:gd name="T58" fmla="*/ 907 w 1804"/>
                <a:gd name="T59" fmla="*/ 74 h 2526"/>
                <a:gd name="T60" fmla="*/ 1341 w 1804"/>
                <a:gd name="T61" fmla="*/ 257 h 2526"/>
                <a:gd name="T62" fmla="*/ 1118 w 1804"/>
                <a:gd name="T63" fmla="*/ 416 h 2526"/>
                <a:gd name="T64" fmla="*/ 1118 w 1804"/>
                <a:gd name="T65" fmla="*/ 359 h 2526"/>
                <a:gd name="T66" fmla="*/ 686 w 1804"/>
                <a:gd name="T67" fmla="*/ 359 h 2526"/>
                <a:gd name="T68" fmla="*/ 686 w 1804"/>
                <a:gd name="T69" fmla="*/ 414 h 2526"/>
                <a:gd name="T70" fmla="*/ 472 w 1804"/>
                <a:gd name="T71" fmla="*/ 257 h 2526"/>
                <a:gd name="T72" fmla="*/ 902 w 1804"/>
                <a:gd name="T73" fmla="*/ 2305 h 2526"/>
                <a:gd name="T74" fmla="*/ 222 w 1804"/>
                <a:gd name="T75" fmla="*/ 1624 h 2526"/>
                <a:gd name="T76" fmla="*/ 902 w 1804"/>
                <a:gd name="T77" fmla="*/ 944 h 2526"/>
                <a:gd name="T78" fmla="*/ 1582 w 1804"/>
                <a:gd name="T79" fmla="*/ 1624 h 2526"/>
                <a:gd name="T80" fmla="*/ 902 w 1804"/>
                <a:gd name="T81" fmla="*/ 2305 h 2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04" h="2526">
                  <a:moveTo>
                    <a:pt x="1600" y="1053"/>
                  </a:moveTo>
                  <a:cubicBezTo>
                    <a:pt x="1728" y="925"/>
                    <a:pt x="1728" y="925"/>
                    <a:pt x="1728" y="925"/>
                  </a:cubicBezTo>
                  <a:cubicBezTo>
                    <a:pt x="1745" y="908"/>
                    <a:pt x="1745" y="880"/>
                    <a:pt x="1728" y="863"/>
                  </a:cubicBezTo>
                  <a:cubicBezTo>
                    <a:pt x="1656" y="791"/>
                    <a:pt x="1656" y="791"/>
                    <a:pt x="1656" y="791"/>
                  </a:cubicBezTo>
                  <a:cubicBezTo>
                    <a:pt x="1639" y="774"/>
                    <a:pt x="1611" y="774"/>
                    <a:pt x="1594" y="791"/>
                  </a:cubicBezTo>
                  <a:cubicBezTo>
                    <a:pt x="1465" y="920"/>
                    <a:pt x="1465" y="920"/>
                    <a:pt x="1465" y="920"/>
                  </a:cubicBezTo>
                  <a:cubicBezTo>
                    <a:pt x="1331" y="812"/>
                    <a:pt x="1170" y="746"/>
                    <a:pt x="999" y="727"/>
                  </a:cubicBezTo>
                  <a:cubicBezTo>
                    <a:pt x="999" y="596"/>
                    <a:pt x="999" y="596"/>
                    <a:pt x="999" y="596"/>
                  </a:cubicBezTo>
                  <a:cubicBezTo>
                    <a:pt x="1118" y="596"/>
                    <a:pt x="1118" y="596"/>
                    <a:pt x="1118" y="596"/>
                  </a:cubicBezTo>
                  <a:cubicBezTo>
                    <a:pt x="1118" y="492"/>
                    <a:pt x="1118" y="492"/>
                    <a:pt x="1118" y="492"/>
                  </a:cubicBezTo>
                  <a:cubicBezTo>
                    <a:pt x="1168" y="481"/>
                    <a:pt x="1215" y="465"/>
                    <a:pt x="1256" y="446"/>
                  </a:cubicBezTo>
                  <a:cubicBezTo>
                    <a:pt x="1359" y="398"/>
                    <a:pt x="1415" y="331"/>
                    <a:pt x="1415" y="257"/>
                  </a:cubicBezTo>
                  <a:cubicBezTo>
                    <a:pt x="1415" y="183"/>
                    <a:pt x="1359" y="116"/>
                    <a:pt x="1256" y="68"/>
                  </a:cubicBezTo>
                  <a:cubicBezTo>
                    <a:pt x="1162" y="24"/>
                    <a:pt x="1038" y="0"/>
                    <a:pt x="907" y="0"/>
                  </a:cubicBezTo>
                  <a:cubicBezTo>
                    <a:pt x="776" y="0"/>
                    <a:pt x="652" y="24"/>
                    <a:pt x="558" y="68"/>
                  </a:cubicBezTo>
                  <a:cubicBezTo>
                    <a:pt x="455" y="116"/>
                    <a:pt x="398" y="183"/>
                    <a:pt x="398" y="257"/>
                  </a:cubicBezTo>
                  <a:cubicBezTo>
                    <a:pt x="398" y="331"/>
                    <a:pt x="455" y="398"/>
                    <a:pt x="558" y="446"/>
                  </a:cubicBezTo>
                  <a:cubicBezTo>
                    <a:pt x="596" y="464"/>
                    <a:pt x="640" y="479"/>
                    <a:pt x="686" y="490"/>
                  </a:cubicBezTo>
                  <a:cubicBezTo>
                    <a:pt x="686" y="596"/>
                    <a:pt x="686" y="596"/>
                    <a:pt x="686" y="596"/>
                  </a:cubicBezTo>
                  <a:cubicBezTo>
                    <a:pt x="814" y="596"/>
                    <a:pt x="814" y="596"/>
                    <a:pt x="814" y="596"/>
                  </a:cubicBezTo>
                  <a:cubicBezTo>
                    <a:pt x="814" y="726"/>
                    <a:pt x="814" y="726"/>
                    <a:pt x="814" y="726"/>
                  </a:cubicBezTo>
                  <a:cubicBezTo>
                    <a:pt x="606" y="746"/>
                    <a:pt x="414" y="837"/>
                    <a:pt x="264" y="986"/>
                  </a:cubicBezTo>
                  <a:cubicBezTo>
                    <a:pt x="94" y="1157"/>
                    <a:pt x="0" y="1383"/>
                    <a:pt x="0" y="1624"/>
                  </a:cubicBezTo>
                  <a:cubicBezTo>
                    <a:pt x="0" y="1865"/>
                    <a:pt x="94" y="2092"/>
                    <a:pt x="264" y="2262"/>
                  </a:cubicBezTo>
                  <a:cubicBezTo>
                    <a:pt x="434" y="2433"/>
                    <a:pt x="661" y="2526"/>
                    <a:pt x="902" y="2526"/>
                  </a:cubicBezTo>
                  <a:cubicBezTo>
                    <a:pt x="1143" y="2526"/>
                    <a:pt x="1370" y="2433"/>
                    <a:pt x="1540" y="2262"/>
                  </a:cubicBezTo>
                  <a:cubicBezTo>
                    <a:pt x="1710" y="2092"/>
                    <a:pt x="1804" y="1865"/>
                    <a:pt x="1804" y="1624"/>
                  </a:cubicBezTo>
                  <a:cubicBezTo>
                    <a:pt x="1804" y="1413"/>
                    <a:pt x="1732" y="1214"/>
                    <a:pt x="1600" y="1053"/>
                  </a:cubicBezTo>
                  <a:close/>
                  <a:moveTo>
                    <a:pt x="472" y="257"/>
                  </a:moveTo>
                  <a:cubicBezTo>
                    <a:pt x="472" y="170"/>
                    <a:pt x="651" y="74"/>
                    <a:pt x="907" y="74"/>
                  </a:cubicBezTo>
                  <a:cubicBezTo>
                    <a:pt x="1163" y="74"/>
                    <a:pt x="1341" y="170"/>
                    <a:pt x="1341" y="257"/>
                  </a:cubicBezTo>
                  <a:cubicBezTo>
                    <a:pt x="1341" y="317"/>
                    <a:pt x="1255" y="382"/>
                    <a:pt x="1118" y="416"/>
                  </a:cubicBezTo>
                  <a:cubicBezTo>
                    <a:pt x="1118" y="359"/>
                    <a:pt x="1118" y="359"/>
                    <a:pt x="1118" y="359"/>
                  </a:cubicBezTo>
                  <a:cubicBezTo>
                    <a:pt x="686" y="359"/>
                    <a:pt x="686" y="359"/>
                    <a:pt x="686" y="359"/>
                  </a:cubicBezTo>
                  <a:cubicBezTo>
                    <a:pt x="686" y="414"/>
                    <a:pt x="686" y="414"/>
                    <a:pt x="686" y="414"/>
                  </a:cubicBezTo>
                  <a:cubicBezTo>
                    <a:pt x="554" y="379"/>
                    <a:pt x="472" y="316"/>
                    <a:pt x="472" y="257"/>
                  </a:cubicBezTo>
                  <a:close/>
                  <a:moveTo>
                    <a:pt x="902" y="2305"/>
                  </a:moveTo>
                  <a:cubicBezTo>
                    <a:pt x="527" y="2305"/>
                    <a:pt x="222" y="2000"/>
                    <a:pt x="222" y="1624"/>
                  </a:cubicBezTo>
                  <a:cubicBezTo>
                    <a:pt x="222" y="1249"/>
                    <a:pt x="527" y="944"/>
                    <a:pt x="902" y="944"/>
                  </a:cubicBezTo>
                  <a:cubicBezTo>
                    <a:pt x="1277" y="944"/>
                    <a:pt x="1582" y="1249"/>
                    <a:pt x="1582" y="1624"/>
                  </a:cubicBezTo>
                  <a:cubicBezTo>
                    <a:pt x="1582" y="2000"/>
                    <a:pt x="1277" y="2305"/>
                    <a:pt x="902" y="230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51F56563-D725-46E2-86AE-F1673F930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988" y="2876550"/>
              <a:ext cx="612775" cy="454025"/>
            </a:xfrm>
            <a:custGeom>
              <a:avLst/>
              <a:gdLst>
                <a:gd name="T0" fmla="*/ 306 w 306"/>
                <a:gd name="T1" fmla="*/ 169 h 227"/>
                <a:gd name="T2" fmla="*/ 306 w 306"/>
                <a:gd name="T3" fmla="*/ 0 h 227"/>
                <a:gd name="T4" fmla="*/ 0 w 306"/>
                <a:gd name="T5" fmla="*/ 78 h 227"/>
                <a:gd name="T6" fmla="*/ 81 w 306"/>
                <a:gd name="T7" fmla="*/ 227 h 227"/>
                <a:gd name="T8" fmla="*/ 306 w 306"/>
                <a:gd name="T9" fmla="*/ 16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27">
                  <a:moveTo>
                    <a:pt x="306" y="169"/>
                  </a:moveTo>
                  <a:cubicBezTo>
                    <a:pt x="306" y="0"/>
                    <a:pt x="306" y="0"/>
                    <a:pt x="306" y="0"/>
                  </a:cubicBezTo>
                  <a:cubicBezTo>
                    <a:pt x="195" y="0"/>
                    <a:pt x="91" y="29"/>
                    <a:pt x="0" y="78"/>
                  </a:cubicBezTo>
                  <a:cubicBezTo>
                    <a:pt x="81" y="227"/>
                    <a:pt x="81" y="227"/>
                    <a:pt x="81" y="227"/>
                  </a:cubicBezTo>
                  <a:cubicBezTo>
                    <a:pt x="148" y="190"/>
                    <a:pt x="225" y="169"/>
                    <a:pt x="306" y="169"/>
                  </a:cubicBez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34912EB1-88CF-4DAE-9139-F3B6A4778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388" y="3032125"/>
              <a:ext cx="771525" cy="849313"/>
            </a:xfrm>
            <a:custGeom>
              <a:avLst/>
              <a:gdLst>
                <a:gd name="T0" fmla="*/ 385 w 385"/>
                <a:gd name="T1" fmla="*/ 149 h 424"/>
                <a:gd name="T2" fmla="*/ 304 w 385"/>
                <a:gd name="T3" fmla="*/ 0 h 424"/>
                <a:gd name="T4" fmla="*/ 0 w 385"/>
                <a:gd name="T5" fmla="*/ 375 h 424"/>
                <a:gd name="T6" fmla="*/ 162 w 385"/>
                <a:gd name="T7" fmla="*/ 424 h 424"/>
                <a:gd name="T8" fmla="*/ 385 w 385"/>
                <a:gd name="T9" fmla="*/ 149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424">
                  <a:moveTo>
                    <a:pt x="385" y="149"/>
                  </a:moveTo>
                  <a:cubicBezTo>
                    <a:pt x="304" y="0"/>
                    <a:pt x="304" y="0"/>
                    <a:pt x="304" y="0"/>
                  </a:cubicBezTo>
                  <a:cubicBezTo>
                    <a:pt x="159" y="80"/>
                    <a:pt x="48" y="214"/>
                    <a:pt x="0" y="375"/>
                  </a:cubicBezTo>
                  <a:cubicBezTo>
                    <a:pt x="162" y="424"/>
                    <a:pt x="162" y="424"/>
                    <a:pt x="162" y="424"/>
                  </a:cubicBezTo>
                  <a:cubicBezTo>
                    <a:pt x="198" y="306"/>
                    <a:pt x="279" y="207"/>
                    <a:pt x="385" y="149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4A32E04-49F5-4E58-B3E0-835657771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276" y="2876550"/>
              <a:ext cx="2003425" cy="2549525"/>
            </a:xfrm>
            <a:custGeom>
              <a:avLst/>
              <a:gdLst>
                <a:gd name="T0" fmla="*/ 362 w 999"/>
                <a:gd name="T1" fmla="*/ 0 h 1274"/>
                <a:gd name="T2" fmla="*/ 362 w 999"/>
                <a:gd name="T3" fmla="*/ 169 h 1274"/>
                <a:gd name="T4" fmla="*/ 830 w 999"/>
                <a:gd name="T5" fmla="*/ 637 h 1274"/>
                <a:gd name="T6" fmla="*/ 362 w 999"/>
                <a:gd name="T7" fmla="*/ 1105 h 1274"/>
                <a:gd name="T8" fmla="*/ 96 w 999"/>
                <a:gd name="T9" fmla="*/ 1022 h 1274"/>
                <a:gd name="T10" fmla="*/ 0 w 999"/>
                <a:gd name="T11" fmla="*/ 1162 h 1274"/>
                <a:gd name="T12" fmla="*/ 362 w 999"/>
                <a:gd name="T13" fmla="*/ 1274 h 1274"/>
                <a:gd name="T14" fmla="*/ 999 w 999"/>
                <a:gd name="T15" fmla="*/ 637 h 1274"/>
                <a:gd name="T16" fmla="*/ 362 w 999"/>
                <a:gd name="T17" fmla="*/ 0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9" h="1274">
                  <a:moveTo>
                    <a:pt x="362" y="0"/>
                  </a:moveTo>
                  <a:cubicBezTo>
                    <a:pt x="362" y="169"/>
                    <a:pt x="362" y="169"/>
                    <a:pt x="362" y="169"/>
                  </a:cubicBezTo>
                  <a:cubicBezTo>
                    <a:pt x="620" y="169"/>
                    <a:pt x="830" y="379"/>
                    <a:pt x="830" y="637"/>
                  </a:cubicBezTo>
                  <a:cubicBezTo>
                    <a:pt x="830" y="896"/>
                    <a:pt x="620" y="1105"/>
                    <a:pt x="362" y="1105"/>
                  </a:cubicBezTo>
                  <a:cubicBezTo>
                    <a:pt x="263" y="1105"/>
                    <a:pt x="172" y="1075"/>
                    <a:pt x="96" y="1022"/>
                  </a:cubicBezTo>
                  <a:cubicBezTo>
                    <a:pt x="0" y="1162"/>
                    <a:pt x="0" y="1162"/>
                    <a:pt x="0" y="1162"/>
                  </a:cubicBezTo>
                  <a:cubicBezTo>
                    <a:pt x="103" y="1233"/>
                    <a:pt x="228" y="1274"/>
                    <a:pt x="362" y="1274"/>
                  </a:cubicBezTo>
                  <a:cubicBezTo>
                    <a:pt x="714" y="1274"/>
                    <a:pt x="999" y="989"/>
                    <a:pt x="999" y="637"/>
                  </a:cubicBezTo>
                  <a:cubicBezTo>
                    <a:pt x="999" y="285"/>
                    <a:pt x="714" y="0"/>
                    <a:pt x="362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250313E3-886C-4AD7-9CB9-CC446D35B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3413" y="3783013"/>
              <a:ext cx="742950" cy="1419225"/>
            </a:xfrm>
            <a:custGeom>
              <a:avLst/>
              <a:gdLst>
                <a:gd name="T0" fmla="*/ 169 w 371"/>
                <a:gd name="T1" fmla="*/ 184 h 709"/>
                <a:gd name="T2" fmla="*/ 189 w 371"/>
                <a:gd name="T3" fmla="*/ 49 h 709"/>
                <a:gd name="T4" fmla="*/ 27 w 371"/>
                <a:gd name="T5" fmla="*/ 0 h 709"/>
                <a:gd name="T6" fmla="*/ 0 w 371"/>
                <a:gd name="T7" fmla="*/ 184 h 709"/>
                <a:gd name="T8" fmla="*/ 275 w 371"/>
                <a:gd name="T9" fmla="*/ 709 h 709"/>
                <a:gd name="T10" fmla="*/ 371 w 371"/>
                <a:gd name="T11" fmla="*/ 569 h 709"/>
                <a:gd name="T12" fmla="*/ 169 w 371"/>
                <a:gd name="T13" fmla="*/ 184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1" h="709">
                  <a:moveTo>
                    <a:pt x="169" y="184"/>
                  </a:moveTo>
                  <a:cubicBezTo>
                    <a:pt x="169" y="137"/>
                    <a:pt x="176" y="92"/>
                    <a:pt x="189" y="49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9" y="59"/>
                    <a:pt x="0" y="120"/>
                    <a:pt x="0" y="184"/>
                  </a:cubicBezTo>
                  <a:cubicBezTo>
                    <a:pt x="0" y="402"/>
                    <a:pt x="109" y="594"/>
                    <a:pt x="275" y="709"/>
                  </a:cubicBezTo>
                  <a:cubicBezTo>
                    <a:pt x="371" y="569"/>
                    <a:pt x="371" y="569"/>
                    <a:pt x="371" y="569"/>
                  </a:cubicBezTo>
                  <a:cubicBezTo>
                    <a:pt x="249" y="485"/>
                    <a:pt x="169" y="344"/>
                    <a:pt x="169" y="184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3A36CC6-2616-42B8-987F-AE0E1A94E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214688"/>
              <a:ext cx="450850" cy="936625"/>
            </a:xfrm>
            <a:custGeom>
              <a:avLst/>
              <a:gdLst>
                <a:gd name="T0" fmla="*/ 225 w 225"/>
                <a:gd name="T1" fmla="*/ 468 h 468"/>
                <a:gd name="T2" fmla="*/ 225 w 225"/>
                <a:gd name="T3" fmla="*/ 0 h 468"/>
                <a:gd name="T4" fmla="*/ 0 w 225"/>
                <a:gd name="T5" fmla="*/ 58 h 468"/>
                <a:gd name="T6" fmla="*/ 225 w 225"/>
                <a:gd name="T7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" h="468">
                  <a:moveTo>
                    <a:pt x="225" y="468"/>
                  </a:moveTo>
                  <a:cubicBezTo>
                    <a:pt x="225" y="0"/>
                    <a:pt x="225" y="0"/>
                    <a:pt x="225" y="0"/>
                  </a:cubicBezTo>
                  <a:cubicBezTo>
                    <a:pt x="144" y="0"/>
                    <a:pt x="67" y="21"/>
                    <a:pt x="0" y="58"/>
                  </a:cubicBezTo>
                  <a:cubicBezTo>
                    <a:pt x="225" y="468"/>
                    <a:pt x="225" y="468"/>
                    <a:pt x="225" y="468"/>
                  </a:cubicBezTo>
                </a:path>
              </a:pathLst>
            </a:custGeom>
            <a:solidFill>
              <a:srgbClr val="FAE6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AB67FEE8-7724-4197-9F44-3074CD5CC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238" y="3330575"/>
              <a:ext cx="898525" cy="820738"/>
            </a:xfrm>
            <a:custGeom>
              <a:avLst/>
              <a:gdLst>
                <a:gd name="T0" fmla="*/ 223 w 448"/>
                <a:gd name="T1" fmla="*/ 0 h 410"/>
                <a:gd name="T2" fmla="*/ 0 w 448"/>
                <a:gd name="T3" fmla="*/ 275 h 410"/>
                <a:gd name="T4" fmla="*/ 448 w 448"/>
                <a:gd name="T5" fmla="*/ 410 h 410"/>
                <a:gd name="T6" fmla="*/ 223 w 448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8" h="410">
                  <a:moveTo>
                    <a:pt x="223" y="0"/>
                  </a:moveTo>
                  <a:cubicBezTo>
                    <a:pt x="117" y="58"/>
                    <a:pt x="36" y="157"/>
                    <a:pt x="0" y="275"/>
                  </a:cubicBezTo>
                  <a:cubicBezTo>
                    <a:pt x="448" y="410"/>
                    <a:pt x="448" y="410"/>
                    <a:pt x="448" y="410"/>
                  </a:cubicBezTo>
                  <a:cubicBezTo>
                    <a:pt x="223" y="0"/>
                    <a:pt x="223" y="0"/>
                    <a:pt x="223" y="0"/>
                  </a:cubicBezTo>
                </a:path>
              </a:pathLst>
            </a:custGeom>
            <a:solidFill>
              <a:srgbClr val="7FCE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C430B7D0-0820-4AC9-99D5-32876303C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6363" y="3214688"/>
              <a:ext cx="1473200" cy="1873250"/>
            </a:xfrm>
            <a:custGeom>
              <a:avLst/>
              <a:gdLst>
                <a:gd name="T0" fmla="*/ 0 w 734"/>
                <a:gd name="T1" fmla="*/ 853 h 936"/>
                <a:gd name="T2" fmla="*/ 266 w 734"/>
                <a:gd name="T3" fmla="*/ 936 h 936"/>
                <a:gd name="T4" fmla="*/ 734 w 734"/>
                <a:gd name="T5" fmla="*/ 468 h 936"/>
                <a:gd name="T6" fmla="*/ 266 w 734"/>
                <a:gd name="T7" fmla="*/ 0 h 936"/>
                <a:gd name="T8" fmla="*/ 266 w 734"/>
                <a:gd name="T9" fmla="*/ 468 h 936"/>
                <a:gd name="T10" fmla="*/ 0 w 734"/>
                <a:gd name="T11" fmla="*/ 853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4" h="936">
                  <a:moveTo>
                    <a:pt x="0" y="853"/>
                  </a:moveTo>
                  <a:cubicBezTo>
                    <a:pt x="76" y="906"/>
                    <a:pt x="167" y="936"/>
                    <a:pt x="266" y="936"/>
                  </a:cubicBezTo>
                  <a:cubicBezTo>
                    <a:pt x="524" y="936"/>
                    <a:pt x="734" y="727"/>
                    <a:pt x="734" y="468"/>
                  </a:cubicBezTo>
                  <a:cubicBezTo>
                    <a:pt x="734" y="210"/>
                    <a:pt x="524" y="0"/>
                    <a:pt x="266" y="0"/>
                  </a:cubicBezTo>
                  <a:cubicBezTo>
                    <a:pt x="266" y="468"/>
                    <a:pt x="266" y="468"/>
                    <a:pt x="266" y="468"/>
                  </a:cubicBezTo>
                  <a:cubicBezTo>
                    <a:pt x="0" y="853"/>
                    <a:pt x="0" y="853"/>
                    <a:pt x="0" y="853"/>
                  </a:cubicBezTo>
                </a:path>
              </a:pathLst>
            </a:custGeom>
            <a:solidFill>
              <a:srgbClr val="EE7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21875C7A-4DEE-42E5-80D5-F40CB1C7B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1551" y="3881438"/>
              <a:ext cx="938213" cy="1039813"/>
            </a:xfrm>
            <a:custGeom>
              <a:avLst/>
              <a:gdLst>
                <a:gd name="T0" fmla="*/ 20 w 468"/>
                <a:gd name="T1" fmla="*/ 0 h 520"/>
                <a:gd name="T2" fmla="*/ 0 w 468"/>
                <a:gd name="T3" fmla="*/ 135 h 520"/>
                <a:gd name="T4" fmla="*/ 202 w 468"/>
                <a:gd name="T5" fmla="*/ 520 h 520"/>
                <a:gd name="T6" fmla="*/ 468 w 468"/>
                <a:gd name="T7" fmla="*/ 135 h 520"/>
                <a:gd name="T8" fmla="*/ 20 w 468"/>
                <a:gd name="T9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8" h="520">
                  <a:moveTo>
                    <a:pt x="20" y="0"/>
                  </a:moveTo>
                  <a:cubicBezTo>
                    <a:pt x="7" y="43"/>
                    <a:pt x="0" y="88"/>
                    <a:pt x="0" y="135"/>
                  </a:cubicBezTo>
                  <a:cubicBezTo>
                    <a:pt x="0" y="295"/>
                    <a:pt x="80" y="436"/>
                    <a:pt x="202" y="520"/>
                  </a:cubicBezTo>
                  <a:cubicBezTo>
                    <a:pt x="468" y="135"/>
                    <a:pt x="468" y="135"/>
                    <a:pt x="468" y="135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278D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B9FB42DA-CB35-40F3-BA08-F1F01EEC5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214688"/>
              <a:ext cx="450850" cy="936625"/>
            </a:xfrm>
            <a:custGeom>
              <a:avLst/>
              <a:gdLst>
                <a:gd name="T0" fmla="*/ 225 w 225"/>
                <a:gd name="T1" fmla="*/ 0 h 468"/>
                <a:gd name="T2" fmla="*/ 225 w 225"/>
                <a:gd name="T3" fmla="*/ 0 h 468"/>
                <a:gd name="T4" fmla="*/ 0 w 225"/>
                <a:gd name="T5" fmla="*/ 58 h 468"/>
                <a:gd name="T6" fmla="*/ 225 w 225"/>
                <a:gd name="T7" fmla="*/ 468 h 468"/>
                <a:gd name="T8" fmla="*/ 225 w 225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468">
                  <a:moveTo>
                    <a:pt x="225" y="0"/>
                  </a:moveTo>
                  <a:cubicBezTo>
                    <a:pt x="225" y="0"/>
                    <a:pt x="225" y="0"/>
                    <a:pt x="225" y="0"/>
                  </a:cubicBezTo>
                  <a:cubicBezTo>
                    <a:pt x="144" y="0"/>
                    <a:pt x="67" y="21"/>
                    <a:pt x="0" y="58"/>
                  </a:cubicBezTo>
                  <a:cubicBezTo>
                    <a:pt x="225" y="468"/>
                    <a:pt x="225" y="468"/>
                    <a:pt x="225" y="468"/>
                  </a:cubicBezTo>
                  <a:cubicBezTo>
                    <a:pt x="225" y="0"/>
                    <a:pt x="225" y="0"/>
                    <a:pt x="225" y="0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728A1D2C-19F8-4AA2-A678-84AEBFC857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1238" y="3330575"/>
              <a:ext cx="898525" cy="820738"/>
            </a:xfrm>
            <a:custGeom>
              <a:avLst/>
              <a:gdLst>
                <a:gd name="T0" fmla="*/ 448 w 448"/>
                <a:gd name="T1" fmla="*/ 410 h 410"/>
                <a:gd name="T2" fmla="*/ 448 w 448"/>
                <a:gd name="T3" fmla="*/ 410 h 410"/>
                <a:gd name="T4" fmla="*/ 223 w 448"/>
                <a:gd name="T5" fmla="*/ 0 h 410"/>
                <a:gd name="T6" fmla="*/ 0 w 448"/>
                <a:gd name="T7" fmla="*/ 275 h 410"/>
                <a:gd name="T8" fmla="*/ 448 w 448"/>
                <a:gd name="T9" fmla="*/ 410 h 410"/>
                <a:gd name="T10" fmla="*/ 223 w 448"/>
                <a:gd name="T11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8" h="410">
                  <a:moveTo>
                    <a:pt x="448" y="410"/>
                  </a:moveTo>
                  <a:cubicBezTo>
                    <a:pt x="448" y="410"/>
                    <a:pt x="448" y="410"/>
                    <a:pt x="448" y="410"/>
                  </a:cubicBezTo>
                  <a:moveTo>
                    <a:pt x="223" y="0"/>
                  </a:moveTo>
                  <a:cubicBezTo>
                    <a:pt x="117" y="58"/>
                    <a:pt x="36" y="157"/>
                    <a:pt x="0" y="275"/>
                  </a:cubicBezTo>
                  <a:cubicBezTo>
                    <a:pt x="448" y="410"/>
                    <a:pt x="448" y="410"/>
                    <a:pt x="448" y="410"/>
                  </a:cubicBezTo>
                  <a:cubicBezTo>
                    <a:pt x="223" y="0"/>
                    <a:pt x="223" y="0"/>
                    <a:pt x="223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4A15EB7F-4535-49AF-9918-0F47AF090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6363" y="3214688"/>
              <a:ext cx="1473200" cy="1873250"/>
            </a:xfrm>
            <a:custGeom>
              <a:avLst/>
              <a:gdLst>
                <a:gd name="T0" fmla="*/ 266 w 734"/>
                <a:gd name="T1" fmla="*/ 0 h 936"/>
                <a:gd name="T2" fmla="*/ 266 w 734"/>
                <a:gd name="T3" fmla="*/ 0 h 936"/>
                <a:gd name="T4" fmla="*/ 266 w 734"/>
                <a:gd name="T5" fmla="*/ 468 h 936"/>
                <a:gd name="T6" fmla="*/ 0 w 734"/>
                <a:gd name="T7" fmla="*/ 853 h 936"/>
                <a:gd name="T8" fmla="*/ 266 w 734"/>
                <a:gd name="T9" fmla="*/ 936 h 936"/>
                <a:gd name="T10" fmla="*/ 734 w 734"/>
                <a:gd name="T11" fmla="*/ 468 h 936"/>
                <a:gd name="T12" fmla="*/ 266 w 734"/>
                <a:gd name="T13" fmla="*/ 0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4" h="936">
                  <a:moveTo>
                    <a:pt x="266" y="0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266" y="468"/>
                    <a:pt x="266" y="468"/>
                    <a:pt x="266" y="468"/>
                  </a:cubicBezTo>
                  <a:cubicBezTo>
                    <a:pt x="0" y="853"/>
                    <a:pt x="0" y="853"/>
                    <a:pt x="0" y="853"/>
                  </a:cubicBezTo>
                  <a:cubicBezTo>
                    <a:pt x="76" y="906"/>
                    <a:pt x="167" y="936"/>
                    <a:pt x="266" y="936"/>
                  </a:cubicBezTo>
                  <a:cubicBezTo>
                    <a:pt x="524" y="936"/>
                    <a:pt x="734" y="727"/>
                    <a:pt x="734" y="468"/>
                  </a:cubicBezTo>
                  <a:cubicBezTo>
                    <a:pt x="734" y="210"/>
                    <a:pt x="524" y="0"/>
                    <a:pt x="266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A9686C2-D8E8-4FB1-9708-ABDB031AB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1551" y="3881438"/>
              <a:ext cx="938213" cy="1039813"/>
            </a:xfrm>
            <a:custGeom>
              <a:avLst/>
              <a:gdLst>
                <a:gd name="T0" fmla="*/ 20 w 468"/>
                <a:gd name="T1" fmla="*/ 0 h 520"/>
                <a:gd name="T2" fmla="*/ 20 w 468"/>
                <a:gd name="T3" fmla="*/ 0 h 520"/>
                <a:gd name="T4" fmla="*/ 0 w 468"/>
                <a:gd name="T5" fmla="*/ 135 h 520"/>
                <a:gd name="T6" fmla="*/ 202 w 468"/>
                <a:gd name="T7" fmla="*/ 520 h 520"/>
                <a:gd name="T8" fmla="*/ 202 w 468"/>
                <a:gd name="T9" fmla="*/ 520 h 520"/>
                <a:gd name="T10" fmla="*/ 468 w 468"/>
                <a:gd name="T11" fmla="*/ 135 h 520"/>
                <a:gd name="T12" fmla="*/ 20 w 468"/>
                <a:gd name="T13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8" h="520">
                  <a:moveTo>
                    <a:pt x="2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7" y="43"/>
                    <a:pt x="0" y="88"/>
                    <a:pt x="0" y="135"/>
                  </a:cubicBezTo>
                  <a:cubicBezTo>
                    <a:pt x="0" y="295"/>
                    <a:pt x="80" y="436"/>
                    <a:pt x="202" y="520"/>
                  </a:cubicBezTo>
                  <a:cubicBezTo>
                    <a:pt x="202" y="520"/>
                    <a:pt x="202" y="520"/>
                    <a:pt x="202" y="520"/>
                  </a:cubicBezTo>
                  <a:cubicBezTo>
                    <a:pt x="468" y="135"/>
                    <a:pt x="468" y="135"/>
                    <a:pt x="468" y="135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8">
              <a:extLst>
                <a:ext uri="{FF2B5EF4-FFF2-40B4-BE49-F238E27FC236}">
                  <a16:creationId xmlns:a16="http://schemas.microsoft.com/office/drawing/2014/main" id="{036977CE-8EB8-447B-9BBF-BA499C4C4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3051" y="3784600"/>
              <a:ext cx="735013" cy="73342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60BEC7F-3021-45F9-8034-44BAD8CDF1F6}"/>
              </a:ext>
            </a:extLst>
          </p:cNvPr>
          <p:cNvSpPr txBox="1"/>
          <p:nvPr/>
        </p:nvSpPr>
        <p:spPr>
          <a:xfrm>
            <a:off x="5997142" y="1185433"/>
            <a:ext cx="5070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</a:p>
          <a:p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16FAB4-98E1-432E-BE6E-7D2B049DD63A}"/>
              </a:ext>
            </a:extLst>
          </p:cNvPr>
          <p:cNvSpPr/>
          <p:nvPr/>
        </p:nvSpPr>
        <p:spPr>
          <a:xfrm>
            <a:off x="6007126" y="3325380"/>
            <a:ext cx="4605453" cy="1845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B1564-BD21-4F0B-992B-62B78D4018CC}"/>
              </a:ext>
            </a:extLst>
          </p:cNvPr>
          <p:cNvSpPr txBox="1"/>
          <p:nvPr/>
        </p:nvSpPr>
        <p:spPr>
          <a:xfrm>
            <a:off x="6010997" y="3017603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06843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FA552E0-B8DB-42F5-9E97-E9DA605C5DAC}"/>
              </a:ext>
            </a:extLst>
          </p:cNvPr>
          <p:cNvGrpSpPr/>
          <p:nvPr/>
        </p:nvGrpSpPr>
        <p:grpSpPr>
          <a:xfrm>
            <a:off x="1527531" y="792296"/>
            <a:ext cx="3058103" cy="5273408"/>
            <a:chOff x="1306079" y="2179114"/>
            <a:chExt cx="2451054" cy="4226610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C4D0A73-6623-4000-8BDA-E07DF24270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6079" y="2179114"/>
              <a:ext cx="2451054" cy="4226610"/>
            </a:xfrm>
            <a:custGeom>
              <a:avLst/>
              <a:gdLst>
                <a:gd name="T0" fmla="*/ 1383 w 1565"/>
                <a:gd name="T1" fmla="*/ 0 h 2706"/>
                <a:gd name="T2" fmla="*/ 182 w 1565"/>
                <a:gd name="T3" fmla="*/ 0 h 2706"/>
                <a:gd name="T4" fmla="*/ 0 w 1565"/>
                <a:gd name="T5" fmla="*/ 182 h 2706"/>
                <a:gd name="T6" fmla="*/ 0 w 1565"/>
                <a:gd name="T7" fmla="*/ 2524 h 2706"/>
                <a:gd name="T8" fmla="*/ 182 w 1565"/>
                <a:gd name="T9" fmla="*/ 2706 h 2706"/>
                <a:gd name="T10" fmla="*/ 1383 w 1565"/>
                <a:gd name="T11" fmla="*/ 2706 h 2706"/>
                <a:gd name="T12" fmla="*/ 1565 w 1565"/>
                <a:gd name="T13" fmla="*/ 2524 h 2706"/>
                <a:gd name="T14" fmla="*/ 1565 w 1565"/>
                <a:gd name="T15" fmla="*/ 182 h 2706"/>
                <a:gd name="T16" fmla="*/ 1383 w 1565"/>
                <a:gd name="T17" fmla="*/ 0 h 2706"/>
                <a:gd name="T18" fmla="*/ 469 w 1565"/>
                <a:gd name="T19" fmla="*/ 190 h 2706"/>
                <a:gd name="T20" fmla="*/ 517 w 1565"/>
                <a:gd name="T21" fmla="*/ 142 h 2706"/>
                <a:gd name="T22" fmla="*/ 1017 w 1565"/>
                <a:gd name="T23" fmla="*/ 142 h 2706"/>
                <a:gd name="T24" fmla="*/ 1065 w 1565"/>
                <a:gd name="T25" fmla="*/ 190 h 2706"/>
                <a:gd name="T26" fmla="*/ 1065 w 1565"/>
                <a:gd name="T27" fmla="*/ 194 h 2706"/>
                <a:gd name="T28" fmla="*/ 1017 w 1565"/>
                <a:gd name="T29" fmla="*/ 242 h 2706"/>
                <a:gd name="T30" fmla="*/ 517 w 1565"/>
                <a:gd name="T31" fmla="*/ 242 h 2706"/>
                <a:gd name="T32" fmla="*/ 469 w 1565"/>
                <a:gd name="T33" fmla="*/ 194 h 2706"/>
                <a:gd name="T34" fmla="*/ 469 w 1565"/>
                <a:gd name="T35" fmla="*/ 190 h 2706"/>
                <a:gd name="T36" fmla="*/ 782 w 1565"/>
                <a:gd name="T37" fmla="*/ 2638 h 2706"/>
                <a:gd name="T38" fmla="*/ 618 w 1565"/>
                <a:gd name="T39" fmla="*/ 2474 h 2706"/>
                <a:gd name="T40" fmla="*/ 782 w 1565"/>
                <a:gd name="T41" fmla="*/ 2310 h 2706"/>
                <a:gd name="T42" fmla="*/ 946 w 1565"/>
                <a:gd name="T43" fmla="*/ 2474 h 2706"/>
                <a:gd name="T44" fmla="*/ 782 w 1565"/>
                <a:gd name="T45" fmla="*/ 2638 h 2706"/>
                <a:gd name="T46" fmla="*/ 1472 w 1565"/>
                <a:gd name="T47" fmla="*/ 2250 h 2706"/>
                <a:gd name="T48" fmla="*/ 93 w 1565"/>
                <a:gd name="T49" fmla="*/ 2250 h 2706"/>
                <a:gd name="T50" fmla="*/ 93 w 1565"/>
                <a:gd name="T51" fmla="*/ 378 h 2706"/>
                <a:gd name="T52" fmla="*/ 1472 w 1565"/>
                <a:gd name="T53" fmla="*/ 378 h 2706"/>
                <a:gd name="T54" fmla="*/ 1472 w 1565"/>
                <a:gd name="T55" fmla="*/ 2250 h 2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5" h="2706">
                  <a:moveTo>
                    <a:pt x="1383" y="0"/>
                  </a:moveTo>
                  <a:cubicBezTo>
                    <a:pt x="182" y="0"/>
                    <a:pt x="182" y="0"/>
                    <a:pt x="182" y="0"/>
                  </a:cubicBezTo>
                  <a:cubicBezTo>
                    <a:pt x="82" y="0"/>
                    <a:pt x="0" y="82"/>
                    <a:pt x="0" y="182"/>
                  </a:cubicBezTo>
                  <a:cubicBezTo>
                    <a:pt x="0" y="2524"/>
                    <a:pt x="0" y="2524"/>
                    <a:pt x="0" y="2524"/>
                  </a:cubicBezTo>
                  <a:cubicBezTo>
                    <a:pt x="0" y="2624"/>
                    <a:pt x="82" y="2706"/>
                    <a:pt x="182" y="2706"/>
                  </a:cubicBezTo>
                  <a:cubicBezTo>
                    <a:pt x="1383" y="2706"/>
                    <a:pt x="1383" y="2706"/>
                    <a:pt x="1383" y="2706"/>
                  </a:cubicBezTo>
                  <a:cubicBezTo>
                    <a:pt x="1483" y="2706"/>
                    <a:pt x="1565" y="2624"/>
                    <a:pt x="1565" y="2524"/>
                  </a:cubicBezTo>
                  <a:cubicBezTo>
                    <a:pt x="1565" y="182"/>
                    <a:pt x="1565" y="182"/>
                    <a:pt x="1565" y="182"/>
                  </a:cubicBezTo>
                  <a:cubicBezTo>
                    <a:pt x="1565" y="82"/>
                    <a:pt x="1483" y="0"/>
                    <a:pt x="1383" y="0"/>
                  </a:cubicBezTo>
                  <a:close/>
                  <a:moveTo>
                    <a:pt x="469" y="190"/>
                  </a:moveTo>
                  <a:cubicBezTo>
                    <a:pt x="469" y="163"/>
                    <a:pt x="491" y="142"/>
                    <a:pt x="517" y="142"/>
                  </a:cubicBezTo>
                  <a:cubicBezTo>
                    <a:pt x="1017" y="142"/>
                    <a:pt x="1017" y="142"/>
                    <a:pt x="1017" y="142"/>
                  </a:cubicBezTo>
                  <a:cubicBezTo>
                    <a:pt x="1044" y="142"/>
                    <a:pt x="1065" y="163"/>
                    <a:pt x="1065" y="190"/>
                  </a:cubicBezTo>
                  <a:cubicBezTo>
                    <a:pt x="1065" y="194"/>
                    <a:pt x="1065" y="194"/>
                    <a:pt x="1065" y="194"/>
                  </a:cubicBezTo>
                  <a:cubicBezTo>
                    <a:pt x="1065" y="220"/>
                    <a:pt x="1044" y="242"/>
                    <a:pt x="1017" y="242"/>
                  </a:cubicBezTo>
                  <a:cubicBezTo>
                    <a:pt x="517" y="242"/>
                    <a:pt x="517" y="242"/>
                    <a:pt x="517" y="242"/>
                  </a:cubicBezTo>
                  <a:cubicBezTo>
                    <a:pt x="491" y="242"/>
                    <a:pt x="469" y="220"/>
                    <a:pt x="469" y="194"/>
                  </a:cubicBezTo>
                  <a:lnTo>
                    <a:pt x="469" y="190"/>
                  </a:lnTo>
                  <a:close/>
                  <a:moveTo>
                    <a:pt x="782" y="2638"/>
                  </a:moveTo>
                  <a:cubicBezTo>
                    <a:pt x="692" y="2638"/>
                    <a:pt x="618" y="2564"/>
                    <a:pt x="618" y="2474"/>
                  </a:cubicBezTo>
                  <a:cubicBezTo>
                    <a:pt x="618" y="2383"/>
                    <a:pt x="692" y="2310"/>
                    <a:pt x="782" y="2310"/>
                  </a:cubicBezTo>
                  <a:cubicBezTo>
                    <a:pt x="873" y="2310"/>
                    <a:pt x="946" y="2383"/>
                    <a:pt x="946" y="2474"/>
                  </a:cubicBezTo>
                  <a:cubicBezTo>
                    <a:pt x="946" y="2564"/>
                    <a:pt x="873" y="2638"/>
                    <a:pt x="782" y="2638"/>
                  </a:cubicBezTo>
                  <a:close/>
                  <a:moveTo>
                    <a:pt x="1472" y="2250"/>
                  </a:moveTo>
                  <a:cubicBezTo>
                    <a:pt x="93" y="2250"/>
                    <a:pt x="93" y="2250"/>
                    <a:pt x="93" y="2250"/>
                  </a:cubicBezTo>
                  <a:cubicBezTo>
                    <a:pt x="93" y="378"/>
                    <a:pt x="93" y="378"/>
                    <a:pt x="93" y="378"/>
                  </a:cubicBezTo>
                  <a:cubicBezTo>
                    <a:pt x="1472" y="378"/>
                    <a:pt x="1472" y="378"/>
                    <a:pt x="1472" y="378"/>
                  </a:cubicBezTo>
                  <a:lnTo>
                    <a:pt x="1472" y="225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646A7D02-7444-4AFB-B2F9-20DEEDF41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272" y="3369130"/>
              <a:ext cx="696017" cy="232479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33FDD3C-25E1-4DE2-9CBC-7A8DC371B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657" y="4363441"/>
              <a:ext cx="696017" cy="133048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70CB24B-2D33-436D-B716-7B6B4EBE95CA}"/>
              </a:ext>
            </a:extLst>
          </p:cNvPr>
          <p:cNvSpPr txBox="1"/>
          <p:nvPr/>
        </p:nvSpPr>
        <p:spPr>
          <a:xfrm>
            <a:off x="6007126" y="1185433"/>
            <a:ext cx="5070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</a:p>
          <a:p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DBEBA6-1125-4670-AAA8-8B89E97698EE}"/>
              </a:ext>
            </a:extLst>
          </p:cNvPr>
          <p:cNvSpPr/>
          <p:nvPr/>
        </p:nvSpPr>
        <p:spPr>
          <a:xfrm>
            <a:off x="6007126" y="3383184"/>
            <a:ext cx="4605453" cy="133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CC478-CC4E-472F-B016-92A704590863}"/>
              </a:ext>
            </a:extLst>
          </p:cNvPr>
          <p:cNvSpPr txBox="1"/>
          <p:nvPr/>
        </p:nvSpPr>
        <p:spPr>
          <a:xfrm>
            <a:off x="6010997" y="3075407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16E6B8-B8F8-442E-9EC1-25B4D4973AF0}"/>
              </a:ext>
            </a:extLst>
          </p:cNvPr>
          <p:cNvSpPr txBox="1"/>
          <p:nvPr/>
        </p:nvSpPr>
        <p:spPr>
          <a:xfrm>
            <a:off x="1884864" y="2595688"/>
            <a:ext cx="1194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85%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1B140-B890-449E-BE6B-D6EFFBFCB0E7}"/>
              </a:ext>
            </a:extLst>
          </p:cNvPr>
          <p:cNvSpPr txBox="1"/>
          <p:nvPr/>
        </p:nvSpPr>
        <p:spPr>
          <a:xfrm>
            <a:off x="3054681" y="3872539"/>
            <a:ext cx="1153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60%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293A51-A002-4D34-8EC4-3F2530648855}"/>
              </a:ext>
            </a:extLst>
          </p:cNvPr>
          <p:cNvSpPr txBox="1"/>
          <p:nvPr/>
        </p:nvSpPr>
        <p:spPr>
          <a:xfrm>
            <a:off x="6498459" y="5155040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Market Place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4A6DC1-B92A-421A-AF5B-778EE672AB17}"/>
              </a:ext>
            </a:extLst>
          </p:cNvPr>
          <p:cNvSpPr/>
          <p:nvPr/>
        </p:nvSpPr>
        <p:spPr>
          <a:xfrm>
            <a:off x="6096000" y="5205019"/>
            <a:ext cx="207818" cy="2078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61A87A-9F66-4AE0-81BC-174A09926107}"/>
              </a:ext>
            </a:extLst>
          </p:cNvPr>
          <p:cNvSpPr txBox="1"/>
          <p:nvPr/>
        </p:nvSpPr>
        <p:spPr>
          <a:xfrm>
            <a:off x="6498459" y="5666394"/>
            <a:ext cx="199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67DAE3-AC1F-429D-9313-08A43F6AFDF1}"/>
              </a:ext>
            </a:extLst>
          </p:cNvPr>
          <p:cNvSpPr/>
          <p:nvPr/>
        </p:nvSpPr>
        <p:spPr>
          <a:xfrm>
            <a:off x="6096000" y="5716373"/>
            <a:ext cx="207818" cy="2078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 animBg="1"/>
      <p:bldP spid="1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BC4F807-EB04-4A27-A591-4413B086265B}"/>
              </a:ext>
            </a:extLst>
          </p:cNvPr>
          <p:cNvGrpSpPr/>
          <p:nvPr/>
        </p:nvGrpSpPr>
        <p:grpSpPr>
          <a:xfrm>
            <a:off x="9208845" y="2512726"/>
            <a:ext cx="1356368" cy="3159841"/>
            <a:chOff x="9211041" y="2512726"/>
            <a:chExt cx="1356368" cy="3159841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8E571E08-155C-4BB1-86D0-986434FF86FD}"/>
                </a:ext>
              </a:extLst>
            </p:cNvPr>
            <p:cNvGrpSpPr/>
            <p:nvPr/>
          </p:nvGrpSpPr>
          <p:grpSpPr>
            <a:xfrm>
              <a:off x="9211041" y="2616869"/>
              <a:ext cx="952187" cy="3055698"/>
              <a:chOff x="9118601" y="1004888"/>
              <a:chExt cx="1320799" cy="4238625"/>
            </a:xfrm>
          </p:grpSpPr>
          <p:sp>
            <p:nvSpPr>
              <p:cNvPr id="16" name="Rectangle 7">
                <a:extLst>
                  <a:ext uri="{FF2B5EF4-FFF2-40B4-BE49-F238E27FC236}">
                    <a16:creationId xmlns:a16="http://schemas.microsoft.com/office/drawing/2014/main" id="{055B54A8-F73B-42CD-98B2-41ACEF231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67875" y="1684338"/>
                <a:ext cx="220662" cy="257492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5">
                <a:extLst>
                  <a:ext uri="{FF2B5EF4-FFF2-40B4-BE49-F238E27FC236}">
                    <a16:creationId xmlns:a16="http://schemas.microsoft.com/office/drawing/2014/main" id="{AFA590E8-E670-40C0-B504-346C8AECE2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18601" y="1004888"/>
                <a:ext cx="1320799" cy="4238625"/>
              </a:xfrm>
              <a:custGeom>
                <a:avLst/>
                <a:gdLst>
                  <a:gd name="T0" fmla="*/ 395 w 790"/>
                  <a:gd name="T1" fmla="*/ 2548 h 2548"/>
                  <a:gd name="T2" fmla="*/ 0 w 790"/>
                  <a:gd name="T3" fmla="*/ 2153 h 2548"/>
                  <a:gd name="T4" fmla="*/ 218 w 790"/>
                  <a:gd name="T5" fmla="*/ 1799 h 2548"/>
                  <a:gd name="T6" fmla="*/ 218 w 790"/>
                  <a:gd name="T7" fmla="*/ 170 h 2548"/>
                  <a:gd name="T8" fmla="*/ 388 w 790"/>
                  <a:gd name="T9" fmla="*/ 0 h 2548"/>
                  <a:gd name="T10" fmla="*/ 402 w 790"/>
                  <a:gd name="T11" fmla="*/ 0 h 2548"/>
                  <a:gd name="T12" fmla="*/ 571 w 790"/>
                  <a:gd name="T13" fmla="*/ 170 h 2548"/>
                  <a:gd name="T14" fmla="*/ 571 w 790"/>
                  <a:gd name="T15" fmla="*/ 1799 h 2548"/>
                  <a:gd name="T16" fmla="*/ 790 w 790"/>
                  <a:gd name="T17" fmla="*/ 2153 h 2548"/>
                  <a:gd name="T18" fmla="*/ 395 w 790"/>
                  <a:gd name="T19" fmla="*/ 2548 h 2548"/>
                  <a:gd name="T20" fmla="*/ 388 w 790"/>
                  <a:gd name="T21" fmla="*/ 92 h 2548"/>
                  <a:gd name="T22" fmla="*/ 310 w 790"/>
                  <a:gd name="T23" fmla="*/ 170 h 2548"/>
                  <a:gd name="T24" fmla="*/ 310 w 790"/>
                  <a:gd name="T25" fmla="*/ 1859 h 2548"/>
                  <a:gd name="T26" fmla="*/ 281 w 790"/>
                  <a:gd name="T27" fmla="*/ 1871 h 2548"/>
                  <a:gd name="T28" fmla="*/ 91 w 790"/>
                  <a:gd name="T29" fmla="*/ 2153 h 2548"/>
                  <a:gd name="T30" fmla="*/ 395 w 790"/>
                  <a:gd name="T31" fmla="*/ 2456 h 2548"/>
                  <a:gd name="T32" fmla="*/ 699 w 790"/>
                  <a:gd name="T33" fmla="*/ 2153 h 2548"/>
                  <a:gd name="T34" fmla="*/ 508 w 790"/>
                  <a:gd name="T35" fmla="*/ 1871 h 2548"/>
                  <a:gd name="T36" fmla="*/ 480 w 790"/>
                  <a:gd name="T37" fmla="*/ 1859 h 2548"/>
                  <a:gd name="T38" fmla="*/ 480 w 790"/>
                  <a:gd name="T39" fmla="*/ 170 h 2548"/>
                  <a:gd name="T40" fmla="*/ 402 w 790"/>
                  <a:gd name="T41" fmla="*/ 92 h 2548"/>
                  <a:gd name="T42" fmla="*/ 388 w 790"/>
                  <a:gd name="T43" fmla="*/ 92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0" h="2548">
                    <a:moveTo>
                      <a:pt x="395" y="2548"/>
                    </a:moveTo>
                    <a:cubicBezTo>
                      <a:pt x="177" y="2548"/>
                      <a:pt x="0" y="2371"/>
                      <a:pt x="0" y="2153"/>
                    </a:cubicBezTo>
                    <a:cubicBezTo>
                      <a:pt x="0" y="2001"/>
                      <a:pt x="85" y="1865"/>
                      <a:pt x="218" y="1799"/>
                    </a:cubicBezTo>
                    <a:cubicBezTo>
                      <a:pt x="218" y="170"/>
                      <a:pt x="218" y="170"/>
                      <a:pt x="218" y="170"/>
                    </a:cubicBezTo>
                    <a:cubicBezTo>
                      <a:pt x="218" y="76"/>
                      <a:pt x="295" y="0"/>
                      <a:pt x="388" y="0"/>
                    </a:cubicBezTo>
                    <a:cubicBezTo>
                      <a:pt x="402" y="0"/>
                      <a:pt x="402" y="0"/>
                      <a:pt x="402" y="0"/>
                    </a:cubicBezTo>
                    <a:cubicBezTo>
                      <a:pt x="495" y="0"/>
                      <a:pt x="571" y="76"/>
                      <a:pt x="571" y="170"/>
                    </a:cubicBezTo>
                    <a:cubicBezTo>
                      <a:pt x="571" y="1799"/>
                      <a:pt x="571" y="1799"/>
                      <a:pt x="571" y="1799"/>
                    </a:cubicBezTo>
                    <a:cubicBezTo>
                      <a:pt x="705" y="1865"/>
                      <a:pt x="790" y="2001"/>
                      <a:pt x="790" y="2153"/>
                    </a:cubicBezTo>
                    <a:cubicBezTo>
                      <a:pt x="790" y="2371"/>
                      <a:pt x="613" y="2548"/>
                      <a:pt x="395" y="2548"/>
                    </a:cubicBezTo>
                    <a:close/>
                    <a:moveTo>
                      <a:pt x="388" y="92"/>
                    </a:moveTo>
                    <a:cubicBezTo>
                      <a:pt x="345" y="92"/>
                      <a:pt x="310" y="127"/>
                      <a:pt x="310" y="170"/>
                    </a:cubicBezTo>
                    <a:cubicBezTo>
                      <a:pt x="310" y="1859"/>
                      <a:pt x="310" y="1859"/>
                      <a:pt x="310" y="1859"/>
                    </a:cubicBezTo>
                    <a:cubicBezTo>
                      <a:pt x="281" y="1871"/>
                      <a:pt x="281" y="1871"/>
                      <a:pt x="281" y="1871"/>
                    </a:cubicBezTo>
                    <a:cubicBezTo>
                      <a:pt x="166" y="1918"/>
                      <a:pt x="91" y="2028"/>
                      <a:pt x="91" y="2153"/>
                    </a:cubicBezTo>
                    <a:cubicBezTo>
                      <a:pt x="91" y="2320"/>
                      <a:pt x="228" y="2456"/>
                      <a:pt x="395" y="2456"/>
                    </a:cubicBezTo>
                    <a:cubicBezTo>
                      <a:pt x="562" y="2456"/>
                      <a:pt x="699" y="2320"/>
                      <a:pt x="699" y="2153"/>
                    </a:cubicBezTo>
                    <a:cubicBezTo>
                      <a:pt x="699" y="2028"/>
                      <a:pt x="624" y="1918"/>
                      <a:pt x="508" y="1871"/>
                    </a:cubicBezTo>
                    <a:cubicBezTo>
                      <a:pt x="480" y="1859"/>
                      <a:pt x="480" y="1859"/>
                      <a:pt x="480" y="1859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27"/>
                      <a:pt x="445" y="92"/>
                      <a:pt x="402" y="92"/>
                    </a:cubicBezTo>
                    <a:lnTo>
                      <a:pt x="388" y="9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Oval 6">
                <a:extLst>
                  <a:ext uri="{FF2B5EF4-FFF2-40B4-BE49-F238E27FC236}">
                    <a16:creationId xmlns:a16="http://schemas.microsoft.com/office/drawing/2014/main" id="{89AAE194-BB0C-4DFB-B978-E09B0CCE7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4338" y="4111625"/>
                <a:ext cx="949325" cy="944563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6BC251A-4B13-4548-AFA5-E7C379ADA9D6}"/>
                </a:ext>
              </a:extLst>
            </p:cNvPr>
            <p:cNvSpPr/>
            <p:nvPr/>
          </p:nvSpPr>
          <p:spPr>
            <a:xfrm>
              <a:off x="9973438" y="2512726"/>
              <a:ext cx="593971" cy="59397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79522332-9828-483D-8E15-3E732215BFB0}"/>
              </a:ext>
            </a:extLst>
          </p:cNvPr>
          <p:cNvSpPr/>
          <p:nvPr/>
        </p:nvSpPr>
        <p:spPr>
          <a:xfrm>
            <a:off x="1840748" y="3624725"/>
            <a:ext cx="1403035" cy="90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1438E6-341F-4D24-92BA-BA2C32434CF8}"/>
              </a:ext>
            </a:extLst>
          </p:cNvPr>
          <p:cNvSpPr txBox="1"/>
          <p:nvPr/>
        </p:nvSpPr>
        <p:spPr>
          <a:xfrm>
            <a:off x="839655" y="5854617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9E2A9B-583A-4F81-8DA9-57180D4E4814}"/>
              </a:ext>
            </a:extLst>
          </p:cNvPr>
          <p:cNvSpPr txBox="1"/>
          <p:nvPr/>
        </p:nvSpPr>
        <p:spPr>
          <a:xfrm>
            <a:off x="2658507" y="5854617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0DD88C-768B-4A8C-8AE8-CA50BEFC79FD}"/>
              </a:ext>
            </a:extLst>
          </p:cNvPr>
          <p:cNvSpPr txBox="1"/>
          <p:nvPr/>
        </p:nvSpPr>
        <p:spPr>
          <a:xfrm>
            <a:off x="4717179" y="5854617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68ED2A9-ECC7-4F0E-9591-384F118E8080}"/>
              </a:ext>
            </a:extLst>
          </p:cNvPr>
          <p:cNvSpPr txBox="1"/>
          <p:nvPr/>
        </p:nvSpPr>
        <p:spPr>
          <a:xfrm>
            <a:off x="6805802" y="5854617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FCD720A-04E4-4437-90CF-CC929E921F1B}"/>
              </a:ext>
            </a:extLst>
          </p:cNvPr>
          <p:cNvSpPr txBox="1"/>
          <p:nvPr/>
        </p:nvSpPr>
        <p:spPr>
          <a:xfrm>
            <a:off x="8801850" y="5854617"/>
            <a:ext cx="217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616C43E-8910-455A-8033-D8CE71BC57FF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6A67392-8565-40F9-B02F-7578BFE1F7EA}"/>
              </a:ext>
            </a:extLst>
          </p:cNvPr>
          <p:cNvSpPr/>
          <p:nvPr/>
        </p:nvSpPr>
        <p:spPr>
          <a:xfrm>
            <a:off x="3979126" y="3624725"/>
            <a:ext cx="1403035" cy="90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00300AB-31C2-44A8-9A93-FDC9FCF63380}"/>
              </a:ext>
            </a:extLst>
          </p:cNvPr>
          <p:cNvSpPr/>
          <p:nvPr/>
        </p:nvSpPr>
        <p:spPr>
          <a:xfrm>
            <a:off x="5981030" y="3624725"/>
            <a:ext cx="1403035" cy="90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371586B-B800-4904-941B-E8F4BC242D12}"/>
              </a:ext>
            </a:extLst>
          </p:cNvPr>
          <p:cNvSpPr/>
          <p:nvPr/>
        </p:nvSpPr>
        <p:spPr>
          <a:xfrm>
            <a:off x="8039873" y="3624725"/>
            <a:ext cx="1403035" cy="90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E7BFA7-F009-459E-8CDA-4FBAF166D711}"/>
              </a:ext>
            </a:extLst>
          </p:cNvPr>
          <p:cNvSpPr/>
          <p:nvPr/>
        </p:nvSpPr>
        <p:spPr>
          <a:xfrm>
            <a:off x="9986617" y="3624725"/>
            <a:ext cx="1403035" cy="903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9FDB8C4-10A9-4C10-B01E-DD072AD6F293}"/>
              </a:ext>
            </a:extLst>
          </p:cNvPr>
          <p:cNvGrpSpPr/>
          <p:nvPr/>
        </p:nvGrpSpPr>
        <p:grpSpPr>
          <a:xfrm>
            <a:off x="994913" y="2512726"/>
            <a:ext cx="1330869" cy="3159841"/>
            <a:chOff x="1071674" y="2512726"/>
            <a:chExt cx="1330869" cy="3159841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8229DD7-F506-4814-90F1-066C312DA678}"/>
                </a:ext>
              </a:extLst>
            </p:cNvPr>
            <p:cNvGrpSpPr/>
            <p:nvPr/>
          </p:nvGrpSpPr>
          <p:grpSpPr>
            <a:xfrm>
              <a:off x="1071674" y="2616869"/>
              <a:ext cx="952189" cy="3055698"/>
              <a:chOff x="1211770" y="2154619"/>
              <a:chExt cx="952189" cy="3055698"/>
            </a:xfrm>
          </p:grpSpPr>
          <p:sp>
            <p:nvSpPr>
              <p:cNvPr id="34" name="Freeform 29">
                <a:extLst>
                  <a:ext uri="{FF2B5EF4-FFF2-40B4-BE49-F238E27FC236}">
                    <a16:creationId xmlns:a16="http://schemas.microsoft.com/office/drawing/2014/main" id="{76711735-3C9C-4795-89E2-D5EDC84637B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11770" y="2154619"/>
                <a:ext cx="952189" cy="3055698"/>
              </a:xfrm>
              <a:custGeom>
                <a:avLst/>
                <a:gdLst>
                  <a:gd name="T0" fmla="*/ 395 w 790"/>
                  <a:gd name="T1" fmla="*/ 2548 h 2548"/>
                  <a:gd name="T2" fmla="*/ 0 w 790"/>
                  <a:gd name="T3" fmla="*/ 2153 h 2548"/>
                  <a:gd name="T4" fmla="*/ 218 w 790"/>
                  <a:gd name="T5" fmla="*/ 1799 h 2548"/>
                  <a:gd name="T6" fmla="*/ 218 w 790"/>
                  <a:gd name="T7" fmla="*/ 170 h 2548"/>
                  <a:gd name="T8" fmla="*/ 388 w 790"/>
                  <a:gd name="T9" fmla="*/ 0 h 2548"/>
                  <a:gd name="T10" fmla="*/ 402 w 790"/>
                  <a:gd name="T11" fmla="*/ 0 h 2548"/>
                  <a:gd name="T12" fmla="*/ 571 w 790"/>
                  <a:gd name="T13" fmla="*/ 170 h 2548"/>
                  <a:gd name="T14" fmla="*/ 571 w 790"/>
                  <a:gd name="T15" fmla="*/ 1799 h 2548"/>
                  <a:gd name="T16" fmla="*/ 790 w 790"/>
                  <a:gd name="T17" fmla="*/ 2153 h 2548"/>
                  <a:gd name="T18" fmla="*/ 395 w 790"/>
                  <a:gd name="T19" fmla="*/ 2548 h 2548"/>
                  <a:gd name="T20" fmla="*/ 388 w 790"/>
                  <a:gd name="T21" fmla="*/ 92 h 2548"/>
                  <a:gd name="T22" fmla="*/ 310 w 790"/>
                  <a:gd name="T23" fmla="*/ 170 h 2548"/>
                  <a:gd name="T24" fmla="*/ 310 w 790"/>
                  <a:gd name="T25" fmla="*/ 1859 h 2548"/>
                  <a:gd name="T26" fmla="*/ 281 w 790"/>
                  <a:gd name="T27" fmla="*/ 1871 h 2548"/>
                  <a:gd name="T28" fmla="*/ 91 w 790"/>
                  <a:gd name="T29" fmla="*/ 2153 h 2548"/>
                  <a:gd name="T30" fmla="*/ 395 w 790"/>
                  <a:gd name="T31" fmla="*/ 2456 h 2548"/>
                  <a:gd name="T32" fmla="*/ 699 w 790"/>
                  <a:gd name="T33" fmla="*/ 2153 h 2548"/>
                  <a:gd name="T34" fmla="*/ 508 w 790"/>
                  <a:gd name="T35" fmla="*/ 1871 h 2548"/>
                  <a:gd name="T36" fmla="*/ 480 w 790"/>
                  <a:gd name="T37" fmla="*/ 1859 h 2548"/>
                  <a:gd name="T38" fmla="*/ 480 w 790"/>
                  <a:gd name="T39" fmla="*/ 170 h 2548"/>
                  <a:gd name="T40" fmla="*/ 402 w 790"/>
                  <a:gd name="T41" fmla="*/ 92 h 2548"/>
                  <a:gd name="T42" fmla="*/ 388 w 790"/>
                  <a:gd name="T43" fmla="*/ 92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0" h="2548">
                    <a:moveTo>
                      <a:pt x="395" y="2548"/>
                    </a:moveTo>
                    <a:cubicBezTo>
                      <a:pt x="177" y="2548"/>
                      <a:pt x="0" y="2371"/>
                      <a:pt x="0" y="2153"/>
                    </a:cubicBezTo>
                    <a:cubicBezTo>
                      <a:pt x="0" y="2001"/>
                      <a:pt x="85" y="1865"/>
                      <a:pt x="218" y="1799"/>
                    </a:cubicBezTo>
                    <a:cubicBezTo>
                      <a:pt x="218" y="170"/>
                      <a:pt x="218" y="170"/>
                      <a:pt x="218" y="170"/>
                    </a:cubicBezTo>
                    <a:cubicBezTo>
                      <a:pt x="218" y="76"/>
                      <a:pt x="295" y="0"/>
                      <a:pt x="388" y="0"/>
                    </a:cubicBezTo>
                    <a:cubicBezTo>
                      <a:pt x="402" y="0"/>
                      <a:pt x="402" y="0"/>
                      <a:pt x="402" y="0"/>
                    </a:cubicBezTo>
                    <a:cubicBezTo>
                      <a:pt x="495" y="0"/>
                      <a:pt x="571" y="76"/>
                      <a:pt x="571" y="170"/>
                    </a:cubicBezTo>
                    <a:cubicBezTo>
                      <a:pt x="571" y="1799"/>
                      <a:pt x="571" y="1799"/>
                      <a:pt x="571" y="1799"/>
                    </a:cubicBezTo>
                    <a:cubicBezTo>
                      <a:pt x="705" y="1865"/>
                      <a:pt x="790" y="2001"/>
                      <a:pt x="790" y="2153"/>
                    </a:cubicBezTo>
                    <a:cubicBezTo>
                      <a:pt x="790" y="2371"/>
                      <a:pt x="613" y="2548"/>
                      <a:pt x="395" y="2548"/>
                    </a:cubicBezTo>
                    <a:close/>
                    <a:moveTo>
                      <a:pt x="388" y="92"/>
                    </a:moveTo>
                    <a:cubicBezTo>
                      <a:pt x="345" y="92"/>
                      <a:pt x="310" y="127"/>
                      <a:pt x="310" y="170"/>
                    </a:cubicBezTo>
                    <a:cubicBezTo>
                      <a:pt x="310" y="1859"/>
                      <a:pt x="310" y="1859"/>
                      <a:pt x="310" y="1859"/>
                    </a:cubicBezTo>
                    <a:cubicBezTo>
                      <a:pt x="281" y="1871"/>
                      <a:pt x="281" y="1871"/>
                      <a:pt x="281" y="1871"/>
                    </a:cubicBezTo>
                    <a:cubicBezTo>
                      <a:pt x="166" y="1918"/>
                      <a:pt x="91" y="2028"/>
                      <a:pt x="91" y="2153"/>
                    </a:cubicBezTo>
                    <a:cubicBezTo>
                      <a:pt x="91" y="2320"/>
                      <a:pt x="228" y="2456"/>
                      <a:pt x="395" y="2456"/>
                    </a:cubicBezTo>
                    <a:cubicBezTo>
                      <a:pt x="562" y="2456"/>
                      <a:pt x="699" y="2320"/>
                      <a:pt x="699" y="2153"/>
                    </a:cubicBezTo>
                    <a:cubicBezTo>
                      <a:pt x="699" y="2028"/>
                      <a:pt x="624" y="1918"/>
                      <a:pt x="508" y="1871"/>
                    </a:cubicBezTo>
                    <a:cubicBezTo>
                      <a:pt x="480" y="1859"/>
                      <a:pt x="480" y="1859"/>
                      <a:pt x="480" y="1859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27"/>
                      <a:pt x="445" y="92"/>
                      <a:pt x="402" y="92"/>
                    </a:cubicBezTo>
                    <a:lnTo>
                      <a:pt x="388" y="9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1E03E442-F6B6-479E-BE0A-82B29EA78D62}"/>
                  </a:ext>
                </a:extLst>
              </p:cNvPr>
              <p:cNvGrpSpPr/>
              <p:nvPr/>
            </p:nvGrpSpPr>
            <p:grpSpPr>
              <a:xfrm>
                <a:off x="1345672" y="2644446"/>
                <a:ext cx="684385" cy="2430825"/>
                <a:chOff x="1345672" y="2644446"/>
                <a:chExt cx="684385" cy="2430825"/>
              </a:xfrm>
            </p:grpSpPr>
            <p:sp>
              <p:nvSpPr>
                <p:cNvPr id="36" name="Rectangle 31">
                  <a:extLst>
                    <a:ext uri="{FF2B5EF4-FFF2-40B4-BE49-F238E27FC236}">
                      <a16:creationId xmlns:a16="http://schemas.microsoft.com/office/drawing/2014/main" id="{484C335B-6840-44D0-A43C-4AAA17174D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07753" y="2644446"/>
                  <a:ext cx="159080" cy="185630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Oval 30">
                  <a:extLst>
                    <a:ext uri="{FF2B5EF4-FFF2-40B4-BE49-F238E27FC236}">
                      <a16:creationId xmlns:a16="http://schemas.microsoft.com/office/drawing/2014/main" id="{E5665085-D79F-431E-B4FA-278E3A0995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5672" y="4394319"/>
                  <a:ext cx="684385" cy="680952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28E0EA7D-B21F-43D3-9E7D-D1C40134E4F9}"/>
                </a:ext>
              </a:extLst>
            </p:cNvPr>
            <p:cNvGrpSpPr/>
            <p:nvPr/>
          </p:nvGrpSpPr>
          <p:grpSpPr>
            <a:xfrm>
              <a:off x="1808572" y="2512726"/>
              <a:ext cx="593971" cy="593971"/>
              <a:chOff x="1808572" y="2512726"/>
              <a:chExt cx="593971" cy="593971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773A0FA0-B99B-45BA-9101-9B27871777D8}"/>
                  </a:ext>
                </a:extLst>
              </p:cNvPr>
              <p:cNvSpPr/>
              <p:nvPr/>
            </p:nvSpPr>
            <p:spPr>
              <a:xfrm>
                <a:off x="1808572" y="2512726"/>
                <a:ext cx="593971" cy="59397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6">
                <a:extLst>
                  <a:ext uri="{FF2B5EF4-FFF2-40B4-BE49-F238E27FC236}">
                    <a16:creationId xmlns:a16="http://schemas.microsoft.com/office/drawing/2014/main" id="{EF221ED6-AFD3-489E-92E1-455A484A8E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68378" y="2676791"/>
                <a:ext cx="265586" cy="265840"/>
              </a:xfrm>
              <a:custGeom>
                <a:avLst/>
                <a:gdLst>
                  <a:gd name="T0" fmla="*/ 2890 w 6245"/>
                  <a:gd name="T1" fmla="*/ 1232 h 6251"/>
                  <a:gd name="T2" fmla="*/ 2650 w 6245"/>
                  <a:gd name="T3" fmla="*/ 1416 h 6251"/>
                  <a:gd name="T4" fmla="*/ 2532 w 6245"/>
                  <a:gd name="T5" fmla="*/ 1700 h 6251"/>
                  <a:gd name="T6" fmla="*/ 1697 w 6245"/>
                  <a:gd name="T7" fmla="*/ 2535 h 6251"/>
                  <a:gd name="T8" fmla="*/ 1413 w 6245"/>
                  <a:gd name="T9" fmla="*/ 2653 h 6251"/>
                  <a:gd name="T10" fmla="*/ 1229 w 6245"/>
                  <a:gd name="T11" fmla="*/ 2892 h 6251"/>
                  <a:gd name="T12" fmla="*/ 1187 w 6245"/>
                  <a:gd name="T13" fmla="*/ 3206 h 6251"/>
                  <a:gd name="T14" fmla="*/ 1307 w 6245"/>
                  <a:gd name="T15" fmla="*/ 3489 h 6251"/>
                  <a:gd name="T16" fmla="*/ 1546 w 6245"/>
                  <a:gd name="T17" fmla="*/ 3674 h 6251"/>
                  <a:gd name="T18" fmla="*/ 2527 w 6245"/>
                  <a:gd name="T19" fmla="*/ 3720 h 6251"/>
                  <a:gd name="T20" fmla="*/ 2572 w 6245"/>
                  <a:gd name="T21" fmla="*/ 4701 h 6251"/>
                  <a:gd name="T22" fmla="*/ 2757 w 6245"/>
                  <a:gd name="T23" fmla="*/ 4941 h 6251"/>
                  <a:gd name="T24" fmla="*/ 3040 w 6245"/>
                  <a:gd name="T25" fmla="*/ 5060 h 6251"/>
                  <a:gd name="T26" fmla="*/ 3353 w 6245"/>
                  <a:gd name="T27" fmla="*/ 5019 h 6251"/>
                  <a:gd name="T28" fmla="*/ 3592 w 6245"/>
                  <a:gd name="T29" fmla="*/ 4834 h 6251"/>
                  <a:gd name="T30" fmla="*/ 3710 w 6245"/>
                  <a:gd name="T31" fmla="*/ 4551 h 6251"/>
                  <a:gd name="T32" fmla="*/ 4544 w 6245"/>
                  <a:gd name="T33" fmla="*/ 3716 h 6251"/>
                  <a:gd name="T34" fmla="*/ 4827 w 6245"/>
                  <a:gd name="T35" fmla="*/ 3596 h 6251"/>
                  <a:gd name="T36" fmla="*/ 5013 w 6245"/>
                  <a:gd name="T37" fmla="*/ 3356 h 6251"/>
                  <a:gd name="T38" fmla="*/ 5053 w 6245"/>
                  <a:gd name="T39" fmla="*/ 3044 h 6251"/>
                  <a:gd name="T40" fmla="*/ 4936 w 6245"/>
                  <a:gd name="T41" fmla="*/ 2761 h 6251"/>
                  <a:gd name="T42" fmla="*/ 4696 w 6245"/>
                  <a:gd name="T43" fmla="*/ 2577 h 6251"/>
                  <a:gd name="T44" fmla="*/ 3716 w 6245"/>
                  <a:gd name="T45" fmla="*/ 2529 h 6251"/>
                  <a:gd name="T46" fmla="*/ 3668 w 6245"/>
                  <a:gd name="T47" fmla="*/ 1548 h 6251"/>
                  <a:gd name="T48" fmla="*/ 3484 w 6245"/>
                  <a:gd name="T49" fmla="*/ 1308 h 6251"/>
                  <a:gd name="T50" fmla="*/ 3201 w 6245"/>
                  <a:gd name="T51" fmla="*/ 1190 h 6251"/>
                  <a:gd name="T52" fmla="*/ 3499 w 6245"/>
                  <a:gd name="T53" fmla="*/ 22 h 6251"/>
                  <a:gd name="T54" fmla="*/ 4212 w 6245"/>
                  <a:gd name="T55" fmla="*/ 195 h 6251"/>
                  <a:gd name="T56" fmla="*/ 4850 w 6245"/>
                  <a:gd name="T57" fmla="*/ 521 h 6251"/>
                  <a:gd name="T58" fmla="*/ 5392 w 6245"/>
                  <a:gd name="T59" fmla="*/ 979 h 6251"/>
                  <a:gd name="T60" fmla="*/ 5817 w 6245"/>
                  <a:gd name="T61" fmla="*/ 1548 h 6251"/>
                  <a:gd name="T62" fmla="*/ 6108 w 6245"/>
                  <a:gd name="T63" fmla="*/ 2206 h 6251"/>
                  <a:gd name="T64" fmla="*/ 6239 w 6245"/>
                  <a:gd name="T65" fmla="*/ 2934 h 6251"/>
                  <a:gd name="T66" fmla="*/ 6193 w 6245"/>
                  <a:gd name="T67" fmla="*/ 3687 h 6251"/>
                  <a:gd name="T68" fmla="*/ 5980 w 6245"/>
                  <a:gd name="T69" fmla="*/ 4383 h 6251"/>
                  <a:gd name="T70" fmla="*/ 5621 w 6245"/>
                  <a:gd name="T71" fmla="*/ 4999 h 6251"/>
                  <a:gd name="T72" fmla="*/ 5133 w 6245"/>
                  <a:gd name="T73" fmla="*/ 5515 h 6251"/>
                  <a:gd name="T74" fmla="*/ 4540 w 6245"/>
                  <a:gd name="T75" fmla="*/ 5910 h 6251"/>
                  <a:gd name="T76" fmla="*/ 3864 w 6245"/>
                  <a:gd name="T77" fmla="*/ 6161 h 6251"/>
                  <a:gd name="T78" fmla="*/ 3121 w 6245"/>
                  <a:gd name="T79" fmla="*/ 6251 h 6251"/>
                  <a:gd name="T80" fmla="*/ 2380 w 6245"/>
                  <a:gd name="T81" fmla="*/ 6161 h 6251"/>
                  <a:gd name="T82" fmla="*/ 1704 w 6245"/>
                  <a:gd name="T83" fmla="*/ 5910 h 6251"/>
                  <a:gd name="T84" fmla="*/ 1111 w 6245"/>
                  <a:gd name="T85" fmla="*/ 5515 h 6251"/>
                  <a:gd name="T86" fmla="*/ 623 w 6245"/>
                  <a:gd name="T87" fmla="*/ 4999 h 6251"/>
                  <a:gd name="T88" fmla="*/ 264 w 6245"/>
                  <a:gd name="T89" fmla="*/ 4383 h 6251"/>
                  <a:gd name="T90" fmla="*/ 51 w 6245"/>
                  <a:gd name="T91" fmla="*/ 3687 h 6251"/>
                  <a:gd name="T92" fmla="*/ 6 w 6245"/>
                  <a:gd name="T93" fmla="*/ 2934 h 6251"/>
                  <a:gd name="T94" fmla="*/ 137 w 6245"/>
                  <a:gd name="T95" fmla="*/ 2206 h 6251"/>
                  <a:gd name="T96" fmla="*/ 426 w 6245"/>
                  <a:gd name="T97" fmla="*/ 1548 h 6251"/>
                  <a:gd name="T98" fmla="*/ 853 w 6245"/>
                  <a:gd name="T99" fmla="*/ 979 h 6251"/>
                  <a:gd name="T100" fmla="*/ 1394 w 6245"/>
                  <a:gd name="T101" fmla="*/ 521 h 6251"/>
                  <a:gd name="T102" fmla="*/ 2033 w 6245"/>
                  <a:gd name="T103" fmla="*/ 195 h 6251"/>
                  <a:gd name="T104" fmla="*/ 2745 w 6245"/>
                  <a:gd name="T105" fmla="*/ 22 h 6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245" h="6251">
                    <a:moveTo>
                      <a:pt x="3121" y="1184"/>
                    </a:moveTo>
                    <a:lnTo>
                      <a:pt x="3040" y="1190"/>
                    </a:lnTo>
                    <a:lnTo>
                      <a:pt x="2964" y="1205"/>
                    </a:lnTo>
                    <a:lnTo>
                      <a:pt x="2890" y="1232"/>
                    </a:lnTo>
                    <a:lnTo>
                      <a:pt x="2821" y="1266"/>
                    </a:lnTo>
                    <a:lnTo>
                      <a:pt x="2757" y="1308"/>
                    </a:lnTo>
                    <a:lnTo>
                      <a:pt x="2700" y="1359"/>
                    </a:lnTo>
                    <a:lnTo>
                      <a:pt x="2650" y="1416"/>
                    </a:lnTo>
                    <a:lnTo>
                      <a:pt x="2607" y="1479"/>
                    </a:lnTo>
                    <a:lnTo>
                      <a:pt x="2572" y="1548"/>
                    </a:lnTo>
                    <a:lnTo>
                      <a:pt x="2548" y="1622"/>
                    </a:lnTo>
                    <a:lnTo>
                      <a:pt x="2532" y="1700"/>
                    </a:lnTo>
                    <a:lnTo>
                      <a:pt x="2527" y="1780"/>
                    </a:lnTo>
                    <a:lnTo>
                      <a:pt x="2527" y="2529"/>
                    </a:lnTo>
                    <a:lnTo>
                      <a:pt x="1778" y="2529"/>
                    </a:lnTo>
                    <a:lnTo>
                      <a:pt x="1697" y="2535"/>
                    </a:lnTo>
                    <a:lnTo>
                      <a:pt x="1619" y="2550"/>
                    </a:lnTo>
                    <a:lnTo>
                      <a:pt x="1546" y="2577"/>
                    </a:lnTo>
                    <a:lnTo>
                      <a:pt x="1478" y="2611"/>
                    </a:lnTo>
                    <a:lnTo>
                      <a:pt x="1413" y="2653"/>
                    </a:lnTo>
                    <a:lnTo>
                      <a:pt x="1357" y="2704"/>
                    </a:lnTo>
                    <a:lnTo>
                      <a:pt x="1307" y="2761"/>
                    </a:lnTo>
                    <a:lnTo>
                      <a:pt x="1263" y="2824"/>
                    </a:lnTo>
                    <a:lnTo>
                      <a:pt x="1229" y="2892"/>
                    </a:lnTo>
                    <a:lnTo>
                      <a:pt x="1205" y="2966"/>
                    </a:lnTo>
                    <a:lnTo>
                      <a:pt x="1187" y="3044"/>
                    </a:lnTo>
                    <a:lnTo>
                      <a:pt x="1184" y="3124"/>
                    </a:lnTo>
                    <a:lnTo>
                      <a:pt x="1187" y="3206"/>
                    </a:lnTo>
                    <a:lnTo>
                      <a:pt x="1205" y="3284"/>
                    </a:lnTo>
                    <a:lnTo>
                      <a:pt x="1229" y="3356"/>
                    </a:lnTo>
                    <a:lnTo>
                      <a:pt x="1263" y="3425"/>
                    </a:lnTo>
                    <a:lnTo>
                      <a:pt x="1307" y="3489"/>
                    </a:lnTo>
                    <a:lnTo>
                      <a:pt x="1357" y="3546"/>
                    </a:lnTo>
                    <a:lnTo>
                      <a:pt x="1413" y="3596"/>
                    </a:lnTo>
                    <a:lnTo>
                      <a:pt x="1478" y="3640"/>
                    </a:lnTo>
                    <a:lnTo>
                      <a:pt x="1546" y="3674"/>
                    </a:lnTo>
                    <a:lnTo>
                      <a:pt x="1619" y="3699"/>
                    </a:lnTo>
                    <a:lnTo>
                      <a:pt x="1697" y="3716"/>
                    </a:lnTo>
                    <a:lnTo>
                      <a:pt x="1778" y="3720"/>
                    </a:lnTo>
                    <a:lnTo>
                      <a:pt x="2527" y="3720"/>
                    </a:lnTo>
                    <a:lnTo>
                      <a:pt x="2527" y="4469"/>
                    </a:lnTo>
                    <a:lnTo>
                      <a:pt x="2532" y="4551"/>
                    </a:lnTo>
                    <a:lnTo>
                      <a:pt x="2548" y="4629"/>
                    </a:lnTo>
                    <a:lnTo>
                      <a:pt x="2572" y="4701"/>
                    </a:lnTo>
                    <a:lnTo>
                      <a:pt x="2607" y="4771"/>
                    </a:lnTo>
                    <a:lnTo>
                      <a:pt x="2650" y="4834"/>
                    </a:lnTo>
                    <a:lnTo>
                      <a:pt x="2700" y="4891"/>
                    </a:lnTo>
                    <a:lnTo>
                      <a:pt x="2757" y="4941"/>
                    </a:lnTo>
                    <a:lnTo>
                      <a:pt x="2821" y="4984"/>
                    </a:lnTo>
                    <a:lnTo>
                      <a:pt x="2890" y="5019"/>
                    </a:lnTo>
                    <a:lnTo>
                      <a:pt x="2964" y="5043"/>
                    </a:lnTo>
                    <a:lnTo>
                      <a:pt x="3040" y="5060"/>
                    </a:lnTo>
                    <a:lnTo>
                      <a:pt x="3121" y="5066"/>
                    </a:lnTo>
                    <a:lnTo>
                      <a:pt x="3201" y="5060"/>
                    </a:lnTo>
                    <a:lnTo>
                      <a:pt x="3279" y="5043"/>
                    </a:lnTo>
                    <a:lnTo>
                      <a:pt x="3353" y="5019"/>
                    </a:lnTo>
                    <a:lnTo>
                      <a:pt x="3422" y="4984"/>
                    </a:lnTo>
                    <a:lnTo>
                      <a:pt x="3484" y="4941"/>
                    </a:lnTo>
                    <a:lnTo>
                      <a:pt x="3541" y="4891"/>
                    </a:lnTo>
                    <a:lnTo>
                      <a:pt x="3592" y="4834"/>
                    </a:lnTo>
                    <a:lnTo>
                      <a:pt x="3634" y="4771"/>
                    </a:lnTo>
                    <a:lnTo>
                      <a:pt x="3668" y="4701"/>
                    </a:lnTo>
                    <a:lnTo>
                      <a:pt x="3695" y="4629"/>
                    </a:lnTo>
                    <a:lnTo>
                      <a:pt x="3710" y="4551"/>
                    </a:lnTo>
                    <a:lnTo>
                      <a:pt x="3716" y="4469"/>
                    </a:lnTo>
                    <a:lnTo>
                      <a:pt x="3716" y="3720"/>
                    </a:lnTo>
                    <a:lnTo>
                      <a:pt x="4464" y="3720"/>
                    </a:lnTo>
                    <a:lnTo>
                      <a:pt x="4544" y="3716"/>
                    </a:lnTo>
                    <a:lnTo>
                      <a:pt x="4622" y="3699"/>
                    </a:lnTo>
                    <a:lnTo>
                      <a:pt x="4696" y="3674"/>
                    </a:lnTo>
                    <a:lnTo>
                      <a:pt x="4765" y="3640"/>
                    </a:lnTo>
                    <a:lnTo>
                      <a:pt x="4827" y="3596"/>
                    </a:lnTo>
                    <a:lnTo>
                      <a:pt x="4884" y="3546"/>
                    </a:lnTo>
                    <a:lnTo>
                      <a:pt x="4936" y="3489"/>
                    </a:lnTo>
                    <a:lnTo>
                      <a:pt x="4977" y="3425"/>
                    </a:lnTo>
                    <a:lnTo>
                      <a:pt x="5013" y="3356"/>
                    </a:lnTo>
                    <a:lnTo>
                      <a:pt x="5038" y="3284"/>
                    </a:lnTo>
                    <a:lnTo>
                      <a:pt x="5053" y="3206"/>
                    </a:lnTo>
                    <a:lnTo>
                      <a:pt x="5059" y="3124"/>
                    </a:lnTo>
                    <a:lnTo>
                      <a:pt x="5053" y="3044"/>
                    </a:lnTo>
                    <a:lnTo>
                      <a:pt x="5038" y="2966"/>
                    </a:lnTo>
                    <a:lnTo>
                      <a:pt x="5013" y="2892"/>
                    </a:lnTo>
                    <a:lnTo>
                      <a:pt x="4977" y="2824"/>
                    </a:lnTo>
                    <a:lnTo>
                      <a:pt x="4936" y="2761"/>
                    </a:lnTo>
                    <a:lnTo>
                      <a:pt x="4884" y="2704"/>
                    </a:lnTo>
                    <a:lnTo>
                      <a:pt x="4827" y="2653"/>
                    </a:lnTo>
                    <a:lnTo>
                      <a:pt x="4765" y="2611"/>
                    </a:lnTo>
                    <a:lnTo>
                      <a:pt x="4696" y="2577"/>
                    </a:lnTo>
                    <a:lnTo>
                      <a:pt x="4622" y="2550"/>
                    </a:lnTo>
                    <a:lnTo>
                      <a:pt x="4544" y="2535"/>
                    </a:lnTo>
                    <a:lnTo>
                      <a:pt x="4464" y="2529"/>
                    </a:lnTo>
                    <a:lnTo>
                      <a:pt x="3716" y="2529"/>
                    </a:lnTo>
                    <a:lnTo>
                      <a:pt x="3716" y="1780"/>
                    </a:lnTo>
                    <a:lnTo>
                      <a:pt x="3710" y="1700"/>
                    </a:lnTo>
                    <a:lnTo>
                      <a:pt x="3695" y="1622"/>
                    </a:lnTo>
                    <a:lnTo>
                      <a:pt x="3668" y="1548"/>
                    </a:lnTo>
                    <a:lnTo>
                      <a:pt x="3634" y="1479"/>
                    </a:lnTo>
                    <a:lnTo>
                      <a:pt x="3592" y="1416"/>
                    </a:lnTo>
                    <a:lnTo>
                      <a:pt x="3541" y="1359"/>
                    </a:lnTo>
                    <a:lnTo>
                      <a:pt x="3484" y="1308"/>
                    </a:lnTo>
                    <a:lnTo>
                      <a:pt x="3422" y="1266"/>
                    </a:lnTo>
                    <a:lnTo>
                      <a:pt x="3353" y="1232"/>
                    </a:lnTo>
                    <a:lnTo>
                      <a:pt x="3279" y="1205"/>
                    </a:lnTo>
                    <a:lnTo>
                      <a:pt x="3201" y="1190"/>
                    </a:lnTo>
                    <a:lnTo>
                      <a:pt x="3121" y="1184"/>
                    </a:lnTo>
                    <a:close/>
                    <a:moveTo>
                      <a:pt x="3121" y="0"/>
                    </a:moveTo>
                    <a:lnTo>
                      <a:pt x="3313" y="5"/>
                    </a:lnTo>
                    <a:lnTo>
                      <a:pt x="3499" y="22"/>
                    </a:lnTo>
                    <a:lnTo>
                      <a:pt x="3684" y="51"/>
                    </a:lnTo>
                    <a:lnTo>
                      <a:pt x="3864" y="89"/>
                    </a:lnTo>
                    <a:lnTo>
                      <a:pt x="4041" y="137"/>
                    </a:lnTo>
                    <a:lnTo>
                      <a:pt x="4212" y="195"/>
                    </a:lnTo>
                    <a:lnTo>
                      <a:pt x="4379" y="264"/>
                    </a:lnTo>
                    <a:lnTo>
                      <a:pt x="4540" y="340"/>
                    </a:lnTo>
                    <a:lnTo>
                      <a:pt x="4698" y="426"/>
                    </a:lnTo>
                    <a:lnTo>
                      <a:pt x="4850" y="521"/>
                    </a:lnTo>
                    <a:lnTo>
                      <a:pt x="4994" y="623"/>
                    </a:lnTo>
                    <a:lnTo>
                      <a:pt x="5133" y="734"/>
                    </a:lnTo>
                    <a:lnTo>
                      <a:pt x="5266" y="854"/>
                    </a:lnTo>
                    <a:lnTo>
                      <a:pt x="5392" y="979"/>
                    </a:lnTo>
                    <a:lnTo>
                      <a:pt x="5509" y="1110"/>
                    </a:lnTo>
                    <a:lnTo>
                      <a:pt x="5621" y="1251"/>
                    </a:lnTo>
                    <a:lnTo>
                      <a:pt x="5724" y="1396"/>
                    </a:lnTo>
                    <a:lnTo>
                      <a:pt x="5817" y="1548"/>
                    </a:lnTo>
                    <a:lnTo>
                      <a:pt x="5904" y="1704"/>
                    </a:lnTo>
                    <a:lnTo>
                      <a:pt x="5980" y="1867"/>
                    </a:lnTo>
                    <a:lnTo>
                      <a:pt x="6049" y="2035"/>
                    </a:lnTo>
                    <a:lnTo>
                      <a:pt x="6108" y="2206"/>
                    </a:lnTo>
                    <a:lnTo>
                      <a:pt x="6155" y="2383"/>
                    </a:lnTo>
                    <a:lnTo>
                      <a:pt x="6193" y="2563"/>
                    </a:lnTo>
                    <a:lnTo>
                      <a:pt x="6222" y="2748"/>
                    </a:lnTo>
                    <a:lnTo>
                      <a:pt x="6239" y="2934"/>
                    </a:lnTo>
                    <a:lnTo>
                      <a:pt x="6245" y="3124"/>
                    </a:lnTo>
                    <a:lnTo>
                      <a:pt x="6239" y="3314"/>
                    </a:lnTo>
                    <a:lnTo>
                      <a:pt x="6222" y="3503"/>
                    </a:lnTo>
                    <a:lnTo>
                      <a:pt x="6193" y="3687"/>
                    </a:lnTo>
                    <a:lnTo>
                      <a:pt x="6155" y="3868"/>
                    </a:lnTo>
                    <a:lnTo>
                      <a:pt x="6108" y="4043"/>
                    </a:lnTo>
                    <a:lnTo>
                      <a:pt x="6049" y="4216"/>
                    </a:lnTo>
                    <a:lnTo>
                      <a:pt x="5980" y="4383"/>
                    </a:lnTo>
                    <a:lnTo>
                      <a:pt x="5904" y="4545"/>
                    </a:lnTo>
                    <a:lnTo>
                      <a:pt x="5817" y="4703"/>
                    </a:lnTo>
                    <a:lnTo>
                      <a:pt x="5724" y="4853"/>
                    </a:lnTo>
                    <a:lnTo>
                      <a:pt x="5621" y="4999"/>
                    </a:lnTo>
                    <a:lnTo>
                      <a:pt x="5509" y="5138"/>
                    </a:lnTo>
                    <a:lnTo>
                      <a:pt x="5392" y="5271"/>
                    </a:lnTo>
                    <a:lnTo>
                      <a:pt x="5266" y="5397"/>
                    </a:lnTo>
                    <a:lnTo>
                      <a:pt x="5133" y="5515"/>
                    </a:lnTo>
                    <a:lnTo>
                      <a:pt x="4994" y="5625"/>
                    </a:lnTo>
                    <a:lnTo>
                      <a:pt x="4850" y="5730"/>
                    </a:lnTo>
                    <a:lnTo>
                      <a:pt x="4698" y="5823"/>
                    </a:lnTo>
                    <a:lnTo>
                      <a:pt x="4540" y="5910"/>
                    </a:lnTo>
                    <a:lnTo>
                      <a:pt x="4379" y="5987"/>
                    </a:lnTo>
                    <a:lnTo>
                      <a:pt x="4212" y="6055"/>
                    </a:lnTo>
                    <a:lnTo>
                      <a:pt x="4041" y="6112"/>
                    </a:lnTo>
                    <a:lnTo>
                      <a:pt x="3864" y="6161"/>
                    </a:lnTo>
                    <a:lnTo>
                      <a:pt x="3684" y="6200"/>
                    </a:lnTo>
                    <a:lnTo>
                      <a:pt x="3499" y="6228"/>
                    </a:lnTo>
                    <a:lnTo>
                      <a:pt x="3313" y="6245"/>
                    </a:lnTo>
                    <a:lnTo>
                      <a:pt x="3121" y="6251"/>
                    </a:lnTo>
                    <a:lnTo>
                      <a:pt x="2931" y="6245"/>
                    </a:lnTo>
                    <a:lnTo>
                      <a:pt x="2745" y="6228"/>
                    </a:lnTo>
                    <a:lnTo>
                      <a:pt x="2561" y="6200"/>
                    </a:lnTo>
                    <a:lnTo>
                      <a:pt x="2380" y="6161"/>
                    </a:lnTo>
                    <a:lnTo>
                      <a:pt x="2204" y="6112"/>
                    </a:lnTo>
                    <a:lnTo>
                      <a:pt x="2033" y="6055"/>
                    </a:lnTo>
                    <a:lnTo>
                      <a:pt x="1866" y="5987"/>
                    </a:lnTo>
                    <a:lnTo>
                      <a:pt x="1704" y="5910"/>
                    </a:lnTo>
                    <a:lnTo>
                      <a:pt x="1546" y="5823"/>
                    </a:lnTo>
                    <a:lnTo>
                      <a:pt x="1394" y="5730"/>
                    </a:lnTo>
                    <a:lnTo>
                      <a:pt x="1250" y="5625"/>
                    </a:lnTo>
                    <a:lnTo>
                      <a:pt x="1111" y="5515"/>
                    </a:lnTo>
                    <a:lnTo>
                      <a:pt x="978" y="5397"/>
                    </a:lnTo>
                    <a:lnTo>
                      <a:pt x="853" y="5271"/>
                    </a:lnTo>
                    <a:lnTo>
                      <a:pt x="735" y="5138"/>
                    </a:lnTo>
                    <a:lnTo>
                      <a:pt x="623" y="4999"/>
                    </a:lnTo>
                    <a:lnTo>
                      <a:pt x="521" y="4853"/>
                    </a:lnTo>
                    <a:lnTo>
                      <a:pt x="426" y="4703"/>
                    </a:lnTo>
                    <a:lnTo>
                      <a:pt x="340" y="4545"/>
                    </a:lnTo>
                    <a:lnTo>
                      <a:pt x="264" y="4383"/>
                    </a:lnTo>
                    <a:lnTo>
                      <a:pt x="196" y="4216"/>
                    </a:lnTo>
                    <a:lnTo>
                      <a:pt x="137" y="4043"/>
                    </a:lnTo>
                    <a:lnTo>
                      <a:pt x="89" y="3868"/>
                    </a:lnTo>
                    <a:lnTo>
                      <a:pt x="51" y="3687"/>
                    </a:lnTo>
                    <a:lnTo>
                      <a:pt x="23" y="3503"/>
                    </a:lnTo>
                    <a:lnTo>
                      <a:pt x="6" y="3314"/>
                    </a:lnTo>
                    <a:lnTo>
                      <a:pt x="0" y="3124"/>
                    </a:lnTo>
                    <a:lnTo>
                      <a:pt x="6" y="2934"/>
                    </a:lnTo>
                    <a:lnTo>
                      <a:pt x="23" y="2748"/>
                    </a:lnTo>
                    <a:lnTo>
                      <a:pt x="51" y="2563"/>
                    </a:lnTo>
                    <a:lnTo>
                      <a:pt x="89" y="2383"/>
                    </a:lnTo>
                    <a:lnTo>
                      <a:pt x="137" y="2206"/>
                    </a:lnTo>
                    <a:lnTo>
                      <a:pt x="196" y="2035"/>
                    </a:lnTo>
                    <a:lnTo>
                      <a:pt x="264" y="1867"/>
                    </a:lnTo>
                    <a:lnTo>
                      <a:pt x="340" y="1704"/>
                    </a:lnTo>
                    <a:lnTo>
                      <a:pt x="426" y="1548"/>
                    </a:lnTo>
                    <a:lnTo>
                      <a:pt x="521" y="1396"/>
                    </a:lnTo>
                    <a:lnTo>
                      <a:pt x="623" y="1251"/>
                    </a:lnTo>
                    <a:lnTo>
                      <a:pt x="735" y="1110"/>
                    </a:lnTo>
                    <a:lnTo>
                      <a:pt x="853" y="979"/>
                    </a:lnTo>
                    <a:lnTo>
                      <a:pt x="978" y="854"/>
                    </a:lnTo>
                    <a:lnTo>
                      <a:pt x="1111" y="734"/>
                    </a:lnTo>
                    <a:lnTo>
                      <a:pt x="1250" y="623"/>
                    </a:lnTo>
                    <a:lnTo>
                      <a:pt x="1394" y="521"/>
                    </a:lnTo>
                    <a:lnTo>
                      <a:pt x="1546" y="426"/>
                    </a:lnTo>
                    <a:lnTo>
                      <a:pt x="1704" y="340"/>
                    </a:lnTo>
                    <a:lnTo>
                      <a:pt x="1866" y="264"/>
                    </a:lnTo>
                    <a:lnTo>
                      <a:pt x="2033" y="195"/>
                    </a:lnTo>
                    <a:lnTo>
                      <a:pt x="2204" y="137"/>
                    </a:lnTo>
                    <a:lnTo>
                      <a:pt x="2380" y="89"/>
                    </a:lnTo>
                    <a:lnTo>
                      <a:pt x="2561" y="51"/>
                    </a:lnTo>
                    <a:lnTo>
                      <a:pt x="2745" y="22"/>
                    </a:lnTo>
                    <a:lnTo>
                      <a:pt x="2931" y="5"/>
                    </a:lnTo>
                    <a:lnTo>
                      <a:pt x="3121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F9F6A3C-F70D-456D-954B-38DF4A3FF847}"/>
              </a:ext>
            </a:extLst>
          </p:cNvPr>
          <p:cNvGrpSpPr/>
          <p:nvPr/>
        </p:nvGrpSpPr>
        <p:grpSpPr>
          <a:xfrm>
            <a:off x="3074688" y="2512726"/>
            <a:ext cx="1337997" cy="3159842"/>
            <a:chOff x="3142607" y="2512726"/>
            <a:chExt cx="1337997" cy="3159842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9468E51-4472-4F04-9C5F-AE095F4D44FD}"/>
                </a:ext>
              </a:extLst>
            </p:cNvPr>
            <p:cNvGrpSpPr/>
            <p:nvPr/>
          </p:nvGrpSpPr>
          <p:grpSpPr>
            <a:xfrm>
              <a:off x="3142607" y="2616869"/>
              <a:ext cx="952187" cy="3055699"/>
              <a:chOff x="3489328" y="1004887"/>
              <a:chExt cx="1320799" cy="4238626"/>
            </a:xfrm>
          </p:grpSpPr>
          <p:sp>
            <p:nvSpPr>
              <p:cNvPr id="31" name="Rectangle 25">
                <a:extLst>
                  <a:ext uri="{FF2B5EF4-FFF2-40B4-BE49-F238E27FC236}">
                    <a16:creationId xmlns:a16="http://schemas.microsoft.com/office/drawing/2014/main" id="{B8DD005C-5ABA-4FAF-A7D1-972AC371B5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8600" y="1684338"/>
                <a:ext cx="220662" cy="257492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4BF87240-1441-4D93-99D0-3303AF9611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89328" y="1004887"/>
                <a:ext cx="1320799" cy="4238626"/>
              </a:xfrm>
              <a:custGeom>
                <a:avLst/>
                <a:gdLst>
                  <a:gd name="T0" fmla="*/ 395 w 790"/>
                  <a:gd name="T1" fmla="*/ 2548 h 2548"/>
                  <a:gd name="T2" fmla="*/ 0 w 790"/>
                  <a:gd name="T3" fmla="*/ 2153 h 2548"/>
                  <a:gd name="T4" fmla="*/ 218 w 790"/>
                  <a:gd name="T5" fmla="*/ 1799 h 2548"/>
                  <a:gd name="T6" fmla="*/ 218 w 790"/>
                  <a:gd name="T7" fmla="*/ 170 h 2548"/>
                  <a:gd name="T8" fmla="*/ 388 w 790"/>
                  <a:gd name="T9" fmla="*/ 0 h 2548"/>
                  <a:gd name="T10" fmla="*/ 402 w 790"/>
                  <a:gd name="T11" fmla="*/ 0 h 2548"/>
                  <a:gd name="T12" fmla="*/ 571 w 790"/>
                  <a:gd name="T13" fmla="*/ 170 h 2548"/>
                  <a:gd name="T14" fmla="*/ 571 w 790"/>
                  <a:gd name="T15" fmla="*/ 1799 h 2548"/>
                  <a:gd name="T16" fmla="*/ 790 w 790"/>
                  <a:gd name="T17" fmla="*/ 2153 h 2548"/>
                  <a:gd name="T18" fmla="*/ 395 w 790"/>
                  <a:gd name="T19" fmla="*/ 2548 h 2548"/>
                  <a:gd name="T20" fmla="*/ 388 w 790"/>
                  <a:gd name="T21" fmla="*/ 92 h 2548"/>
                  <a:gd name="T22" fmla="*/ 310 w 790"/>
                  <a:gd name="T23" fmla="*/ 170 h 2548"/>
                  <a:gd name="T24" fmla="*/ 310 w 790"/>
                  <a:gd name="T25" fmla="*/ 1859 h 2548"/>
                  <a:gd name="T26" fmla="*/ 281 w 790"/>
                  <a:gd name="T27" fmla="*/ 1871 h 2548"/>
                  <a:gd name="T28" fmla="*/ 91 w 790"/>
                  <a:gd name="T29" fmla="*/ 2153 h 2548"/>
                  <a:gd name="T30" fmla="*/ 395 w 790"/>
                  <a:gd name="T31" fmla="*/ 2456 h 2548"/>
                  <a:gd name="T32" fmla="*/ 699 w 790"/>
                  <a:gd name="T33" fmla="*/ 2153 h 2548"/>
                  <a:gd name="T34" fmla="*/ 508 w 790"/>
                  <a:gd name="T35" fmla="*/ 1871 h 2548"/>
                  <a:gd name="T36" fmla="*/ 480 w 790"/>
                  <a:gd name="T37" fmla="*/ 1859 h 2548"/>
                  <a:gd name="T38" fmla="*/ 480 w 790"/>
                  <a:gd name="T39" fmla="*/ 170 h 2548"/>
                  <a:gd name="T40" fmla="*/ 402 w 790"/>
                  <a:gd name="T41" fmla="*/ 92 h 2548"/>
                  <a:gd name="T42" fmla="*/ 388 w 790"/>
                  <a:gd name="T43" fmla="*/ 92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0" h="2548">
                    <a:moveTo>
                      <a:pt x="395" y="2548"/>
                    </a:moveTo>
                    <a:cubicBezTo>
                      <a:pt x="177" y="2548"/>
                      <a:pt x="0" y="2371"/>
                      <a:pt x="0" y="2153"/>
                    </a:cubicBezTo>
                    <a:cubicBezTo>
                      <a:pt x="0" y="2001"/>
                      <a:pt x="85" y="1865"/>
                      <a:pt x="218" y="1799"/>
                    </a:cubicBezTo>
                    <a:cubicBezTo>
                      <a:pt x="218" y="170"/>
                      <a:pt x="218" y="170"/>
                      <a:pt x="218" y="170"/>
                    </a:cubicBezTo>
                    <a:cubicBezTo>
                      <a:pt x="218" y="76"/>
                      <a:pt x="295" y="0"/>
                      <a:pt x="388" y="0"/>
                    </a:cubicBezTo>
                    <a:cubicBezTo>
                      <a:pt x="402" y="0"/>
                      <a:pt x="402" y="0"/>
                      <a:pt x="402" y="0"/>
                    </a:cubicBezTo>
                    <a:cubicBezTo>
                      <a:pt x="495" y="0"/>
                      <a:pt x="571" y="76"/>
                      <a:pt x="571" y="170"/>
                    </a:cubicBezTo>
                    <a:cubicBezTo>
                      <a:pt x="571" y="1799"/>
                      <a:pt x="571" y="1799"/>
                      <a:pt x="571" y="1799"/>
                    </a:cubicBezTo>
                    <a:cubicBezTo>
                      <a:pt x="705" y="1865"/>
                      <a:pt x="790" y="2001"/>
                      <a:pt x="790" y="2153"/>
                    </a:cubicBezTo>
                    <a:cubicBezTo>
                      <a:pt x="790" y="2371"/>
                      <a:pt x="613" y="2548"/>
                      <a:pt x="395" y="2548"/>
                    </a:cubicBezTo>
                    <a:close/>
                    <a:moveTo>
                      <a:pt x="388" y="92"/>
                    </a:moveTo>
                    <a:cubicBezTo>
                      <a:pt x="345" y="92"/>
                      <a:pt x="310" y="127"/>
                      <a:pt x="310" y="170"/>
                    </a:cubicBezTo>
                    <a:cubicBezTo>
                      <a:pt x="310" y="1859"/>
                      <a:pt x="310" y="1859"/>
                      <a:pt x="310" y="1859"/>
                    </a:cubicBezTo>
                    <a:cubicBezTo>
                      <a:pt x="281" y="1871"/>
                      <a:pt x="281" y="1871"/>
                      <a:pt x="281" y="1871"/>
                    </a:cubicBezTo>
                    <a:cubicBezTo>
                      <a:pt x="166" y="1918"/>
                      <a:pt x="91" y="2028"/>
                      <a:pt x="91" y="2153"/>
                    </a:cubicBezTo>
                    <a:cubicBezTo>
                      <a:pt x="91" y="2320"/>
                      <a:pt x="228" y="2456"/>
                      <a:pt x="395" y="2456"/>
                    </a:cubicBezTo>
                    <a:cubicBezTo>
                      <a:pt x="562" y="2456"/>
                      <a:pt x="699" y="2320"/>
                      <a:pt x="699" y="2153"/>
                    </a:cubicBezTo>
                    <a:cubicBezTo>
                      <a:pt x="699" y="2028"/>
                      <a:pt x="624" y="1918"/>
                      <a:pt x="508" y="1871"/>
                    </a:cubicBezTo>
                    <a:cubicBezTo>
                      <a:pt x="480" y="1859"/>
                      <a:pt x="480" y="1859"/>
                      <a:pt x="480" y="1859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27"/>
                      <a:pt x="445" y="92"/>
                      <a:pt x="402" y="92"/>
                    </a:cubicBezTo>
                    <a:lnTo>
                      <a:pt x="388" y="9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Oval 24">
                <a:extLst>
                  <a:ext uri="{FF2B5EF4-FFF2-40B4-BE49-F238E27FC236}">
                    <a16:creationId xmlns:a16="http://schemas.microsoft.com/office/drawing/2014/main" id="{87CE32DF-470F-4127-A42E-15406C4AD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063" y="4111625"/>
                <a:ext cx="949325" cy="944563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3DF0C9BA-644E-4E01-BA4A-CEFB5D213A0D}"/>
                </a:ext>
              </a:extLst>
            </p:cNvPr>
            <p:cNvGrpSpPr/>
            <p:nvPr/>
          </p:nvGrpSpPr>
          <p:grpSpPr>
            <a:xfrm>
              <a:off x="3886633" y="2512726"/>
              <a:ext cx="593971" cy="593971"/>
              <a:chOff x="3886633" y="2512726"/>
              <a:chExt cx="593971" cy="593971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53C1AD4D-E515-4E61-B324-928ED4D7D273}"/>
                  </a:ext>
                </a:extLst>
              </p:cNvPr>
              <p:cNvSpPr/>
              <p:nvPr/>
            </p:nvSpPr>
            <p:spPr>
              <a:xfrm>
                <a:off x="3886633" y="2512726"/>
                <a:ext cx="593971" cy="59397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5" name="Group 18">
                <a:extLst>
                  <a:ext uri="{FF2B5EF4-FFF2-40B4-BE49-F238E27FC236}">
                    <a16:creationId xmlns:a16="http://schemas.microsoft.com/office/drawing/2014/main" id="{DF3D89C6-6C91-4B9B-B181-F6B9D2A7326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068876" y="2629131"/>
                <a:ext cx="229484" cy="361161"/>
                <a:chOff x="2844" y="589"/>
                <a:chExt cx="1992" cy="3135"/>
              </a:xfrm>
              <a:solidFill>
                <a:schemeClr val="bg1"/>
              </a:solidFill>
            </p:grpSpPr>
            <p:sp>
              <p:nvSpPr>
                <p:cNvPr id="76" name="Rectangle 20">
                  <a:extLst>
                    <a:ext uri="{FF2B5EF4-FFF2-40B4-BE49-F238E27FC236}">
                      <a16:creationId xmlns:a16="http://schemas.microsoft.com/office/drawing/2014/main" id="{4DC387E4-E40B-46A4-889D-44E94EF37C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4" y="3339"/>
                  <a:ext cx="1939" cy="385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Rectangle 21">
                  <a:extLst>
                    <a:ext uri="{FF2B5EF4-FFF2-40B4-BE49-F238E27FC236}">
                      <a16:creationId xmlns:a16="http://schemas.microsoft.com/office/drawing/2014/main" id="{CCECEA4B-BB5A-4BD4-99CA-90943A7DD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76" y="2252"/>
                  <a:ext cx="1033" cy="267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2">
                  <a:extLst>
                    <a:ext uri="{FF2B5EF4-FFF2-40B4-BE49-F238E27FC236}">
                      <a16:creationId xmlns:a16="http://schemas.microsoft.com/office/drawing/2014/main" id="{A32B4CA4-4DA1-4D74-886D-6BC1D00FD9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17" y="589"/>
                  <a:ext cx="407" cy="419"/>
                </a:xfrm>
                <a:custGeom>
                  <a:avLst/>
                  <a:gdLst>
                    <a:gd name="T0" fmla="*/ 404 w 814"/>
                    <a:gd name="T1" fmla="*/ 0 h 838"/>
                    <a:gd name="T2" fmla="*/ 814 w 814"/>
                    <a:gd name="T3" fmla="*/ 314 h 838"/>
                    <a:gd name="T4" fmla="*/ 410 w 814"/>
                    <a:gd name="T5" fmla="*/ 838 h 838"/>
                    <a:gd name="T6" fmla="*/ 0 w 814"/>
                    <a:gd name="T7" fmla="*/ 524 h 838"/>
                    <a:gd name="T8" fmla="*/ 404 w 814"/>
                    <a:gd name="T9" fmla="*/ 0 h 8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4" h="838">
                      <a:moveTo>
                        <a:pt x="404" y="0"/>
                      </a:moveTo>
                      <a:lnTo>
                        <a:pt x="814" y="314"/>
                      </a:lnTo>
                      <a:lnTo>
                        <a:pt x="410" y="838"/>
                      </a:lnTo>
                      <a:lnTo>
                        <a:pt x="0" y="524"/>
                      </a:lnTo>
                      <a:lnTo>
                        <a:pt x="40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3">
                  <a:extLst>
                    <a:ext uri="{FF2B5EF4-FFF2-40B4-BE49-F238E27FC236}">
                      <a16:creationId xmlns:a16="http://schemas.microsoft.com/office/drawing/2014/main" id="{7BD1476B-859D-4EBF-98A7-84F762EF3E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5" y="1515"/>
                  <a:ext cx="293" cy="300"/>
                </a:xfrm>
                <a:custGeom>
                  <a:avLst/>
                  <a:gdLst>
                    <a:gd name="T0" fmla="*/ 281 w 587"/>
                    <a:gd name="T1" fmla="*/ 0 h 600"/>
                    <a:gd name="T2" fmla="*/ 587 w 587"/>
                    <a:gd name="T3" fmla="*/ 236 h 600"/>
                    <a:gd name="T4" fmla="*/ 309 w 587"/>
                    <a:gd name="T5" fmla="*/ 600 h 600"/>
                    <a:gd name="T6" fmla="*/ 0 w 587"/>
                    <a:gd name="T7" fmla="*/ 364 h 600"/>
                    <a:gd name="T8" fmla="*/ 281 w 587"/>
                    <a:gd name="T9" fmla="*/ 0 h 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7" h="600">
                      <a:moveTo>
                        <a:pt x="281" y="0"/>
                      </a:moveTo>
                      <a:lnTo>
                        <a:pt x="587" y="236"/>
                      </a:lnTo>
                      <a:lnTo>
                        <a:pt x="309" y="600"/>
                      </a:lnTo>
                      <a:lnTo>
                        <a:pt x="0" y="364"/>
                      </a:lnTo>
                      <a:lnTo>
                        <a:pt x="28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4">
                  <a:extLst>
                    <a:ext uri="{FF2B5EF4-FFF2-40B4-BE49-F238E27FC236}">
                      <a16:creationId xmlns:a16="http://schemas.microsoft.com/office/drawing/2014/main" id="{3D02E024-BAE8-428F-BF43-58FCDBF4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3" y="880"/>
                  <a:ext cx="735" cy="746"/>
                </a:xfrm>
                <a:custGeom>
                  <a:avLst/>
                  <a:gdLst>
                    <a:gd name="T0" fmla="*/ 680 w 1469"/>
                    <a:gd name="T1" fmla="*/ 0 h 1492"/>
                    <a:gd name="T2" fmla="*/ 1469 w 1469"/>
                    <a:gd name="T3" fmla="*/ 608 h 1492"/>
                    <a:gd name="T4" fmla="*/ 791 w 1469"/>
                    <a:gd name="T5" fmla="*/ 1492 h 1492"/>
                    <a:gd name="T6" fmla="*/ 0 w 1469"/>
                    <a:gd name="T7" fmla="*/ 884 h 1492"/>
                    <a:gd name="T8" fmla="*/ 680 w 1469"/>
                    <a:gd name="T9" fmla="*/ 0 h 14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69" h="1492">
                      <a:moveTo>
                        <a:pt x="680" y="0"/>
                      </a:moveTo>
                      <a:lnTo>
                        <a:pt x="1469" y="608"/>
                      </a:lnTo>
                      <a:lnTo>
                        <a:pt x="791" y="1492"/>
                      </a:lnTo>
                      <a:lnTo>
                        <a:pt x="0" y="884"/>
                      </a:lnTo>
                      <a:lnTo>
                        <a:pt x="68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5">
                  <a:extLst>
                    <a:ext uri="{FF2B5EF4-FFF2-40B4-BE49-F238E27FC236}">
                      <a16:creationId xmlns:a16="http://schemas.microsoft.com/office/drawing/2014/main" id="{B08A11A9-5435-4A92-9612-903F9074DC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6" y="1377"/>
                  <a:ext cx="660" cy="1558"/>
                </a:xfrm>
                <a:custGeom>
                  <a:avLst/>
                  <a:gdLst>
                    <a:gd name="T0" fmla="*/ 747 w 1319"/>
                    <a:gd name="T1" fmla="*/ 0 h 3115"/>
                    <a:gd name="T2" fmla="*/ 841 w 1319"/>
                    <a:gd name="T3" fmla="*/ 106 h 3115"/>
                    <a:gd name="T4" fmla="*/ 926 w 1319"/>
                    <a:gd name="T5" fmla="*/ 219 h 3115"/>
                    <a:gd name="T6" fmla="*/ 1004 w 1319"/>
                    <a:gd name="T7" fmla="*/ 337 h 3115"/>
                    <a:gd name="T8" fmla="*/ 1075 w 1319"/>
                    <a:gd name="T9" fmla="*/ 461 h 3115"/>
                    <a:gd name="T10" fmla="*/ 1138 w 1319"/>
                    <a:gd name="T11" fmla="*/ 590 h 3115"/>
                    <a:gd name="T12" fmla="*/ 1191 w 1319"/>
                    <a:gd name="T13" fmla="*/ 724 h 3115"/>
                    <a:gd name="T14" fmla="*/ 1237 w 1319"/>
                    <a:gd name="T15" fmla="*/ 861 h 3115"/>
                    <a:gd name="T16" fmla="*/ 1271 w 1319"/>
                    <a:gd name="T17" fmla="*/ 1004 h 3115"/>
                    <a:gd name="T18" fmla="*/ 1298 w 1319"/>
                    <a:gd name="T19" fmla="*/ 1149 h 3115"/>
                    <a:gd name="T20" fmla="*/ 1313 w 1319"/>
                    <a:gd name="T21" fmla="*/ 1297 h 3115"/>
                    <a:gd name="T22" fmla="*/ 1319 w 1319"/>
                    <a:gd name="T23" fmla="*/ 1448 h 3115"/>
                    <a:gd name="T24" fmla="*/ 1313 w 1319"/>
                    <a:gd name="T25" fmla="*/ 1602 h 3115"/>
                    <a:gd name="T26" fmla="*/ 1296 w 1319"/>
                    <a:gd name="T27" fmla="*/ 1755 h 3115"/>
                    <a:gd name="T28" fmla="*/ 1269 w 1319"/>
                    <a:gd name="T29" fmla="*/ 1903 h 3115"/>
                    <a:gd name="T30" fmla="*/ 1233 w 1319"/>
                    <a:gd name="T31" fmla="*/ 2048 h 3115"/>
                    <a:gd name="T32" fmla="*/ 1186 w 1319"/>
                    <a:gd name="T33" fmla="*/ 2189 h 3115"/>
                    <a:gd name="T34" fmla="*/ 1130 w 1319"/>
                    <a:gd name="T35" fmla="*/ 2324 h 3115"/>
                    <a:gd name="T36" fmla="*/ 1065 w 1319"/>
                    <a:gd name="T37" fmla="*/ 2456 h 3115"/>
                    <a:gd name="T38" fmla="*/ 991 w 1319"/>
                    <a:gd name="T39" fmla="*/ 2582 h 3115"/>
                    <a:gd name="T40" fmla="*/ 909 w 1319"/>
                    <a:gd name="T41" fmla="*/ 2702 h 3115"/>
                    <a:gd name="T42" fmla="*/ 820 w 1319"/>
                    <a:gd name="T43" fmla="*/ 2814 h 3115"/>
                    <a:gd name="T44" fmla="*/ 722 w 1319"/>
                    <a:gd name="T45" fmla="*/ 2923 h 3115"/>
                    <a:gd name="T46" fmla="*/ 619 w 1319"/>
                    <a:gd name="T47" fmla="*/ 3022 h 3115"/>
                    <a:gd name="T48" fmla="*/ 509 w 1319"/>
                    <a:gd name="T49" fmla="*/ 3115 h 3115"/>
                    <a:gd name="T50" fmla="*/ 0 w 1319"/>
                    <a:gd name="T51" fmla="*/ 2538 h 3115"/>
                    <a:gd name="T52" fmla="*/ 88 w 1319"/>
                    <a:gd name="T53" fmla="*/ 2467 h 3115"/>
                    <a:gd name="T54" fmla="*/ 170 w 1319"/>
                    <a:gd name="T55" fmla="*/ 2389 h 3115"/>
                    <a:gd name="T56" fmla="*/ 246 w 1319"/>
                    <a:gd name="T57" fmla="*/ 2303 h 3115"/>
                    <a:gd name="T58" fmla="*/ 314 w 1319"/>
                    <a:gd name="T59" fmla="*/ 2214 h 3115"/>
                    <a:gd name="T60" fmla="*/ 375 w 1319"/>
                    <a:gd name="T61" fmla="*/ 2117 h 3115"/>
                    <a:gd name="T62" fmla="*/ 427 w 1319"/>
                    <a:gd name="T63" fmla="*/ 2016 h 3115"/>
                    <a:gd name="T64" fmla="*/ 471 w 1319"/>
                    <a:gd name="T65" fmla="*/ 1911 h 3115"/>
                    <a:gd name="T66" fmla="*/ 507 w 1319"/>
                    <a:gd name="T67" fmla="*/ 1800 h 3115"/>
                    <a:gd name="T68" fmla="*/ 532 w 1319"/>
                    <a:gd name="T69" fmla="*/ 1686 h 3115"/>
                    <a:gd name="T70" fmla="*/ 549 w 1319"/>
                    <a:gd name="T71" fmla="*/ 1568 h 3115"/>
                    <a:gd name="T72" fmla="*/ 553 w 1319"/>
                    <a:gd name="T73" fmla="*/ 1448 h 3115"/>
                    <a:gd name="T74" fmla="*/ 549 w 1319"/>
                    <a:gd name="T75" fmla="*/ 1332 h 3115"/>
                    <a:gd name="T76" fmla="*/ 534 w 1319"/>
                    <a:gd name="T77" fmla="*/ 1219 h 3115"/>
                    <a:gd name="T78" fmla="*/ 511 w 1319"/>
                    <a:gd name="T79" fmla="*/ 1109 h 3115"/>
                    <a:gd name="T80" fmla="*/ 478 w 1319"/>
                    <a:gd name="T81" fmla="*/ 1002 h 3115"/>
                    <a:gd name="T82" fmla="*/ 438 w 1319"/>
                    <a:gd name="T83" fmla="*/ 901 h 3115"/>
                    <a:gd name="T84" fmla="*/ 389 w 1319"/>
                    <a:gd name="T85" fmla="*/ 802 h 3115"/>
                    <a:gd name="T86" fmla="*/ 333 w 1319"/>
                    <a:gd name="T87" fmla="*/ 710 h 3115"/>
                    <a:gd name="T88" fmla="*/ 269 w 1319"/>
                    <a:gd name="T89" fmla="*/ 621 h 3115"/>
                    <a:gd name="T90" fmla="*/ 747 w 1319"/>
                    <a:gd name="T91" fmla="*/ 0 h 3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319" h="3115">
                      <a:moveTo>
                        <a:pt x="747" y="0"/>
                      </a:moveTo>
                      <a:lnTo>
                        <a:pt x="841" y="106"/>
                      </a:lnTo>
                      <a:lnTo>
                        <a:pt x="926" y="219"/>
                      </a:lnTo>
                      <a:lnTo>
                        <a:pt x="1004" y="337"/>
                      </a:lnTo>
                      <a:lnTo>
                        <a:pt x="1075" y="461"/>
                      </a:lnTo>
                      <a:lnTo>
                        <a:pt x="1138" y="590"/>
                      </a:lnTo>
                      <a:lnTo>
                        <a:pt x="1191" y="724"/>
                      </a:lnTo>
                      <a:lnTo>
                        <a:pt x="1237" y="861"/>
                      </a:lnTo>
                      <a:lnTo>
                        <a:pt x="1271" y="1004"/>
                      </a:lnTo>
                      <a:lnTo>
                        <a:pt x="1298" y="1149"/>
                      </a:lnTo>
                      <a:lnTo>
                        <a:pt x="1313" y="1297"/>
                      </a:lnTo>
                      <a:lnTo>
                        <a:pt x="1319" y="1448"/>
                      </a:lnTo>
                      <a:lnTo>
                        <a:pt x="1313" y="1602"/>
                      </a:lnTo>
                      <a:lnTo>
                        <a:pt x="1296" y="1755"/>
                      </a:lnTo>
                      <a:lnTo>
                        <a:pt x="1269" y="1903"/>
                      </a:lnTo>
                      <a:lnTo>
                        <a:pt x="1233" y="2048"/>
                      </a:lnTo>
                      <a:lnTo>
                        <a:pt x="1186" y="2189"/>
                      </a:lnTo>
                      <a:lnTo>
                        <a:pt x="1130" y="2324"/>
                      </a:lnTo>
                      <a:lnTo>
                        <a:pt x="1065" y="2456"/>
                      </a:lnTo>
                      <a:lnTo>
                        <a:pt x="991" y="2582"/>
                      </a:lnTo>
                      <a:lnTo>
                        <a:pt x="909" y="2702"/>
                      </a:lnTo>
                      <a:lnTo>
                        <a:pt x="820" y="2814"/>
                      </a:lnTo>
                      <a:lnTo>
                        <a:pt x="722" y="2923"/>
                      </a:lnTo>
                      <a:lnTo>
                        <a:pt x="619" y="3022"/>
                      </a:lnTo>
                      <a:lnTo>
                        <a:pt x="509" y="3115"/>
                      </a:lnTo>
                      <a:lnTo>
                        <a:pt x="0" y="2538"/>
                      </a:lnTo>
                      <a:lnTo>
                        <a:pt x="88" y="2467"/>
                      </a:lnTo>
                      <a:lnTo>
                        <a:pt x="170" y="2389"/>
                      </a:lnTo>
                      <a:lnTo>
                        <a:pt x="246" y="2303"/>
                      </a:lnTo>
                      <a:lnTo>
                        <a:pt x="314" y="2214"/>
                      </a:lnTo>
                      <a:lnTo>
                        <a:pt x="375" y="2117"/>
                      </a:lnTo>
                      <a:lnTo>
                        <a:pt x="427" y="2016"/>
                      </a:lnTo>
                      <a:lnTo>
                        <a:pt x="471" y="1911"/>
                      </a:lnTo>
                      <a:lnTo>
                        <a:pt x="507" y="1800"/>
                      </a:lnTo>
                      <a:lnTo>
                        <a:pt x="532" y="1686"/>
                      </a:lnTo>
                      <a:lnTo>
                        <a:pt x="549" y="1568"/>
                      </a:lnTo>
                      <a:lnTo>
                        <a:pt x="553" y="1448"/>
                      </a:lnTo>
                      <a:lnTo>
                        <a:pt x="549" y="1332"/>
                      </a:lnTo>
                      <a:lnTo>
                        <a:pt x="534" y="1219"/>
                      </a:lnTo>
                      <a:lnTo>
                        <a:pt x="511" y="1109"/>
                      </a:lnTo>
                      <a:lnTo>
                        <a:pt x="478" y="1002"/>
                      </a:lnTo>
                      <a:lnTo>
                        <a:pt x="438" y="901"/>
                      </a:lnTo>
                      <a:lnTo>
                        <a:pt x="389" y="802"/>
                      </a:lnTo>
                      <a:lnTo>
                        <a:pt x="333" y="710"/>
                      </a:lnTo>
                      <a:lnTo>
                        <a:pt x="269" y="621"/>
                      </a:lnTo>
                      <a:lnTo>
                        <a:pt x="74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6">
                  <a:extLst>
                    <a:ext uri="{FF2B5EF4-FFF2-40B4-BE49-F238E27FC236}">
                      <a16:creationId xmlns:a16="http://schemas.microsoft.com/office/drawing/2014/main" id="{7248E087-4CD0-4F5D-9835-0D7ED9DC94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38" y="2646"/>
                  <a:ext cx="862" cy="566"/>
                </a:xfrm>
                <a:custGeom>
                  <a:avLst/>
                  <a:gdLst>
                    <a:gd name="T0" fmla="*/ 0 w 1723"/>
                    <a:gd name="T1" fmla="*/ 0 h 1132"/>
                    <a:gd name="T2" fmla="*/ 738 w 1723"/>
                    <a:gd name="T3" fmla="*/ 0 h 1132"/>
                    <a:gd name="T4" fmla="*/ 1723 w 1723"/>
                    <a:gd name="T5" fmla="*/ 1132 h 1132"/>
                    <a:gd name="T6" fmla="*/ 210 w 1723"/>
                    <a:gd name="T7" fmla="*/ 1132 h 1132"/>
                    <a:gd name="T8" fmla="*/ 210 w 1723"/>
                    <a:gd name="T9" fmla="*/ 305 h 1132"/>
                    <a:gd name="T10" fmla="*/ 0 w 1723"/>
                    <a:gd name="T11" fmla="*/ 0 h 1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23" h="1132">
                      <a:moveTo>
                        <a:pt x="0" y="0"/>
                      </a:moveTo>
                      <a:lnTo>
                        <a:pt x="738" y="0"/>
                      </a:lnTo>
                      <a:lnTo>
                        <a:pt x="1723" y="1132"/>
                      </a:lnTo>
                      <a:lnTo>
                        <a:pt x="210" y="1132"/>
                      </a:lnTo>
                      <a:lnTo>
                        <a:pt x="210" y="3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DC6C782-AA86-4ED2-B12F-18930C69E94E}"/>
              </a:ext>
            </a:extLst>
          </p:cNvPr>
          <p:cNvGrpSpPr/>
          <p:nvPr/>
        </p:nvGrpSpPr>
        <p:grpSpPr>
          <a:xfrm>
            <a:off x="5136857" y="2512726"/>
            <a:ext cx="1331002" cy="3159841"/>
            <a:chOff x="5118217" y="2512726"/>
            <a:chExt cx="1331002" cy="3159841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4FFD852-E610-48F0-921C-71CD74BA4067}"/>
                </a:ext>
              </a:extLst>
            </p:cNvPr>
            <p:cNvGrpSpPr/>
            <p:nvPr/>
          </p:nvGrpSpPr>
          <p:grpSpPr>
            <a:xfrm>
              <a:off x="5118217" y="2616869"/>
              <a:ext cx="952187" cy="3055698"/>
              <a:chOff x="5543551" y="1004888"/>
              <a:chExt cx="1320799" cy="4238625"/>
            </a:xfrm>
          </p:grpSpPr>
          <p:sp>
            <p:nvSpPr>
              <p:cNvPr id="26" name="Rectangle 19">
                <a:extLst>
                  <a:ext uri="{FF2B5EF4-FFF2-40B4-BE49-F238E27FC236}">
                    <a16:creationId xmlns:a16="http://schemas.microsoft.com/office/drawing/2014/main" id="{7A6A20D1-40A8-44FF-A233-5158EBE28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2825" y="1684338"/>
                <a:ext cx="220662" cy="2574925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7">
                <a:extLst>
                  <a:ext uri="{FF2B5EF4-FFF2-40B4-BE49-F238E27FC236}">
                    <a16:creationId xmlns:a16="http://schemas.microsoft.com/office/drawing/2014/main" id="{CD9B0CA5-F8E2-423F-BAE5-4C0DF3C590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43551" y="1004888"/>
                <a:ext cx="1320799" cy="4238625"/>
              </a:xfrm>
              <a:custGeom>
                <a:avLst/>
                <a:gdLst>
                  <a:gd name="T0" fmla="*/ 395 w 790"/>
                  <a:gd name="T1" fmla="*/ 2548 h 2548"/>
                  <a:gd name="T2" fmla="*/ 0 w 790"/>
                  <a:gd name="T3" fmla="*/ 2153 h 2548"/>
                  <a:gd name="T4" fmla="*/ 218 w 790"/>
                  <a:gd name="T5" fmla="*/ 1799 h 2548"/>
                  <a:gd name="T6" fmla="*/ 218 w 790"/>
                  <a:gd name="T7" fmla="*/ 170 h 2548"/>
                  <a:gd name="T8" fmla="*/ 388 w 790"/>
                  <a:gd name="T9" fmla="*/ 0 h 2548"/>
                  <a:gd name="T10" fmla="*/ 402 w 790"/>
                  <a:gd name="T11" fmla="*/ 0 h 2548"/>
                  <a:gd name="T12" fmla="*/ 571 w 790"/>
                  <a:gd name="T13" fmla="*/ 170 h 2548"/>
                  <a:gd name="T14" fmla="*/ 571 w 790"/>
                  <a:gd name="T15" fmla="*/ 1799 h 2548"/>
                  <a:gd name="T16" fmla="*/ 790 w 790"/>
                  <a:gd name="T17" fmla="*/ 2153 h 2548"/>
                  <a:gd name="T18" fmla="*/ 395 w 790"/>
                  <a:gd name="T19" fmla="*/ 2548 h 2548"/>
                  <a:gd name="T20" fmla="*/ 388 w 790"/>
                  <a:gd name="T21" fmla="*/ 92 h 2548"/>
                  <a:gd name="T22" fmla="*/ 310 w 790"/>
                  <a:gd name="T23" fmla="*/ 170 h 2548"/>
                  <a:gd name="T24" fmla="*/ 310 w 790"/>
                  <a:gd name="T25" fmla="*/ 1859 h 2548"/>
                  <a:gd name="T26" fmla="*/ 281 w 790"/>
                  <a:gd name="T27" fmla="*/ 1871 h 2548"/>
                  <a:gd name="T28" fmla="*/ 91 w 790"/>
                  <a:gd name="T29" fmla="*/ 2153 h 2548"/>
                  <a:gd name="T30" fmla="*/ 395 w 790"/>
                  <a:gd name="T31" fmla="*/ 2456 h 2548"/>
                  <a:gd name="T32" fmla="*/ 699 w 790"/>
                  <a:gd name="T33" fmla="*/ 2153 h 2548"/>
                  <a:gd name="T34" fmla="*/ 508 w 790"/>
                  <a:gd name="T35" fmla="*/ 1871 h 2548"/>
                  <a:gd name="T36" fmla="*/ 480 w 790"/>
                  <a:gd name="T37" fmla="*/ 1859 h 2548"/>
                  <a:gd name="T38" fmla="*/ 480 w 790"/>
                  <a:gd name="T39" fmla="*/ 170 h 2548"/>
                  <a:gd name="T40" fmla="*/ 402 w 790"/>
                  <a:gd name="T41" fmla="*/ 92 h 2548"/>
                  <a:gd name="T42" fmla="*/ 388 w 790"/>
                  <a:gd name="T43" fmla="*/ 92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0" h="2548">
                    <a:moveTo>
                      <a:pt x="395" y="2548"/>
                    </a:moveTo>
                    <a:cubicBezTo>
                      <a:pt x="177" y="2548"/>
                      <a:pt x="0" y="2371"/>
                      <a:pt x="0" y="2153"/>
                    </a:cubicBezTo>
                    <a:cubicBezTo>
                      <a:pt x="0" y="2001"/>
                      <a:pt x="85" y="1865"/>
                      <a:pt x="218" y="1799"/>
                    </a:cubicBezTo>
                    <a:cubicBezTo>
                      <a:pt x="218" y="170"/>
                      <a:pt x="218" y="170"/>
                      <a:pt x="218" y="170"/>
                    </a:cubicBezTo>
                    <a:cubicBezTo>
                      <a:pt x="218" y="76"/>
                      <a:pt x="295" y="0"/>
                      <a:pt x="388" y="0"/>
                    </a:cubicBezTo>
                    <a:cubicBezTo>
                      <a:pt x="402" y="0"/>
                      <a:pt x="402" y="0"/>
                      <a:pt x="402" y="0"/>
                    </a:cubicBezTo>
                    <a:cubicBezTo>
                      <a:pt x="495" y="0"/>
                      <a:pt x="571" y="76"/>
                      <a:pt x="571" y="170"/>
                    </a:cubicBezTo>
                    <a:cubicBezTo>
                      <a:pt x="571" y="1799"/>
                      <a:pt x="571" y="1799"/>
                      <a:pt x="571" y="1799"/>
                    </a:cubicBezTo>
                    <a:cubicBezTo>
                      <a:pt x="705" y="1865"/>
                      <a:pt x="790" y="2001"/>
                      <a:pt x="790" y="2153"/>
                    </a:cubicBezTo>
                    <a:cubicBezTo>
                      <a:pt x="790" y="2371"/>
                      <a:pt x="613" y="2548"/>
                      <a:pt x="395" y="2548"/>
                    </a:cubicBezTo>
                    <a:close/>
                    <a:moveTo>
                      <a:pt x="388" y="92"/>
                    </a:moveTo>
                    <a:cubicBezTo>
                      <a:pt x="345" y="92"/>
                      <a:pt x="310" y="127"/>
                      <a:pt x="310" y="170"/>
                    </a:cubicBezTo>
                    <a:cubicBezTo>
                      <a:pt x="310" y="1859"/>
                      <a:pt x="310" y="1859"/>
                      <a:pt x="310" y="1859"/>
                    </a:cubicBezTo>
                    <a:cubicBezTo>
                      <a:pt x="281" y="1871"/>
                      <a:pt x="281" y="1871"/>
                      <a:pt x="281" y="1871"/>
                    </a:cubicBezTo>
                    <a:cubicBezTo>
                      <a:pt x="166" y="1918"/>
                      <a:pt x="91" y="2028"/>
                      <a:pt x="91" y="2153"/>
                    </a:cubicBezTo>
                    <a:cubicBezTo>
                      <a:pt x="91" y="2320"/>
                      <a:pt x="228" y="2456"/>
                      <a:pt x="395" y="2456"/>
                    </a:cubicBezTo>
                    <a:cubicBezTo>
                      <a:pt x="562" y="2456"/>
                      <a:pt x="699" y="2320"/>
                      <a:pt x="699" y="2153"/>
                    </a:cubicBezTo>
                    <a:cubicBezTo>
                      <a:pt x="699" y="2028"/>
                      <a:pt x="624" y="1918"/>
                      <a:pt x="508" y="1871"/>
                    </a:cubicBezTo>
                    <a:cubicBezTo>
                      <a:pt x="480" y="1859"/>
                      <a:pt x="480" y="1859"/>
                      <a:pt x="480" y="1859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27"/>
                      <a:pt x="445" y="92"/>
                      <a:pt x="402" y="92"/>
                    </a:cubicBezTo>
                    <a:lnTo>
                      <a:pt x="388" y="9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Oval 18">
                <a:extLst>
                  <a:ext uri="{FF2B5EF4-FFF2-40B4-BE49-F238E27FC236}">
                    <a16:creationId xmlns:a16="http://schemas.microsoft.com/office/drawing/2014/main" id="{1FB57649-7298-4012-BB3D-D78F7E6A1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29288" y="4111625"/>
                <a:ext cx="949325" cy="944563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7D82FBA-0C63-43B7-8EEE-2F47A5B09497}"/>
                </a:ext>
              </a:extLst>
            </p:cNvPr>
            <p:cNvGrpSpPr/>
            <p:nvPr/>
          </p:nvGrpSpPr>
          <p:grpSpPr>
            <a:xfrm>
              <a:off x="5855248" y="2512726"/>
              <a:ext cx="593971" cy="593971"/>
              <a:chOff x="5855248" y="2512726"/>
              <a:chExt cx="593971" cy="593971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D82A36A2-EE9B-4672-9D7F-7D6D49397E12}"/>
                  </a:ext>
                </a:extLst>
              </p:cNvPr>
              <p:cNvSpPr/>
              <p:nvPr/>
            </p:nvSpPr>
            <p:spPr>
              <a:xfrm>
                <a:off x="5855248" y="2512726"/>
                <a:ext cx="593971" cy="59397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3" name="Group 9">
                <a:extLst>
                  <a:ext uri="{FF2B5EF4-FFF2-40B4-BE49-F238E27FC236}">
                    <a16:creationId xmlns:a16="http://schemas.microsoft.com/office/drawing/2014/main" id="{41CDC1E9-FC86-48F8-95B3-3A006F0667B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999488" y="2662655"/>
                <a:ext cx="305490" cy="305198"/>
                <a:chOff x="2270" y="589"/>
                <a:chExt cx="3138" cy="3135"/>
              </a:xfrm>
              <a:solidFill>
                <a:schemeClr val="bg1"/>
              </a:solidFill>
            </p:grpSpPr>
            <p:sp>
              <p:nvSpPr>
                <p:cNvPr id="84" name="Rectangle 11">
                  <a:extLst>
                    <a:ext uri="{FF2B5EF4-FFF2-40B4-BE49-F238E27FC236}">
                      <a16:creationId xmlns:a16="http://schemas.microsoft.com/office/drawing/2014/main" id="{60795830-06F9-4AE6-827A-C6BD9C3C24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54" y="589"/>
                  <a:ext cx="971" cy="278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12">
                  <a:extLst>
                    <a:ext uri="{FF2B5EF4-FFF2-40B4-BE49-F238E27FC236}">
                      <a16:creationId xmlns:a16="http://schemas.microsoft.com/office/drawing/2014/main" id="{CA81A749-C71B-4CDB-8E07-6B2ECE5FF6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69" y="2430"/>
                  <a:ext cx="204" cy="208"/>
                </a:xfrm>
                <a:custGeom>
                  <a:avLst/>
                  <a:gdLst>
                    <a:gd name="T0" fmla="*/ 204 w 408"/>
                    <a:gd name="T1" fmla="*/ 0 h 418"/>
                    <a:gd name="T2" fmla="*/ 252 w 408"/>
                    <a:gd name="T3" fmla="*/ 6 h 418"/>
                    <a:gd name="T4" fmla="*/ 294 w 408"/>
                    <a:gd name="T5" fmla="*/ 21 h 418"/>
                    <a:gd name="T6" fmla="*/ 332 w 408"/>
                    <a:gd name="T7" fmla="*/ 46 h 418"/>
                    <a:gd name="T8" fmla="*/ 363 w 408"/>
                    <a:gd name="T9" fmla="*/ 78 h 418"/>
                    <a:gd name="T10" fmla="*/ 387 w 408"/>
                    <a:gd name="T11" fmla="*/ 118 h 418"/>
                    <a:gd name="T12" fmla="*/ 403 w 408"/>
                    <a:gd name="T13" fmla="*/ 162 h 418"/>
                    <a:gd name="T14" fmla="*/ 408 w 408"/>
                    <a:gd name="T15" fmla="*/ 210 h 418"/>
                    <a:gd name="T16" fmla="*/ 403 w 408"/>
                    <a:gd name="T17" fmla="*/ 257 h 418"/>
                    <a:gd name="T18" fmla="*/ 387 w 408"/>
                    <a:gd name="T19" fmla="*/ 301 h 418"/>
                    <a:gd name="T20" fmla="*/ 363 w 408"/>
                    <a:gd name="T21" fmla="*/ 339 h 418"/>
                    <a:gd name="T22" fmla="*/ 332 w 408"/>
                    <a:gd name="T23" fmla="*/ 372 h 418"/>
                    <a:gd name="T24" fmla="*/ 294 w 408"/>
                    <a:gd name="T25" fmla="*/ 397 h 418"/>
                    <a:gd name="T26" fmla="*/ 252 w 408"/>
                    <a:gd name="T27" fmla="*/ 412 h 418"/>
                    <a:gd name="T28" fmla="*/ 204 w 408"/>
                    <a:gd name="T29" fmla="*/ 418 h 418"/>
                    <a:gd name="T30" fmla="*/ 158 w 408"/>
                    <a:gd name="T31" fmla="*/ 412 h 418"/>
                    <a:gd name="T32" fmla="*/ 115 w 408"/>
                    <a:gd name="T33" fmla="*/ 397 h 418"/>
                    <a:gd name="T34" fmla="*/ 76 w 408"/>
                    <a:gd name="T35" fmla="*/ 372 h 418"/>
                    <a:gd name="T36" fmla="*/ 46 w 408"/>
                    <a:gd name="T37" fmla="*/ 339 h 418"/>
                    <a:gd name="T38" fmla="*/ 21 w 408"/>
                    <a:gd name="T39" fmla="*/ 301 h 418"/>
                    <a:gd name="T40" fmla="*/ 6 w 408"/>
                    <a:gd name="T41" fmla="*/ 257 h 418"/>
                    <a:gd name="T42" fmla="*/ 0 w 408"/>
                    <a:gd name="T43" fmla="*/ 210 h 418"/>
                    <a:gd name="T44" fmla="*/ 6 w 408"/>
                    <a:gd name="T45" fmla="*/ 162 h 418"/>
                    <a:gd name="T46" fmla="*/ 21 w 408"/>
                    <a:gd name="T47" fmla="*/ 118 h 418"/>
                    <a:gd name="T48" fmla="*/ 46 w 408"/>
                    <a:gd name="T49" fmla="*/ 78 h 418"/>
                    <a:gd name="T50" fmla="*/ 76 w 408"/>
                    <a:gd name="T51" fmla="*/ 46 h 418"/>
                    <a:gd name="T52" fmla="*/ 115 w 408"/>
                    <a:gd name="T53" fmla="*/ 21 h 418"/>
                    <a:gd name="T54" fmla="*/ 158 w 408"/>
                    <a:gd name="T55" fmla="*/ 6 h 418"/>
                    <a:gd name="T56" fmla="*/ 204 w 408"/>
                    <a:gd name="T57" fmla="*/ 0 h 4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8" h="418">
                      <a:moveTo>
                        <a:pt x="204" y="0"/>
                      </a:moveTo>
                      <a:lnTo>
                        <a:pt x="252" y="6"/>
                      </a:lnTo>
                      <a:lnTo>
                        <a:pt x="294" y="21"/>
                      </a:lnTo>
                      <a:lnTo>
                        <a:pt x="332" y="46"/>
                      </a:lnTo>
                      <a:lnTo>
                        <a:pt x="363" y="78"/>
                      </a:lnTo>
                      <a:lnTo>
                        <a:pt x="387" y="118"/>
                      </a:lnTo>
                      <a:lnTo>
                        <a:pt x="403" y="162"/>
                      </a:lnTo>
                      <a:lnTo>
                        <a:pt x="408" y="210"/>
                      </a:lnTo>
                      <a:lnTo>
                        <a:pt x="403" y="257"/>
                      </a:lnTo>
                      <a:lnTo>
                        <a:pt x="387" y="301"/>
                      </a:lnTo>
                      <a:lnTo>
                        <a:pt x="363" y="339"/>
                      </a:lnTo>
                      <a:lnTo>
                        <a:pt x="332" y="372"/>
                      </a:lnTo>
                      <a:lnTo>
                        <a:pt x="294" y="397"/>
                      </a:lnTo>
                      <a:lnTo>
                        <a:pt x="252" y="412"/>
                      </a:lnTo>
                      <a:lnTo>
                        <a:pt x="204" y="418"/>
                      </a:lnTo>
                      <a:lnTo>
                        <a:pt x="158" y="412"/>
                      </a:lnTo>
                      <a:lnTo>
                        <a:pt x="115" y="397"/>
                      </a:lnTo>
                      <a:lnTo>
                        <a:pt x="76" y="372"/>
                      </a:lnTo>
                      <a:lnTo>
                        <a:pt x="46" y="339"/>
                      </a:lnTo>
                      <a:lnTo>
                        <a:pt x="21" y="301"/>
                      </a:lnTo>
                      <a:lnTo>
                        <a:pt x="6" y="257"/>
                      </a:lnTo>
                      <a:lnTo>
                        <a:pt x="0" y="210"/>
                      </a:lnTo>
                      <a:lnTo>
                        <a:pt x="6" y="162"/>
                      </a:lnTo>
                      <a:lnTo>
                        <a:pt x="21" y="118"/>
                      </a:lnTo>
                      <a:lnTo>
                        <a:pt x="46" y="78"/>
                      </a:lnTo>
                      <a:lnTo>
                        <a:pt x="76" y="46"/>
                      </a:lnTo>
                      <a:lnTo>
                        <a:pt x="115" y="21"/>
                      </a:lnTo>
                      <a:lnTo>
                        <a:pt x="158" y="6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13">
                  <a:extLst>
                    <a:ext uri="{FF2B5EF4-FFF2-40B4-BE49-F238E27FC236}">
                      <a16:creationId xmlns:a16="http://schemas.microsoft.com/office/drawing/2014/main" id="{319115B1-2B6F-4699-A33A-352595D1AF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97" y="2091"/>
                  <a:ext cx="179" cy="184"/>
                </a:xfrm>
                <a:custGeom>
                  <a:avLst/>
                  <a:gdLst>
                    <a:gd name="T0" fmla="*/ 180 w 359"/>
                    <a:gd name="T1" fmla="*/ 0 h 368"/>
                    <a:gd name="T2" fmla="*/ 222 w 359"/>
                    <a:gd name="T3" fmla="*/ 6 h 368"/>
                    <a:gd name="T4" fmla="*/ 258 w 359"/>
                    <a:gd name="T5" fmla="*/ 19 h 368"/>
                    <a:gd name="T6" fmla="*/ 292 w 359"/>
                    <a:gd name="T7" fmla="*/ 40 h 368"/>
                    <a:gd name="T8" fmla="*/ 319 w 359"/>
                    <a:gd name="T9" fmla="*/ 68 h 368"/>
                    <a:gd name="T10" fmla="*/ 342 w 359"/>
                    <a:gd name="T11" fmla="*/ 103 h 368"/>
                    <a:gd name="T12" fmla="*/ 355 w 359"/>
                    <a:gd name="T13" fmla="*/ 141 h 368"/>
                    <a:gd name="T14" fmla="*/ 359 w 359"/>
                    <a:gd name="T15" fmla="*/ 185 h 368"/>
                    <a:gd name="T16" fmla="*/ 355 w 359"/>
                    <a:gd name="T17" fmla="*/ 227 h 368"/>
                    <a:gd name="T18" fmla="*/ 342 w 359"/>
                    <a:gd name="T19" fmla="*/ 265 h 368"/>
                    <a:gd name="T20" fmla="*/ 319 w 359"/>
                    <a:gd name="T21" fmla="*/ 299 h 368"/>
                    <a:gd name="T22" fmla="*/ 292 w 359"/>
                    <a:gd name="T23" fmla="*/ 328 h 368"/>
                    <a:gd name="T24" fmla="*/ 258 w 359"/>
                    <a:gd name="T25" fmla="*/ 350 h 368"/>
                    <a:gd name="T26" fmla="*/ 222 w 359"/>
                    <a:gd name="T27" fmla="*/ 364 h 368"/>
                    <a:gd name="T28" fmla="*/ 180 w 359"/>
                    <a:gd name="T29" fmla="*/ 368 h 368"/>
                    <a:gd name="T30" fmla="*/ 138 w 359"/>
                    <a:gd name="T31" fmla="*/ 364 h 368"/>
                    <a:gd name="T32" fmla="*/ 102 w 359"/>
                    <a:gd name="T33" fmla="*/ 350 h 368"/>
                    <a:gd name="T34" fmla="*/ 67 w 359"/>
                    <a:gd name="T35" fmla="*/ 328 h 368"/>
                    <a:gd name="T36" fmla="*/ 41 w 359"/>
                    <a:gd name="T37" fmla="*/ 299 h 368"/>
                    <a:gd name="T38" fmla="*/ 20 w 359"/>
                    <a:gd name="T39" fmla="*/ 265 h 368"/>
                    <a:gd name="T40" fmla="*/ 4 w 359"/>
                    <a:gd name="T41" fmla="*/ 227 h 368"/>
                    <a:gd name="T42" fmla="*/ 0 w 359"/>
                    <a:gd name="T43" fmla="*/ 185 h 368"/>
                    <a:gd name="T44" fmla="*/ 4 w 359"/>
                    <a:gd name="T45" fmla="*/ 141 h 368"/>
                    <a:gd name="T46" fmla="*/ 20 w 359"/>
                    <a:gd name="T47" fmla="*/ 103 h 368"/>
                    <a:gd name="T48" fmla="*/ 41 w 359"/>
                    <a:gd name="T49" fmla="*/ 68 h 368"/>
                    <a:gd name="T50" fmla="*/ 67 w 359"/>
                    <a:gd name="T51" fmla="*/ 40 h 368"/>
                    <a:gd name="T52" fmla="*/ 102 w 359"/>
                    <a:gd name="T53" fmla="*/ 19 h 368"/>
                    <a:gd name="T54" fmla="*/ 138 w 359"/>
                    <a:gd name="T55" fmla="*/ 6 h 368"/>
                    <a:gd name="T56" fmla="*/ 180 w 359"/>
                    <a:gd name="T57" fmla="*/ 0 h 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59" h="368">
                      <a:moveTo>
                        <a:pt x="180" y="0"/>
                      </a:moveTo>
                      <a:lnTo>
                        <a:pt x="222" y="6"/>
                      </a:lnTo>
                      <a:lnTo>
                        <a:pt x="258" y="19"/>
                      </a:lnTo>
                      <a:lnTo>
                        <a:pt x="292" y="40"/>
                      </a:lnTo>
                      <a:lnTo>
                        <a:pt x="319" y="68"/>
                      </a:lnTo>
                      <a:lnTo>
                        <a:pt x="342" y="103"/>
                      </a:lnTo>
                      <a:lnTo>
                        <a:pt x="355" y="141"/>
                      </a:lnTo>
                      <a:lnTo>
                        <a:pt x="359" y="185"/>
                      </a:lnTo>
                      <a:lnTo>
                        <a:pt x="355" y="227"/>
                      </a:lnTo>
                      <a:lnTo>
                        <a:pt x="342" y="265"/>
                      </a:lnTo>
                      <a:lnTo>
                        <a:pt x="319" y="299"/>
                      </a:lnTo>
                      <a:lnTo>
                        <a:pt x="292" y="328"/>
                      </a:lnTo>
                      <a:lnTo>
                        <a:pt x="258" y="350"/>
                      </a:lnTo>
                      <a:lnTo>
                        <a:pt x="222" y="364"/>
                      </a:lnTo>
                      <a:lnTo>
                        <a:pt x="180" y="368"/>
                      </a:lnTo>
                      <a:lnTo>
                        <a:pt x="138" y="364"/>
                      </a:lnTo>
                      <a:lnTo>
                        <a:pt x="102" y="350"/>
                      </a:lnTo>
                      <a:lnTo>
                        <a:pt x="67" y="328"/>
                      </a:lnTo>
                      <a:lnTo>
                        <a:pt x="41" y="299"/>
                      </a:lnTo>
                      <a:lnTo>
                        <a:pt x="20" y="265"/>
                      </a:lnTo>
                      <a:lnTo>
                        <a:pt x="4" y="227"/>
                      </a:lnTo>
                      <a:lnTo>
                        <a:pt x="0" y="185"/>
                      </a:lnTo>
                      <a:lnTo>
                        <a:pt x="4" y="141"/>
                      </a:lnTo>
                      <a:lnTo>
                        <a:pt x="20" y="103"/>
                      </a:lnTo>
                      <a:lnTo>
                        <a:pt x="41" y="68"/>
                      </a:lnTo>
                      <a:lnTo>
                        <a:pt x="67" y="40"/>
                      </a:lnTo>
                      <a:lnTo>
                        <a:pt x="102" y="19"/>
                      </a:lnTo>
                      <a:lnTo>
                        <a:pt x="138" y="6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14">
                  <a:extLst>
                    <a:ext uri="{FF2B5EF4-FFF2-40B4-BE49-F238E27FC236}">
                      <a16:creationId xmlns:a16="http://schemas.microsoft.com/office/drawing/2014/main" id="{95DEA98E-9E0B-4213-8C5F-C09EAAA8DE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0" y="1375"/>
                  <a:ext cx="179" cy="184"/>
                </a:xfrm>
                <a:custGeom>
                  <a:avLst/>
                  <a:gdLst>
                    <a:gd name="T0" fmla="*/ 179 w 358"/>
                    <a:gd name="T1" fmla="*/ 0 h 368"/>
                    <a:gd name="T2" fmla="*/ 221 w 358"/>
                    <a:gd name="T3" fmla="*/ 4 h 368"/>
                    <a:gd name="T4" fmla="*/ 259 w 358"/>
                    <a:gd name="T5" fmla="*/ 17 h 368"/>
                    <a:gd name="T6" fmla="*/ 292 w 358"/>
                    <a:gd name="T7" fmla="*/ 40 h 368"/>
                    <a:gd name="T8" fmla="*/ 320 w 358"/>
                    <a:gd name="T9" fmla="*/ 69 h 368"/>
                    <a:gd name="T10" fmla="*/ 341 w 358"/>
                    <a:gd name="T11" fmla="*/ 103 h 368"/>
                    <a:gd name="T12" fmla="*/ 354 w 358"/>
                    <a:gd name="T13" fmla="*/ 141 h 368"/>
                    <a:gd name="T14" fmla="*/ 358 w 358"/>
                    <a:gd name="T15" fmla="*/ 183 h 368"/>
                    <a:gd name="T16" fmla="*/ 354 w 358"/>
                    <a:gd name="T17" fmla="*/ 227 h 368"/>
                    <a:gd name="T18" fmla="*/ 341 w 358"/>
                    <a:gd name="T19" fmla="*/ 265 h 368"/>
                    <a:gd name="T20" fmla="*/ 320 w 358"/>
                    <a:gd name="T21" fmla="*/ 299 h 368"/>
                    <a:gd name="T22" fmla="*/ 292 w 358"/>
                    <a:gd name="T23" fmla="*/ 328 h 368"/>
                    <a:gd name="T24" fmla="*/ 259 w 358"/>
                    <a:gd name="T25" fmla="*/ 349 h 368"/>
                    <a:gd name="T26" fmla="*/ 221 w 358"/>
                    <a:gd name="T27" fmla="*/ 364 h 368"/>
                    <a:gd name="T28" fmla="*/ 179 w 358"/>
                    <a:gd name="T29" fmla="*/ 368 h 368"/>
                    <a:gd name="T30" fmla="*/ 139 w 358"/>
                    <a:gd name="T31" fmla="*/ 364 h 368"/>
                    <a:gd name="T32" fmla="*/ 101 w 358"/>
                    <a:gd name="T33" fmla="*/ 349 h 368"/>
                    <a:gd name="T34" fmla="*/ 67 w 358"/>
                    <a:gd name="T35" fmla="*/ 328 h 368"/>
                    <a:gd name="T36" fmla="*/ 40 w 358"/>
                    <a:gd name="T37" fmla="*/ 299 h 368"/>
                    <a:gd name="T38" fmla="*/ 19 w 358"/>
                    <a:gd name="T39" fmla="*/ 265 h 368"/>
                    <a:gd name="T40" fmla="*/ 6 w 358"/>
                    <a:gd name="T41" fmla="*/ 227 h 368"/>
                    <a:gd name="T42" fmla="*/ 0 w 358"/>
                    <a:gd name="T43" fmla="*/ 183 h 368"/>
                    <a:gd name="T44" fmla="*/ 6 w 358"/>
                    <a:gd name="T45" fmla="*/ 141 h 368"/>
                    <a:gd name="T46" fmla="*/ 19 w 358"/>
                    <a:gd name="T47" fmla="*/ 103 h 368"/>
                    <a:gd name="T48" fmla="*/ 40 w 358"/>
                    <a:gd name="T49" fmla="*/ 69 h 368"/>
                    <a:gd name="T50" fmla="*/ 67 w 358"/>
                    <a:gd name="T51" fmla="*/ 40 h 368"/>
                    <a:gd name="T52" fmla="*/ 101 w 358"/>
                    <a:gd name="T53" fmla="*/ 17 h 368"/>
                    <a:gd name="T54" fmla="*/ 139 w 358"/>
                    <a:gd name="T55" fmla="*/ 4 h 368"/>
                    <a:gd name="T56" fmla="*/ 179 w 358"/>
                    <a:gd name="T57" fmla="*/ 0 h 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58" h="368">
                      <a:moveTo>
                        <a:pt x="179" y="0"/>
                      </a:moveTo>
                      <a:lnTo>
                        <a:pt x="221" y="4"/>
                      </a:lnTo>
                      <a:lnTo>
                        <a:pt x="259" y="17"/>
                      </a:lnTo>
                      <a:lnTo>
                        <a:pt x="292" y="40"/>
                      </a:lnTo>
                      <a:lnTo>
                        <a:pt x="320" y="69"/>
                      </a:lnTo>
                      <a:lnTo>
                        <a:pt x="341" y="103"/>
                      </a:lnTo>
                      <a:lnTo>
                        <a:pt x="354" y="141"/>
                      </a:lnTo>
                      <a:lnTo>
                        <a:pt x="358" y="183"/>
                      </a:lnTo>
                      <a:lnTo>
                        <a:pt x="354" y="227"/>
                      </a:lnTo>
                      <a:lnTo>
                        <a:pt x="341" y="265"/>
                      </a:lnTo>
                      <a:lnTo>
                        <a:pt x="320" y="299"/>
                      </a:lnTo>
                      <a:lnTo>
                        <a:pt x="292" y="328"/>
                      </a:lnTo>
                      <a:lnTo>
                        <a:pt x="259" y="349"/>
                      </a:lnTo>
                      <a:lnTo>
                        <a:pt x="221" y="364"/>
                      </a:lnTo>
                      <a:lnTo>
                        <a:pt x="179" y="368"/>
                      </a:lnTo>
                      <a:lnTo>
                        <a:pt x="139" y="364"/>
                      </a:lnTo>
                      <a:lnTo>
                        <a:pt x="101" y="349"/>
                      </a:lnTo>
                      <a:lnTo>
                        <a:pt x="67" y="328"/>
                      </a:lnTo>
                      <a:lnTo>
                        <a:pt x="40" y="299"/>
                      </a:lnTo>
                      <a:lnTo>
                        <a:pt x="19" y="265"/>
                      </a:lnTo>
                      <a:lnTo>
                        <a:pt x="6" y="227"/>
                      </a:lnTo>
                      <a:lnTo>
                        <a:pt x="0" y="183"/>
                      </a:lnTo>
                      <a:lnTo>
                        <a:pt x="6" y="141"/>
                      </a:lnTo>
                      <a:lnTo>
                        <a:pt x="19" y="103"/>
                      </a:lnTo>
                      <a:lnTo>
                        <a:pt x="40" y="69"/>
                      </a:lnTo>
                      <a:lnTo>
                        <a:pt x="67" y="40"/>
                      </a:lnTo>
                      <a:lnTo>
                        <a:pt x="101" y="17"/>
                      </a:lnTo>
                      <a:lnTo>
                        <a:pt x="139" y="4"/>
                      </a:lnTo>
                      <a:lnTo>
                        <a:pt x="17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15">
                  <a:extLst>
                    <a:ext uri="{FF2B5EF4-FFF2-40B4-BE49-F238E27FC236}">
                      <a16:creationId xmlns:a16="http://schemas.microsoft.com/office/drawing/2014/main" id="{7C65D85A-D95C-4E4E-8B9A-A0EA291D2A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0" y="992"/>
                  <a:ext cx="3138" cy="2732"/>
                </a:xfrm>
                <a:custGeom>
                  <a:avLst/>
                  <a:gdLst>
                    <a:gd name="T0" fmla="*/ 2506 w 6276"/>
                    <a:gd name="T1" fmla="*/ 0 h 5465"/>
                    <a:gd name="T2" fmla="*/ 2502 w 6276"/>
                    <a:gd name="T3" fmla="*/ 2037 h 5465"/>
                    <a:gd name="T4" fmla="*/ 2470 w 6276"/>
                    <a:gd name="T5" fmla="*/ 2155 h 5465"/>
                    <a:gd name="T6" fmla="*/ 2407 w 6276"/>
                    <a:gd name="T7" fmla="*/ 2260 h 5465"/>
                    <a:gd name="T8" fmla="*/ 4934 w 6276"/>
                    <a:gd name="T9" fmla="*/ 3557 h 5465"/>
                    <a:gd name="T10" fmla="*/ 3837 w 6276"/>
                    <a:gd name="T11" fmla="*/ 2214 h 5465"/>
                    <a:gd name="T12" fmla="*/ 3789 w 6276"/>
                    <a:gd name="T13" fmla="*/ 2102 h 5465"/>
                    <a:gd name="T14" fmla="*/ 3772 w 6276"/>
                    <a:gd name="T15" fmla="*/ 1980 h 5465"/>
                    <a:gd name="T16" fmla="*/ 4016 w 6276"/>
                    <a:gd name="T17" fmla="*/ 0 h 5465"/>
                    <a:gd name="T18" fmla="*/ 4020 w 6276"/>
                    <a:gd name="T19" fmla="*/ 2024 h 5465"/>
                    <a:gd name="T20" fmla="*/ 4060 w 6276"/>
                    <a:gd name="T21" fmla="*/ 2100 h 5465"/>
                    <a:gd name="T22" fmla="*/ 6207 w 6276"/>
                    <a:gd name="T23" fmla="*/ 4733 h 5465"/>
                    <a:gd name="T24" fmla="*/ 6259 w 6276"/>
                    <a:gd name="T25" fmla="*/ 4855 h 5465"/>
                    <a:gd name="T26" fmla="*/ 6276 w 6276"/>
                    <a:gd name="T27" fmla="*/ 4979 h 5465"/>
                    <a:gd name="T28" fmla="*/ 6261 w 6276"/>
                    <a:gd name="T29" fmla="*/ 5101 h 5465"/>
                    <a:gd name="T30" fmla="*/ 6215 w 6276"/>
                    <a:gd name="T31" fmla="*/ 5215 h 5465"/>
                    <a:gd name="T32" fmla="*/ 6143 w 6276"/>
                    <a:gd name="T33" fmla="*/ 5314 h 5465"/>
                    <a:gd name="T34" fmla="*/ 6047 w 6276"/>
                    <a:gd name="T35" fmla="*/ 5392 h 5465"/>
                    <a:gd name="T36" fmla="*/ 5931 w 6276"/>
                    <a:gd name="T37" fmla="*/ 5444 h 5465"/>
                    <a:gd name="T38" fmla="*/ 5796 w 6276"/>
                    <a:gd name="T39" fmla="*/ 5463 h 5465"/>
                    <a:gd name="T40" fmla="*/ 412 w 6276"/>
                    <a:gd name="T41" fmla="*/ 5459 h 5465"/>
                    <a:gd name="T42" fmla="*/ 286 w 6276"/>
                    <a:gd name="T43" fmla="*/ 5423 h 5465"/>
                    <a:gd name="T44" fmla="*/ 179 w 6276"/>
                    <a:gd name="T45" fmla="*/ 5358 h 5465"/>
                    <a:gd name="T46" fmla="*/ 95 w 6276"/>
                    <a:gd name="T47" fmla="*/ 5268 h 5465"/>
                    <a:gd name="T48" fmla="*/ 36 w 6276"/>
                    <a:gd name="T49" fmla="*/ 5162 h 5465"/>
                    <a:gd name="T50" fmla="*/ 4 w 6276"/>
                    <a:gd name="T51" fmla="*/ 5042 h 5465"/>
                    <a:gd name="T52" fmla="*/ 4 w 6276"/>
                    <a:gd name="T53" fmla="*/ 4918 h 5465"/>
                    <a:gd name="T54" fmla="*/ 38 w 6276"/>
                    <a:gd name="T55" fmla="*/ 4796 h 5465"/>
                    <a:gd name="T56" fmla="*/ 109 w 6276"/>
                    <a:gd name="T57" fmla="*/ 4680 h 5465"/>
                    <a:gd name="T58" fmla="*/ 2237 w 6276"/>
                    <a:gd name="T59" fmla="*/ 2075 h 5465"/>
                    <a:gd name="T60" fmla="*/ 2260 w 6276"/>
                    <a:gd name="T61" fmla="*/ 2014 h 5465"/>
                    <a:gd name="T62" fmla="*/ 2264 w 6276"/>
                    <a:gd name="T63" fmla="*/ 0 h 54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276" h="5465">
                      <a:moveTo>
                        <a:pt x="2264" y="0"/>
                      </a:moveTo>
                      <a:lnTo>
                        <a:pt x="2506" y="0"/>
                      </a:lnTo>
                      <a:lnTo>
                        <a:pt x="2506" y="1974"/>
                      </a:lnTo>
                      <a:lnTo>
                        <a:pt x="2502" y="2037"/>
                      </a:lnTo>
                      <a:lnTo>
                        <a:pt x="2491" y="2098"/>
                      </a:lnTo>
                      <a:lnTo>
                        <a:pt x="2470" y="2155"/>
                      </a:lnTo>
                      <a:lnTo>
                        <a:pt x="2443" y="2208"/>
                      </a:lnTo>
                      <a:lnTo>
                        <a:pt x="2407" y="2260"/>
                      </a:lnTo>
                      <a:lnTo>
                        <a:pt x="1346" y="3557"/>
                      </a:lnTo>
                      <a:lnTo>
                        <a:pt x="4934" y="3557"/>
                      </a:lnTo>
                      <a:lnTo>
                        <a:pt x="3871" y="2264"/>
                      </a:lnTo>
                      <a:lnTo>
                        <a:pt x="3837" y="2214"/>
                      </a:lnTo>
                      <a:lnTo>
                        <a:pt x="3808" y="2159"/>
                      </a:lnTo>
                      <a:lnTo>
                        <a:pt x="3789" y="2102"/>
                      </a:lnTo>
                      <a:lnTo>
                        <a:pt x="3776" y="2043"/>
                      </a:lnTo>
                      <a:lnTo>
                        <a:pt x="3772" y="1980"/>
                      </a:lnTo>
                      <a:lnTo>
                        <a:pt x="3772" y="0"/>
                      </a:lnTo>
                      <a:lnTo>
                        <a:pt x="4016" y="0"/>
                      </a:lnTo>
                      <a:lnTo>
                        <a:pt x="4016" y="1980"/>
                      </a:lnTo>
                      <a:lnTo>
                        <a:pt x="4020" y="2024"/>
                      </a:lnTo>
                      <a:lnTo>
                        <a:pt x="4035" y="2064"/>
                      </a:lnTo>
                      <a:lnTo>
                        <a:pt x="4060" y="2100"/>
                      </a:lnTo>
                      <a:lnTo>
                        <a:pt x="6167" y="4676"/>
                      </a:lnTo>
                      <a:lnTo>
                        <a:pt x="6207" y="4733"/>
                      </a:lnTo>
                      <a:lnTo>
                        <a:pt x="6238" y="4792"/>
                      </a:lnTo>
                      <a:lnTo>
                        <a:pt x="6259" y="4855"/>
                      </a:lnTo>
                      <a:lnTo>
                        <a:pt x="6272" y="4916"/>
                      </a:lnTo>
                      <a:lnTo>
                        <a:pt x="6276" y="4979"/>
                      </a:lnTo>
                      <a:lnTo>
                        <a:pt x="6272" y="5040"/>
                      </a:lnTo>
                      <a:lnTo>
                        <a:pt x="6261" y="5101"/>
                      </a:lnTo>
                      <a:lnTo>
                        <a:pt x="6242" y="5160"/>
                      </a:lnTo>
                      <a:lnTo>
                        <a:pt x="6215" y="5215"/>
                      </a:lnTo>
                      <a:lnTo>
                        <a:pt x="6183" y="5267"/>
                      </a:lnTo>
                      <a:lnTo>
                        <a:pt x="6143" y="5314"/>
                      </a:lnTo>
                      <a:lnTo>
                        <a:pt x="6099" y="5356"/>
                      </a:lnTo>
                      <a:lnTo>
                        <a:pt x="6047" y="5392"/>
                      </a:lnTo>
                      <a:lnTo>
                        <a:pt x="5992" y="5423"/>
                      </a:lnTo>
                      <a:lnTo>
                        <a:pt x="5931" y="5444"/>
                      </a:lnTo>
                      <a:lnTo>
                        <a:pt x="5864" y="5457"/>
                      </a:lnTo>
                      <a:lnTo>
                        <a:pt x="5796" y="5463"/>
                      </a:lnTo>
                      <a:lnTo>
                        <a:pt x="483" y="5465"/>
                      </a:lnTo>
                      <a:lnTo>
                        <a:pt x="412" y="5459"/>
                      </a:lnTo>
                      <a:lnTo>
                        <a:pt x="347" y="5446"/>
                      </a:lnTo>
                      <a:lnTo>
                        <a:pt x="286" y="5423"/>
                      </a:lnTo>
                      <a:lnTo>
                        <a:pt x="231" y="5394"/>
                      </a:lnTo>
                      <a:lnTo>
                        <a:pt x="179" y="5358"/>
                      </a:lnTo>
                      <a:lnTo>
                        <a:pt x="134" y="5316"/>
                      </a:lnTo>
                      <a:lnTo>
                        <a:pt x="95" y="5268"/>
                      </a:lnTo>
                      <a:lnTo>
                        <a:pt x="61" y="5217"/>
                      </a:lnTo>
                      <a:lnTo>
                        <a:pt x="36" y="5162"/>
                      </a:lnTo>
                      <a:lnTo>
                        <a:pt x="15" y="5103"/>
                      </a:lnTo>
                      <a:lnTo>
                        <a:pt x="4" y="5042"/>
                      </a:lnTo>
                      <a:lnTo>
                        <a:pt x="0" y="4981"/>
                      </a:lnTo>
                      <a:lnTo>
                        <a:pt x="4" y="4918"/>
                      </a:lnTo>
                      <a:lnTo>
                        <a:pt x="17" y="4857"/>
                      </a:lnTo>
                      <a:lnTo>
                        <a:pt x="38" y="4796"/>
                      </a:lnTo>
                      <a:lnTo>
                        <a:pt x="69" y="4737"/>
                      </a:lnTo>
                      <a:lnTo>
                        <a:pt x="109" y="4680"/>
                      </a:lnTo>
                      <a:lnTo>
                        <a:pt x="2218" y="2100"/>
                      </a:lnTo>
                      <a:lnTo>
                        <a:pt x="2237" y="2075"/>
                      </a:lnTo>
                      <a:lnTo>
                        <a:pt x="2252" y="2044"/>
                      </a:lnTo>
                      <a:lnTo>
                        <a:pt x="2260" y="2014"/>
                      </a:lnTo>
                      <a:lnTo>
                        <a:pt x="2264" y="1980"/>
                      </a:lnTo>
                      <a:lnTo>
                        <a:pt x="226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1" name="Freeform 10317">
            <a:extLst>
              <a:ext uri="{FF2B5EF4-FFF2-40B4-BE49-F238E27FC236}">
                <a16:creationId xmlns:a16="http://schemas.microsoft.com/office/drawing/2014/main" id="{4DE3AA33-0A93-4125-8250-6D8994D3B83D}"/>
              </a:ext>
            </a:extLst>
          </p:cNvPr>
          <p:cNvSpPr>
            <a:spLocks noEditPoints="1"/>
          </p:cNvSpPr>
          <p:nvPr/>
        </p:nvSpPr>
        <p:spPr bwMode="auto">
          <a:xfrm>
            <a:off x="10125191" y="2678386"/>
            <a:ext cx="207337" cy="262650"/>
          </a:xfrm>
          <a:custGeom>
            <a:avLst/>
            <a:gdLst>
              <a:gd name="T0" fmla="*/ 289 w 611"/>
              <a:gd name="T1" fmla="*/ 658 h 774"/>
              <a:gd name="T2" fmla="*/ 319 w 611"/>
              <a:gd name="T3" fmla="*/ 656 h 774"/>
              <a:gd name="T4" fmla="*/ 338 w 611"/>
              <a:gd name="T5" fmla="*/ 632 h 774"/>
              <a:gd name="T6" fmla="*/ 357 w 611"/>
              <a:gd name="T7" fmla="*/ 610 h 774"/>
              <a:gd name="T8" fmla="*/ 385 w 611"/>
              <a:gd name="T9" fmla="*/ 612 h 774"/>
              <a:gd name="T10" fmla="*/ 422 w 611"/>
              <a:gd name="T11" fmla="*/ 627 h 774"/>
              <a:gd name="T12" fmla="*/ 466 w 611"/>
              <a:gd name="T13" fmla="*/ 633 h 774"/>
              <a:gd name="T14" fmla="*/ 492 w 611"/>
              <a:gd name="T15" fmla="*/ 264 h 774"/>
              <a:gd name="T16" fmla="*/ 86 w 611"/>
              <a:gd name="T17" fmla="*/ 262 h 774"/>
              <a:gd name="T18" fmla="*/ 138 w 611"/>
              <a:gd name="T19" fmla="*/ 310 h 774"/>
              <a:gd name="T20" fmla="*/ 148 w 611"/>
              <a:gd name="T21" fmla="*/ 319 h 774"/>
              <a:gd name="T22" fmla="*/ 146 w 611"/>
              <a:gd name="T23" fmla="*/ 330 h 774"/>
              <a:gd name="T24" fmla="*/ 134 w 611"/>
              <a:gd name="T25" fmla="*/ 336 h 774"/>
              <a:gd name="T26" fmla="*/ 198 w 611"/>
              <a:gd name="T27" fmla="*/ 371 h 774"/>
              <a:gd name="T28" fmla="*/ 210 w 611"/>
              <a:gd name="T29" fmla="*/ 376 h 774"/>
              <a:gd name="T30" fmla="*/ 211 w 611"/>
              <a:gd name="T31" fmla="*/ 389 h 774"/>
              <a:gd name="T32" fmla="*/ 203 w 611"/>
              <a:gd name="T33" fmla="*/ 398 h 774"/>
              <a:gd name="T34" fmla="*/ 86 w 611"/>
              <a:gd name="T35" fmla="*/ 433 h 774"/>
              <a:gd name="T36" fmla="*/ 143 w 611"/>
              <a:gd name="T37" fmla="*/ 435 h 774"/>
              <a:gd name="T38" fmla="*/ 148 w 611"/>
              <a:gd name="T39" fmla="*/ 447 h 774"/>
              <a:gd name="T40" fmla="*/ 143 w 611"/>
              <a:gd name="T41" fmla="*/ 458 h 774"/>
              <a:gd name="T42" fmla="*/ 86 w 611"/>
              <a:gd name="T43" fmla="*/ 461 h 774"/>
              <a:gd name="T44" fmla="*/ 203 w 611"/>
              <a:gd name="T45" fmla="*/ 496 h 774"/>
              <a:gd name="T46" fmla="*/ 211 w 611"/>
              <a:gd name="T47" fmla="*/ 505 h 774"/>
              <a:gd name="T48" fmla="*/ 210 w 611"/>
              <a:gd name="T49" fmla="*/ 517 h 774"/>
              <a:gd name="T50" fmla="*/ 198 w 611"/>
              <a:gd name="T51" fmla="*/ 523 h 774"/>
              <a:gd name="T52" fmla="*/ 134 w 611"/>
              <a:gd name="T53" fmla="*/ 557 h 774"/>
              <a:gd name="T54" fmla="*/ 146 w 611"/>
              <a:gd name="T55" fmla="*/ 563 h 774"/>
              <a:gd name="T56" fmla="*/ 148 w 611"/>
              <a:gd name="T57" fmla="*/ 576 h 774"/>
              <a:gd name="T58" fmla="*/ 138 w 611"/>
              <a:gd name="T59" fmla="*/ 584 h 774"/>
              <a:gd name="T60" fmla="*/ 86 w 611"/>
              <a:gd name="T61" fmla="*/ 664 h 774"/>
              <a:gd name="T62" fmla="*/ 129 w 611"/>
              <a:gd name="T63" fmla="*/ 660 h 774"/>
              <a:gd name="T64" fmla="*/ 149 w 611"/>
              <a:gd name="T65" fmla="*/ 637 h 774"/>
              <a:gd name="T66" fmla="*/ 166 w 611"/>
              <a:gd name="T67" fmla="*/ 607 h 774"/>
              <a:gd name="T68" fmla="*/ 186 w 611"/>
              <a:gd name="T69" fmla="*/ 588 h 774"/>
              <a:gd name="T70" fmla="*/ 213 w 611"/>
              <a:gd name="T71" fmla="*/ 603 h 774"/>
              <a:gd name="T72" fmla="*/ 240 w 611"/>
              <a:gd name="T73" fmla="*/ 640 h 774"/>
              <a:gd name="T74" fmla="*/ 86 w 611"/>
              <a:gd name="T75" fmla="*/ 262 h 774"/>
              <a:gd name="T76" fmla="*/ 526 w 611"/>
              <a:gd name="T77" fmla="*/ 235 h 774"/>
              <a:gd name="T78" fmla="*/ 535 w 611"/>
              <a:gd name="T79" fmla="*/ 229 h 774"/>
              <a:gd name="T80" fmla="*/ 532 w 611"/>
              <a:gd name="T81" fmla="*/ 218 h 774"/>
              <a:gd name="T82" fmla="*/ 508 w 611"/>
              <a:gd name="T83" fmla="*/ 215 h 774"/>
              <a:gd name="T84" fmla="*/ 466 w 611"/>
              <a:gd name="T85" fmla="*/ 235 h 774"/>
              <a:gd name="T86" fmla="*/ 596 w 611"/>
              <a:gd name="T87" fmla="*/ 0 h 774"/>
              <a:gd name="T88" fmla="*/ 611 w 611"/>
              <a:gd name="T89" fmla="*/ 14 h 774"/>
              <a:gd name="T90" fmla="*/ 526 w 611"/>
              <a:gd name="T91" fmla="*/ 188 h 774"/>
              <a:gd name="T92" fmla="*/ 560 w 611"/>
              <a:gd name="T93" fmla="*/ 211 h 774"/>
              <a:gd name="T94" fmla="*/ 552 w 611"/>
              <a:gd name="T95" fmla="*/ 251 h 774"/>
              <a:gd name="T96" fmla="*/ 519 w 611"/>
              <a:gd name="T97" fmla="*/ 262 h 774"/>
              <a:gd name="T98" fmla="*/ 516 w 611"/>
              <a:gd name="T99" fmla="*/ 722 h 774"/>
              <a:gd name="T100" fmla="*/ 484 w 611"/>
              <a:gd name="T101" fmla="*/ 764 h 774"/>
              <a:gd name="T102" fmla="*/ 129 w 611"/>
              <a:gd name="T103" fmla="*/ 774 h 774"/>
              <a:gd name="T104" fmla="*/ 80 w 611"/>
              <a:gd name="T105" fmla="*/ 753 h 774"/>
              <a:gd name="T106" fmla="*/ 59 w 611"/>
              <a:gd name="T107" fmla="*/ 704 h 774"/>
              <a:gd name="T108" fmla="*/ 56 w 611"/>
              <a:gd name="T109" fmla="*/ 259 h 774"/>
              <a:gd name="T110" fmla="*/ 1 w 611"/>
              <a:gd name="T111" fmla="*/ 205 h 774"/>
              <a:gd name="T112" fmla="*/ 4 w 611"/>
              <a:gd name="T113" fmla="*/ 193 h 774"/>
              <a:gd name="T114" fmla="*/ 14 w 611"/>
              <a:gd name="T115" fmla="*/ 188 h 774"/>
              <a:gd name="T116" fmla="*/ 589 w 611"/>
              <a:gd name="T117" fmla="*/ 2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11" h="774">
                <a:moveTo>
                  <a:pt x="483" y="262"/>
                </a:moveTo>
                <a:lnTo>
                  <a:pt x="279" y="657"/>
                </a:lnTo>
                <a:lnTo>
                  <a:pt x="289" y="658"/>
                </a:lnTo>
                <a:lnTo>
                  <a:pt x="300" y="659"/>
                </a:lnTo>
                <a:lnTo>
                  <a:pt x="311" y="658"/>
                </a:lnTo>
                <a:lnTo>
                  <a:pt x="319" y="656"/>
                </a:lnTo>
                <a:lnTo>
                  <a:pt x="327" y="649"/>
                </a:lnTo>
                <a:lnTo>
                  <a:pt x="332" y="642"/>
                </a:lnTo>
                <a:lnTo>
                  <a:pt x="338" y="632"/>
                </a:lnTo>
                <a:lnTo>
                  <a:pt x="342" y="624"/>
                </a:lnTo>
                <a:lnTo>
                  <a:pt x="347" y="616"/>
                </a:lnTo>
                <a:lnTo>
                  <a:pt x="357" y="610"/>
                </a:lnTo>
                <a:lnTo>
                  <a:pt x="366" y="608"/>
                </a:lnTo>
                <a:lnTo>
                  <a:pt x="375" y="609"/>
                </a:lnTo>
                <a:lnTo>
                  <a:pt x="385" y="612"/>
                </a:lnTo>
                <a:lnTo>
                  <a:pt x="394" y="616"/>
                </a:lnTo>
                <a:lnTo>
                  <a:pt x="408" y="622"/>
                </a:lnTo>
                <a:lnTo>
                  <a:pt x="422" y="627"/>
                </a:lnTo>
                <a:lnTo>
                  <a:pt x="437" y="632"/>
                </a:lnTo>
                <a:lnTo>
                  <a:pt x="452" y="634"/>
                </a:lnTo>
                <a:lnTo>
                  <a:pt x="466" y="633"/>
                </a:lnTo>
                <a:lnTo>
                  <a:pt x="480" y="628"/>
                </a:lnTo>
                <a:lnTo>
                  <a:pt x="492" y="621"/>
                </a:lnTo>
                <a:lnTo>
                  <a:pt x="492" y="264"/>
                </a:lnTo>
                <a:lnTo>
                  <a:pt x="492" y="262"/>
                </a:lnTo>
                <a:lnTo>
                  <a:pt x="483" y="262"/>
                </a:lnTo>
                <a:close/>
                <a:moveTo>
                  <a:pt x="86" y="262"/>
                </a:moveTo>
                <a:lnTo>
                  <a:pt x="86" y="309"/>
                </a:lnTo>
                <a:lnTo>
                  <a:pt x="134" y="309"/>
                </a:lnTo>
                <a:lnTo>
                  <a:pt x="138" y="310"/>
                </a:lnTo>
                <a:lnTo>
                  <a:pt x="143" y="311"/>
                </a:lnTo>
                <a:lnTo>
                  <a:pt x="146" y="314"/>
                </a:lnTo>
                <a:lnTo>
                  <a:pt x="148" y="319"/>
                </a:lnTo>
                <a:lnTo>
                  <a:pt x="148" y="323"/>
                </a:lnTo>
                <a:lnTo>
                  <a:pt x="148" y="327"/>
                </a:lnTo>
                <a:lnTo>
                  <a:pt x="146" y="330"/>
                </a:lnTo>
                <a:lnTo>
                  <a:pt x="143" y="334"/>
                </a:lnTo>
                <a:lnTo>
                  <a:pt x="138" y="336"/>
                </a:lnTo>
                <a:lnTo>
                  <a:pt x="134" y="336"/>
                </a:lnTo>
                <a:lnTo>
                  <a:pt x="86" y="336"/>
                </a:lnTo>
                <a:lnTo>
                  <a:pt x="86" y="371"/>
                </a:lnTo>
                <a:lnTo>
                  <a:pt x="198" y="371"/>
                </a:lnTo>
                <a:lnTo>
                  <a:pt x="203" y="372"/>
                </a:lnTo>
                <a:lnTo>
                  <a:pt x="207" y="373"/>
                </a:lnTo>
                <a:lnTo>
                  <a:pt x="210" y="376"/>
                </a:lnTo>
                <a:lnTo>
                  <a:pt x="211" y="381"/>
                </a:lnTo>
                <a:lnTo>
                  <a:pt x="212" y="385"/>
                </a:lnTo>
                <a:lnTo>
                  <a:pt x="211" y="389"/>
                </a:lnTo>
                <a:lnTo>
                  <a:pt x="210" y="393"/>
                </a:lnTo>
                <a:lnTo>
                  <a:pt x="207" y="396"/>
                </a:lnTo>
                <a:lnTo>
                  <a:pt x="203" y="398"/>
                </a:lnTo>
                <a:lnTo>
                  <a:pt x="198" y="399"/>
                </a:lnTo>
                <a:lnTo>
                  <a:pt x="86" y="399"/>
                </a:lnTo>
                <a:lnTo>
                  <a:pt x="86" y="433"/>
                </a:lnTo>
                <a:lnTo>
                  <a:pt x="134" y="433"/>
                </a:lnTo>
                <a:lnTo>
                  <a:pt x="138" y="434"/>
                </a:lnTo>
                <a:lnTo>
                  <a:pt x="143" y="435"/>
                </a:lnTo>
                <a:lnTo>
                  <a:pt x="146" y="439"/>
                </a:lnTo>
                <a:lnTo>
                  <a:pt x="148" y="443"/>
                </a:lnTo>
                <a:lnTo>
                  <a:pt x="148" y="447"/>
                </a:lnTo>
                <a:lnTo>
                  <a:pt x="148" y="451"/>
                </a:lnTo>
                <a:lnTo>
                  <a:pt x="146" y="455"/>
                </a:lnTo>
                <a:lnTo>
                  <a:pt x="143" y="458"/>
                </a:lnTo>
                <a:lnTo>
                  <a:pt x="138" y="460"/>
                </a:lnTo>
                <a:lnTo>
                  <a:pt x="134" y="461"/>
                </a:lnTo>
                <a:lnTo>
                  <a:pt x="86" y="461"/>
                </a:lnTo>
                <a:lnTo>
                  <a:pt x="86" y="495"/>
                </a:lnTo>
                <a:lnTo>
                  <a:pt x="198" y="495"/>
                </a:lnTo>
                <a:lnTo>
                  <a:pt x="203" y="496"/>
                </a:lnTo>
                <a:lnTo>
                  <a:pt x="207" y="499"/>
                </a:lnTo>
                <a:lnTo>
                  <a:pt x="210" y="501"/>
                </a:lnTo>
                <a:lnTo>
                  <a:pt x="211" y="505"/>
                </a:lnTo>
                <a:lnTo>
                  <a:pt x="212" y="509"/>
                </a:lnTo>
                <a:lnTo>
                  <a:pt x="211" y="514"/>
                </a:lnTo>
                <a:lnTo>
                  <a:pt x="210" y="517"/>
                </a:lnTo>
                <a:lnTo>
                  <a:pt x="207" y="520"/>
                </a:lnTo>
                <a:lnTo>
                  <a:pt x="203" y="522"/>
                </a:lnTo>
                <a:lnTo>
                  <a:pt x="198" y="523"/>
                </a:lnTo>
                <a:lnTo>
                  <a:pt x="86" y="523"/>
                </a:lnTo>
                <a:lnTo>
                  <a:pt x="86" y="557"/>
                </a:lnTo>
                <a:lnTo>
                  <a:pt x="134" y="557"/>
                </a:lnTo>
                <a:lnTo>
                  <a:pt x="138" y="558"/>
                </a:lnTo>
                <a:lnTo>
                  <a:pt x="143" y="561"/>
                </a:lnTo>
                <a:lnTo>
                  <a:pt x="146" y="563"/>
                </a:lnTo>
                <a:lnTo>
                  <a:pt x="148" y="567"/>
                </a:lnTo>
                <a:lnTo>
                  <a:pt x="148" y="571"/>
                </a:lnTo>
                <a:lnTo>
                  <a:pt x="148" y="576"/>
                </a:lnTo>
                <a:lnTo>
                  <a:pt x="146" y="579"/>
                </a:lnTo>
                <a:lnTo>
                  <a:pt x="143" y="582"/>
                </a:lnTo>
                <a:lnTo>
                  <a:pt x="138" y="584"/>
                </a:lnTo>
                <a:lnTo>
                  <a:pt x="134" y="585"/>
                </a:lnTo>
                <a:lnTo>
                  <a:pt x="86" y="585"/>
                </a:lnTo>
                <a:lnTo>
                  <a:pt x="86" y="664"/>
                </a:lnTo>
                <a:lnTo>
                  <a:pt x="101" y="664"/>
                </a:lnTo>
                <a:lnTo>
                  <a:pt x="116" y="663"/>
                </a:lnTo>
                <a:lnTo>
                  <a:pt x="129" y="660"/>
                </a:lnTo>
                <a:lnTo>
                  <a:pt x="138" y="653"/>
                </a:lnTo>
                <a:lnTo>
                  <a:pt x="144" y="646"/>
                </a:lnTo>
                <a:lnTo>
                  <a:pt x="149" y="637"/>
                </a:lnTo>
                <a:lnTo>
                  <a:pt x="155" y="627"/>
                </a:lnTo>
                <a:lnTo>
                  <a:pt x="160" y="616"/>
                </a:lnTo>
                <a:lnTo>
                  <a:pt x="166" y="607"/>
                </a:lnTo>
                <a:lnTo>
                  <a:pt x="172" y="598"/>
                </a:lnTo>
                <a:lnTo>
                  <a:pt x="178" y="592"/>
                </a:lnTo>
                <a:lnTo>
                  <a:pt x="186" y="588"/>
                </a:lnTo>
                <a:lnTo>
                  <a:pt x="194" y="588"/>
                </a:lnTo>
                <a:lnTo>
                  <a:pt x="204" y="593"/>
                </a:lnTo>
                <a:lnTo>
                  <a:pt x="213" y="603"/>
                </a:lnTo>
                <a:lnTo>
                  <a:pt x="223" y="616"/>
                </a:lnTo>
                <a:lnTo>
                  <a:pt x="231" y="628"/>
                </a:lnTo>
                <a:lnTo>
                  <a:pt x="240" y="640"/>
                </a:lnTo>
                <a:lnTo>
                  <a:pt x="252" y="648"/>
                </a:lnTo>
                <a:lnTo>
                  <a:pt x="452" y="262"/>
                </a:lnTo>
                <a:lnTo>
                  <a:pt x="86" y="262"/>
                </a:lnTo>
                <a:close/>
                <a:moveTo>
                  <a:pt x="508" y="215"/>
                </a:moveTo>
                <a:lnTo>
                  <a:pt x="497" y="235"/>
                </a:lnTo>
                <a:lnTo>
                  <a:pt x="526" y="235"/>
                </a:lnTo>
                <a:lnTo>
                  <a:pt x="529" y="234"/>
                </a:lnTo>
                <a:lnTo>
                  <a:pt x="532" y="232"/>
                </a:lnTo>
                <a:lnTo>
                  <a:pt x="535" y="229"/>
                </a:lnTo>
                <a:lnTo>
                  <a:pt x="536" y="226"/>
                </a:lnTo>
                <a:lnTo>
                  <a:pt x="535" y="221"/>
                </a:lnTo>
                <a:lnTo>
                  <a:pt x="532" y="218"/>
                </a:lnTo>
                <a:lnTo>
                  <a:pt x="529" y="216"/>
                </a:lnTo>
                <a:lnTo>
                  <a:pt x="526" y="215"/>
                </a:lnTo>
                <a:lnTo>
                  <a:pt x="508" y="215"/>
                </a:lnTo>
                <a:close/>
                <a:moveTo>
                  <a:pt x="50" y="215"/>
                </a:moveTo>
                <a:lnTo>
                  <a:pt x="71" y="235"/>
                </a:lnTo>
                <a:lnTo>
                  <a:pt x="466" y="235"/>
                </a:lnTo>
                <a:lnTo>
                  <a:pt x="477" y="215"/>
                </a:lnTo>
                <a:lnTo>
                  <a:pt x="50" y="215"/>
                </a:lnTo>
                <a:close/>
                <a:moveTo>
                  <a:pt x="596" y="0"/>
                </a:moveTo>
                <a:lnTo>
                  <a:pt x="603" y="2"/>
                </a:lnTo>
                <a:lnTo>
                  <a:pt x="608" y="6"/>
                </a:lnTo>
                <a:lnTo>
                  <a:pt x="611" y="14"/>
                </a:lnTo>
                <a:lnTo>
                  <a:pt x="608" y="20"/>
                </a:lnTo>
                <a:lnTo>
                  <a:pt x="522" y="188"/>
                </a:lnTo>
                <a:lnTo>
                  <a:pt x="526" y="188"/>
                </a:lnTo>
                <a:lnTo>
                  <a:pt x="540" y="191"/>
                </a:lnTo>
                <a:lnTo>
                  <a:pt x="552" y="199"/>
                </a:lnTo>
                <a:lnTo>
                  <a:pt x="560" y="211"/>
                </a:lnTo>
                <a:lnTo>
                  <a:pt x="563" y="226"/>
                </a:lnTo>
                <a:lnTo>
                  <a:pt x="560" y="239"/>
                </a:lnTo>
                <a:lnTo>
                  <a:pt x="552" y="251"/>
                </a:lnTo>
                <a:lnTo>
                  <a:pt x="540" y="260"/>
                </a:lnTo>
                <a:lnTo>
                  <a:pt x="526" y="262"/>
                </a:lnTo>
                <a:lnTo>
                  <a:pt x="519" y="262"/>
                </a:lnTo>
                <a:lnTo>
                  <a:pt x="520" y="264"/>
                </a:lnTo>
                <a:lnTo>
                  <a:pt x="520" y="704"/>
                </a:lnTo>
                <a:lnTo>
                  <a:pt x="516" y="722"/>
                </a:lnTo>
                <a:lnTo>
                  <a:pt x="510" y="738"/>
                </a:lnTo>
                <a:lnTo>
                  <a:pt x="498" y="753"/>
                </a:lnTo>
                <a:lnTo>
                  <a:pt x="484" y="764"/>
                </a:lnTo>
                <a:lnTo>
                  <a:pt x="468" y="770"/>
                </a:lnTo>
                <a:lnTo>
                  <a:pt x="449" y="774"/>
                </a:lnTo>
                <a:lnTo>
                  <a:pt x="129" y="774"/>
                </a:lnTo>
                <a:lnTo>
                  <a:pt x="110" y="770"/>
                </a:lnTo>
                <a:lnTo>
                  <a:pt x="93" y="764"/>
                </a:lnTo>
                <a:lnTo>
                  <a:pt x="80" y="753"/>
                </a:lnTo>
                <a:lnTo>
                  <a:pt x="69" y="738"/>
                </a:lnTo>
                <a:lnTo>
                  <a:pt x="61" y="722"/>
                </a:lnTo>
                <a:lnTo>
                  <a:pt x="59" y="704"/>
                </a:lnTo>
                <a:lnTo>
                  <a:pt x="59" y="261"/>
                </a:lnTo>
                <a:lnTo>
                  <a:pt x="57" y="260"/>
                </a:lnTo>
                <a:lnTo>
                  <a:pt x="56" y="259"/>
                </a:lnTo>
                <a:lnTo>
                  <a:pt x="5" y="212"/>
                </a:lnTo>
                <a:lnTo>
                  <a:pt x="2" y="208"/>
                </a:lnTo>
                <a:lnTo>
                  <a:pt x="1" y="205"/>
                </a:lnTo>
                <a:lnTo>
                  <a:pt x="0" y="201"/>
                </a:lnTo>
                <a:lnTo>
                  <a:pt x="1" y="197"/>
                </a:lnTo>
                <a:lnTo>
                  <a:pt x="4" y="193"/>
                </a:lnTo>
                <a:lnTo>
                  <a:pt x="7" y="190"/>
                </a:lnTo>
                <a:lnTo>
                  <a:pt x="10" y="188"/>
                </a:lnTo>
                <a:lnTo>
                  <a:pt x="14" y="188"/>
                </a:lnTo>
                <a:lnTo>
                  <a:pt x="491" y="188"/>
                </a:lnTo>
                <a:lnTo>
                  <a:pt x="585" y="7"/>
                </a:lnTo>
                <a:lnTo>
                  <a:pt x="589" y="2"/>
                </a:lnTo>
                <a:lnTo>
                  <a:pt x="5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3FBBB5F-BF11-493D-982D-1EF06B772391}"/>
              </a:ext>
            </a:extLst>
          </p:cNvPr>
          <p:cNvGrpSpPr/>
          <p:nvPr/>
        </p:nvGrpSpPr>
        <p:grpSpPr>
          <a:xfrm>
            <a:off x="7212381" y="2512726"/>
            <a:ext cx="1357200" cy="3159841"/>
            <a:chOff x="7262003" y="2512726"/>
            <a:chExt cx="1357200" cy="315984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C0A1712-411C-40F8-B834-4589C3E27BC3}"/>
                </a:ext>
              </a:extLst>
            </p:cNvPr>
            <p:cNvGrpSpPr/>
            <p:nvPr/>
          </p:nvGrpSpPr>
          <p:grpSpPr>
            <a:xfrm>
              <a:off x="7262003" y="2616869"/>
              <a:ext cx="952187" cy="3055698"/>
              <a:chOff x="7381876" y="1004888"/>
              <a:chExt cx="1320799" cy="4238625"/>
            </a:xfrm>
          </p:grpSpPr>
          <p:sp>
            <p:nvSpPr>
              <p:cNvPr id="21" name="Rectangle 13">
                <a:extLst>
                  <a:ext uri="{FF2B5EF4-FFF2-40B4-BE49-F238E27FC236}">
                    <a16:creationId xmlns:a16="http://schemas.microsoft.com/office/drawing/2014/main" id="{0CED8A23-E850-4496-9E0C-C6861A2AA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1150" y="1684338"/>
                <a:ext cx="220662" cy="257492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1">
                <a:extLst>
                  <a:ext uri="{FF2B5EF4-FFF2-40B4-BE49-F238E27FC236}">
                    <a16:creationId xmlns:a16="http://schemas.microsoft.com/office/drawing/2014/main" id="{EEE8D14E-A0B8-4344-AA76-96EDFD28A5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81876" y="1004888"/>
                <a:ext cx="1320799" cy="4238625"/>
              </a:xfrm>
              <a:custGeom>
                <a:avLst/>
                <a:gdLst>
                  <a:gd name="T0" fmla="*/ 395 w 790"/>
                  <a:gd name="T1" fmla="*/ 2548 h 2548"/>
                  <a:gd name="T2" fmla="*/ 0 w 790"/>
                  <a:gd name="T3" fmla="*/ 2153 h 2548"/>
                  <a:gd name="T4" fmla="*/ 218 w 790"/>
                  <a:gd name="T5" fmla="*/ 1799 h 2548"/>
                  <a:gd name="T6" fmla="*/ 218 w 790"/>
                  <a:gd name="T7" fmla="*/ 170 h 2548"/>
                  <a:gd name="T8" fmla="*/ 388 w 790"/>
                  <a:gd name="T9" fmla="*/ 0 h 2548"/>
                  <a:gd name="T10" fmla="*/ 402 w 790"/>
                  <a:gd name="T11" fmla="*/ 0 h 2548"/>
                  <a:gd name="T12" fmla="*/ 571 w 790"/>
                  <a:gd name="T13" fmla="*/ 170 h 2548"/>
                  <a:gd name="T14" fmla="*/ 571 w 790"/>
                  <a:gd name="T15" fmla="*/ 1799 h 2548"/>
                  <a:gd name="T16" fmla="*/ 790 w 790"/>
                  <a:gd name="T17" fmla="*/ 2153 h 2548"/>
                  <a:gd name="T18" fmla="*/ 395 w 790"/>
                  <a:gd name="T19" fmla="*/ 2548 h 2548"/>
                  <a:gd name="T20" fmla="*/ 388 w 790"/>
                  <a:gd name="T21" fmla="*/ 92 h 2548"/>
                  <a:gd name="T22" fmla="*/ 310 w 790"/>
                  <a:gd name="T23" fmla="*/ 170 h 2548"/>
                  <a:gd name="T24" fmla="*/ 310 w 790"/>
                  <a:gd name="T25" fmla="*/ 1859 h 2548"/>
                  <a:gd name="T26" fmla="*/ 281 w 790"/>
                  <a:gd name="T27" fmla="*/ 1871 h 2548"/>
                  <a:gd name="T28" fmla="*/ 91 w 790"/>
                  <a:gd name="T29" fmla="*/ 2153 h 2548"/>
                  <a:gd name="T30" fmla="*/ 395 w 790"/>
                  <a:gd name="T31" fmla="*/ 2456 h 2548"/>
                  <a:gd name="T32" fmla="*/ 699 w 790"/>
                  <a:gd name="T33" fmla="*/ 2153 h 2548"/>
                  <a:gd name="T34" fmla="*/ 508 w 790"/>
                  <a:gd name="T35" fmla="*/ 1871 h 2548"/>
                  <a:gd name="T36" fmla="*/ 480 w 790"/>
                  <a:gd name="T37" fmla="*/ 1859 h 2548"/>
                  <a:gd name="T38" fmla="*/ 480 w 790"/>
                  <a:gd name="T39" fmla="*/ 170 h 2548"/>
                  <a:gd name="T40" fmla="*/ 402 w 790"/>
                  <a:gd name="T41" fmla="*/ 92 h 2548"/>
                  <a:gd name="T42" fmla="*/ 388 w 790"/>
                  <a:gd name="T43" fmla="*/ 92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0" h="2548">
                    <a:moveTo>
                      <a:pt x="395" y="2548"/>
                    </a:moveTo>
                    <a:cubicBezTo>
                      <a:pt x="177" y="2548"/>
                      <a:pt x="0" y="2371"/>
                      <a:pt x="0" y="2153"/>
                    </a:cubicBezTo>
                    <a:cubicBezTo>
                      <a:pt x="0" y="2001"/>
                      <a:pt x="85" y="1865"/>
                      <a:pt x="218" y="1799"/>
                    </a:cubicBezTo>
                    <a:cubicBezTo>
                      <a:pt x="218" y="170"/>
                      <a:pt x="218" y="170"/>
                      <a:pt x="218" y="170"/>
                    </a:cubicBezTo>
                    <a:cubicBezTo>
                      <a:pt x="218" y="76"/>
                      <a:pt x="295" y="0"/>
                      <a:pt x="388" y="0"/>
                    </a:cubicBezTo>
                    <a:cubicBezTo>
                      <a:pt x="402" y="0"/>
                      <a:pt x="402" y="0"/>
                      <a:pt x="402" y="0"/>
                    </a:cubicBezTo>
                    <a:cubicBezTo>
                      <a:pt x="495" y="0"/>
                      <a:pt x="571" y="76"/>
                      <a:pt x="571" y="170"/>
                    </a:cubicBezTo>
                    <a:cubicBezTo>
                      <a:pt x="571" y="1799"/>
                      <a:pt x="571" y="1799"/>
                      <a:pt x="571" y="1799"/>
                    </a:cubicBezTo>
                    <a:cubicBezTo>
                      <a:pt x="705" y="1865"/>
                      <a:pt x="790" y="2001"/>
                      <a:pt x="790" y="2153"/>
                    </a:cubicBezTo>
                    <a:cubicBezTo>
                      <a:pt x="790" y="2371"/>
                      <a:pt x="613" y="2548"/>
                      <a:pt x="395" y="2548"/>
                    </a:cubicBezTo>
                    <a:close/>
                    <a:moveTo>
                      <a:pt x="388" y="92"/>
                    </a:moveTo>
                    <a:cubicBezTo>
                      <a:pt x="345" y="92"/>
                      <a:pt x="310" y="127"/>
                      <a:pt x="310" y="170"/>
                    </a:cubicBezTo>
                    <a:cubicBezTo>
                      <a:pt x="310" y="1859"/>
                      <a:pt x="310" y="1859"/>
                      <a:pt x="310" y="1859"/>
                    </a:cubicBezTo>
                    <a:cubicBezTo>
                      <a:pt x="281" y="1871"/>
                      <a:pt x="281" y="1871"/>
                      <a:pt x="281" y="1871"/>
                    </a:cubicBezTo>
                    <a:cubicBezTo>
                      <a:pt x="166" y="1918"/>
                      <a:pt x="91" y="2028"/>
                      <a:pt x="91" y="2153"/>
                    </a:cubicBezTo>
                    <a:cubicBezTo>
                      <a:pt x="91" y="2320"/>
                      <a:pt x="228" y="2456"/>
                      <a:pt x="395" y="2456"/>
                    </a:cubicBezTo>
                    <a:cubicBezTo>
                      <a:pt x="562" y="2456"/>
                      <a:pt x="699" y="2320"/>
                      <a:pt x="699" y="2153"/>
                    </a:cubicBezTo>
                    <a:cubicBezTo>
                      <a:pt x="699" y="2028"/>
                      <a:pt x="624" y="1918"/>
                      <a:pt x="508" y="1871"/>
                    </a:cubicBezTo>
                    <a:cubicBezTo>
                      <a:pt x="480" y="1859"/>
                      <a:pt x="480" y="1859"/>
                      <a:pt x="480" y="1859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27"/>
                      <a:pt x="445" y="92"/>
                      <a:pt x="402" y="92"/>
                    </a:cubicBezTo>
                    <a:lnTo>
                      <a:pt x="388" y="92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Oval 12">
                <a:extLst>
                  <a:ext uri="{FF2B5EF4-FFF2-40B4-BE49-F238E27FC236}">
                    <a16:creationId xmlns:a16="http://schemas.microsoft.com/office/drawing/2014/main" id="{E45BD888-65BD-4049-AD7A-4B8F09653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67613" y="4111625"/>
                <a:ext cx="949325" cy="94456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E3A5A95A-1B7A-4CB4-B97E-BB80CA9F589A}"/>
                </a:ext>
              </a:extLst>
            </p:cNvPr>
            <p:cNvGrpSpPr/>
            <p:nvPr/>
          </p:nvGrpSpPr>
          <p:grpSpPr>
            <a:xfrm>
              <a:off x="8025232" y="2512726"/>
              <a:ext cx="593971" cy="593971"/>
              <a:chOff x="8025232" y="2512726"/>
              <a:chExt cx="593971" cy="593971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CB085983-87FF-47E8-A086-4D62D6B55497}"/>
                  </a:ext>
                </a:extLst>
              </p:cNvPr>
              <p:cNvSpPr/>
              <p:nvPr/>
            </p:nvSpPr>
            <p:spPr>
              <a:xfrm>
                <a:off x="8025232" y="2512726"/>
                <a:ext cx="593971" cy="59397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DDD4BC56-A728-4ABA-AAF1-B2DBC2217C72}"/>
                  </a:ext>
                </a:extLst>
              </p:cNvPr>
              <p:cNvGrpSpPr/>
              <p:nvPr/>
            </p:nvGrpSpPr>
            <p:grpSpPr>
              <a:xfrm>
                <a:off x="8194606" y="2740204"/>
                <a:ext cx="255223" cy="139015"/>
                <a:chOff x="9890358" y="5675730"/>
                <a:chExt cx="255223" cy="139015"/>
              </a:xfrm>
            </p:grpSpPr>
            <p:sp>
              <p:nvSpPr>
                <p:cNvPr id="103" name="Freeform 10378">
                  <a:extLst>
                    <a:ext uri="{FF2B5EF4-FFF2-40B4-BE49-F238E27FC236}">
                      <a16:creationId xmlns:a16="http://schemas.microsoft.com/office/drawing/2014/main" id="{2AA3099A-EFDE-4E38-B6E3-469A7BFE58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28751" y="5675730"/>
                  <a:ext cx="91352" cy="72816"/>
                </a:xfrm>
                <a:custGeom>
                  <a:avLst/>
                  <a:gdLst>
                    <a:gd name="T0" fmla="*/ 69 w 69"/>
                    <a:gd name="T1" fmla="*/ 0 h 55"/>
                    <a:gd name="T2" fmla="*/ 69 w 69"/>
                    <a:gd name="T3" fmla="*/ 37 h 55"/>
                    <a:gd name="T4" fmla="*/ 52 w 69"/>
                    <a:gd name="T5" fmla="*/ 39 h 55"/>
                    <a:gd name="T6" fmla="*/ 37 w 69"/>
                    <a:gd name="T7" fmla="*/ 45 h 55"/>
                    <a:gd name="T8" fmla="*/ 26 w 69"/>
                    <a:gd name="T9" fmla="*/ 55 h 55"/>
                    <a:gd name="T10" fmla="*/ 0 w 69"/>
                    <a:gd name="T11" fmla="*/ 28 h 55"/>
                    <a:gd name="T12" fmla="*/ 14 w 69"/>
                    <a:gd name="T13" fmla="*/ 16 h 55"/>
                    <a:gd name="T14" fmla="*/ 31 w 69"/>
                    <a:gd name="T15" fmla="*/ 8 h 55"/>
                    <a:gd name="T16" fmla="*/ 49 w 69"/>
                    <a:gd name="T17" fmla="*/ 1 h 55"/>
                    <a:gd name="T18" fmla="*/ 69 w 69"/>
                    <a:gd name="T19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9" h="55">
                      <a:moveTo>
                        <a:pt x="69" y="0"/>
                      </a:moveTo>
                      <a:lnTo>
                        <a:pt x="69" y="37"/>
                      </a:lnTo>
                      <a:lnTo>
                        <a:pt x="52" y="39"/>
                      </a:lnTo>
                      <a:lnTo>
                        <a:pt x="37" y="45"/>
                      </a:lnTo>
                      <a:lnTo>
                        <a:pt x="26" y="55"/>
                      </a:lnTo>
                      <a:lnTo>
                        <a:pt x="0" y="28"/>
                      </a:lnTo>
                      <a:lnTo>
                        <a:pt x="14" y="16"/>
                      </a:lnTo>
                      <a:lnTo>
                        <a:pt x="31" y="8"/>
                      </a:lnTo>
                      <a:lnTo>
                        <a:pt x="49" y="1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10379">
                  <a:extLst>
                    <a:ext uri="{FF2B5EF4-FFF2-40B4-BE49-F238E27FC236}">
                      <a16:creationId xmlns:a16="http://schemas.microsoft.com/office/drawing/2014/main" id="{4B49445C-78F2-4235-8713-FFEF3603F6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90358" y="5712801"/>
                  <a:ext cx="72817" cy="92675"/>
                </a:xfrm>
                <a:custGeom>
                  <a:avLst/>
                  <a:gdLst>
                    <a:gd name="T0" fmla="*/ 29 w 55"/>
                    <a:gd name="T1" fmla="*/ 0 h 70"/>
                    <a:gd name="T2" fmla="*/ 55 w 55"/>
                    <a:gd name="T3" fmla="*/ 27 h 70"/>
                    <a:gd name="T4" fmla="*/ 45 w 55"/>
                    <a:gd name="T5" fmla="*/ 39 h 70"/>
                    <a:gd name="T6" fmla="*/ 39 w 55"/>
                    <a:gd name="T7" fmla="*/ 54 h 70"/>
                    <a:gd name="T8" fmla="*/ 37 w 55"/>
                    <a:gd name="T9" fmla="*/ 70 h 70"/>
                    <a:gd name="T10" fmla="*/ 0 w 55"/>
                    <a:gd name="T11" fmla="*/ 70 h 70"/>
                    <a:gd name="T12" fmla="*/ 2 w 55"/>
                    <a:gd name="T13" fmla="*/ 51 h 70"/>
                    <a:gd name="T14" fmla="*/ 8 w 55"/>
                    <a:gd name="T15" fmla="*/ 31 h 70"/>
                    <a:gd name="T16" fmla="*/ 16 w 55"/>
                    <a:gd name="T17" fmla="*/ 15 h 70"/>
                    <a:gd name="T18" fmla="*/ 29 w 55"/>
                    <a:gd name="T19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5" h="70">
                      <a:moveTo>
                        <a:pt x="29" y="0"/>
                      </a:moveTo>
                      <a:lnTo>
                        <a:pt x="55" y="27"/>
                      </a:lnTo>
                      <a:lnTo>
                        <a:pt x="45" y="39"/>
                      </a:lnTo>
                      <a:lnTo>
                        <a:pt x="39" y="54"/>
                      </a:lnTo>
                      <a:lnTo>
                        <a:pt x="37" y="70"/>
                      </a:lnTo>
                      <a:lnTo>
                        <a:pt x="0" y="70"/>
                      </a:lnTo>
                      <a:lnTo>
                        <a:pt x="2" y="51"/>
                      </a:lnTo>
                      <a:lnTo>
                        <a:pt x="8" y="31"/>
                      </a:lnTo>
                      <a:lnTo>
                        <a:pt x="16" y="15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Freeform 10380">
                  <a:extLst>
                    <a:ext uri="{FF2B5EF4-FFF2-40B4-BE49-F238E27FC236}">
                      <a16:creationId xmlns:a16="http://schemas.microsoft.com/office/drawing/2014/main" id="{13F7DA8B-7ECC-4253-880C-382269AD1B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20103" y="5675730"/>
                  <a:ext cx="91352" cy="72816"/>
                </a:xfrm>
                <a:custGeom>
                  <a:avLst/>
                  <a:gdLst>
                    <a:gd name="T0" fmla="*/ 0 w 69"/>
                    <a:gd name="T1" fmla="*/ 0 h 55"/>
                    <a:gd name="T2" fmla="*/ 20 w 69"/>
                    <a:gd name="T3" fmla="*/ 1 h 55"/>
                    <a:gd name="T4" fmla="*/ 38 w 69"/>
                    <a:gd name="T5" fmla="*/ 8 h 55"/>
                    <a:gd name="T6" fmla="*/ 54 w 69"/>
                    <a:gd name="T7" fmla="*/ 16 h 55"/>
                    <a:gd name="T8" fmla="*/ 69 w 69"/>
                    <a:gd name="T9" fmla="*/ 28 h 55"/>
                    <a:gd name="T10" fmla="*/ 42 w 69"/>
                    <a:gd name="T11" fmla="*/ 55 h 55"/>
                    <a:gd name="T12" fmla="*/ 31 w 69"/>
                    <a:gd name="T13" fmla="*/ 45 h 55"/>
                    <a:gd name="T14" fmla="*/ 16 w 69"/>
                    <a:gd name="T15" fmla="*/ 39 h 55"/>
                    <a:gd name="T16" fmla="*/ 0 w 69"/>
                    <a:gd name="T17" fmla="*/ 37 h 55"/>
                    <a:gd name="T18" fmla="*/ 0 w 69"/>
                    <a:gd name="T19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9" h="55">
                      <a:moveTo>
                        <a:pt x="0" y="0"/>
                      </a:moveTo>
                      <a:lnTo>
                        <a:pt x="20" y="1"/>
                      </a:lnTo>
                      <a:lnTo>
                        <a:pt x="38" y="8"/>
                      </a:lnTo>
                      <a:lnTo>
                        <a:pt x="54" y="16"/>
                      </a:lnTo>
                      <a:lnTo>
                        <a:pt x="69" y="28"/>
                      </a:lnTo>
                      <a:lnTo>
                        <a:pt x="42" y="55"/>
                      </a:lnTo>
                      <a:lnTo>
                        <a:pt x="31" y="45"/>
                      </a:lnTo>
                      <a:lnTo>
                        <a:pt x="16" y="39"/>
                      </a:lnTo>
                      <a:lnTo>
                        <a:pt x="0" y="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Freeform 10381">
                  <a:extLst>
                    <a:ext uri="{FF2B5EF4-FFF2-40B4-BE49-F238E27FC236}">
                      <a16:creationId xmlns:a16="http://schemas.microsoft.com/office/drawing/2014/main" id="{06163C3E-3169-419F-AF91-5321B1F5D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72764" y="5712801"/>
                  <a:ext cx="72817" cy="92675"/>
                </a:xfrm>
                <a:custGeom>
                  <a:avLst/>
                  <a:gdLst>
                    <a:gd name="T0" fmla="*/ 27 w 55"/>
                    <a:gd name="T1" fmla="*/ 0 h 70"/>
                    <a:gd name="T2" fmla="*/ 39 w 55"/>
                    <a:gd name="T3" fmla="*/ 15 h 70"/>
                    <a:gd name="T4" fmla="*/ 47 w 55"/>
                    <a:gd name="T5" fmla="*/ 31 h 70"/>
                    <a:gd name="T6" fmla="*/ 54 w 55"/>
                    <a:gd name="T7" fmla="*/ 51 h 70"/>
                    <a:gd name="T8" fmla="*/ 55 w 55"/>
                    <a:gd name="T9" fmla="*/ 70 h 70"/>
                    <a:gd name="T10" fmla="*/ 19 w 55"/>
                    <a:gd name="T11" fmla="*/ 70 h 70"/>
                    <a:gd name="T12" fmla="*/ 16 w 55"/>
                    <a:gd name="T13" fmla="*/ 54 h 70"/>
                    <a:gd name="T14" fmla="*/ 10 w 55"/>
                    <a:gd name="T15" fmla="*/ 39 h 70"/>
                    <a:gd name="T16" fmla="*/ 0 w 55"/>
                    <a:gd name="T17" fmla="*/ 27 h 70"/>
                    <a:gd name="T18" fmla="*/ 27 w 55"/>
                    <a:gd name="T19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5" h="70">
                      <a:moveTo>
                        <a:pt x="27" y="0"/>
                      </a:moveTo>
                      <a:lnTo>
                        <a:pt x="39" y="15"/>
                      </a:lnTo>
                      <a:lnTo>
                        <a:pt x="47" y="31"/>
                      </a:lnTo>
                      <a:lnTo>
                        <a:pt x="54" y="51"/>
                      </a:lnTo>
                      <a:lnTo>
                        <a:pt x="55" y="70"/>
                      </a:lnTo>
                      <a:lnTo>
                        <a:pt x="19" y="70"/>
                      </a:lnTo>
                      <a:lnTo>
                        <a:pt x="16" y="54"/>
                      </a:lnTo>
                      <a:lnTo>
                        <a:pt x="10" y="39"/>
                      </a:lnTo>
                      <a:lnTo>
                        <a:pt x="0" y="27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Freeform 10382">
                  <a:extLst>
                    <a:ext uri="{FF2B5EF4-FFF2-40B4-BE49-F238E27FC236}">
                      <a16:creationId xmlns:a16="http://schemas.microsoft.com/office/drawing/2014/main" id="{73702982-202C-48FD-AD89-9365CAA535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93624" y="5743252"/>
                  <a:ext cx="35746" cy="71493"/>
                </a:xfrm>
                <a:custGeom>
                  <a:avLst/>
                  <a:gdLst>
                    <a:gd name="T0" fmla="*/ 0 w 27"/>
                    <a:gd name="T1" fmla="*/ 0 h 54"/>
                    <a:gd name="T2" fmla="*/ 20 w 27"/>
                    <a:gd name="T3" fmla="*/ 39 h 54"/>
                    <a:gd name="T4" fmla="*/ 20 w 27"/>
                    <a:gd name="T5" fmla="*/ 39 h 54"/>
                    <a:gd name="T6" fmla="*/ 23 w 27"/>
                    <a:gd name="T7" fmla="*/ 39 h 54"/>
                    <a:gd name="T8" fmla="*/ 25 w 27"/>
                    <a:gd name="T9" fmla="*/ 41 h 54"/>
                    <a:gd name="T10" fmla="*/ 27 w 27"/>
                    <a:gd name="T11" fmla="*/ 44 h 54"/>
                    <a:gd name="T12" fmla="*/ 27 w 27"/>
                    <a:gd name="T13" fmla="*/ 47 h 54"/>
                    <a:gd name="T14" fmla="*/ 27 w 27"/>
                    <a:gd name="T15" fmla="*/ 50 h 54"/>
                    <a:gd name="T16" fmla="*/ 25 w 27"/>
                    <a:gd name="T17" fmla="*/ 52 h 54"/>
                    <a:gd name="T18" fmla="*/ 23 w 27"/>
                    <a:gd name="T19" fmla="*/ 53 h 54"/>
                    <a:gd name="T20" fmla="*/ 20 w 27"/>
                    <a:gd name="T21" fmla="*/ 54 h 54"/>
                    <a:gd name="T22" fmla="*/ 16 w 27"/>
                    <a:gd name="T23" fmla="*/ 53 h 54"/>
                    <a:gd name="T24" fmla="*/ 14 w 27"/>
                    <a:gd name="T25" fmla="*/ 52 h 54"/>
                    <a:gd name="T26" fmla="*/ 13 w 27"/>
                    <a:gd name="T27" fmla="*/ 50 h 54"/>
                    <a:gd name="T28" fmla="*/ 12 w 27"/>
                    <a:gd name="T29" fmla="*/ 47 h 54"/>
                    <a:gd name="T30" fmla="*/ 13 w 27"/>
                    <a:gd name="T31" fmla="*/ 44 h 54"/>
                    <a:gd name="T32" fmla="*/ 15 w 27"/>
                    <a:gd name="T33" fmla="*/ 41 h 54"/>
                    <a:gd name="T34" fmla="*/ 0 w 27"/>
                    <a:gd name="T35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7" h="54">
                      <a:moveTo>
                        <a:pt x="0" y="0"/>
                      </a:moveTo>
                      <a:lnTo>
                        <a:pt x="20" y="39"/>
                      </a:lnTo>
                      <a:lnTo>
                        <a:pt x="20" y="39"/>
                      </a:lnTo>
                      <a:lnTo>
                        <a:pt x="23" y="39"/>
                      </a:lnTo>
                      <a:lnTo>
                        <a:pt x="25" y="41"/>
                      </a:lnTo>
                      <a:lnTo>
                        <a:pt x="27" y="44"/>
                      </a:lnTo>
                      <a:lnTo>
                        <a:pt x="27" y="47"/>
                      </a:lnTo>
                      <a:lnTo>
                        <a:pt x="27" y="50"/>
                      </a:lnTo>
                      <a:lnTo>
                        <a:pt x="25" y="52"/>
                      </a:lnTo>
                      <a:lnTo>
                        <a:pt x="23" y="53"/>
                      </a:lnTo>
                      <a:lnTo>
                        <a:pt x="20" y="54"/>
                      </a:lnTo>
                      <a:lnTo>
                        <a:pt x="16" y="53"/>
                      </a:lnTo>
                      <a:lnTo>
                        <a:pt x="14" y="52"/>
                      </a:lnTo>
                      <a:lnTo>
                        <a:pt x="13" y="50"/>
                      </a:lnTo>
                      <a:lnTo>
                        <a:pt x="12" y="47"/>
                      </a:lnTo>
                      <a:lnTo>
                        <a:pt x="13" y="44"/>
                      </a:lnTo>
                      <a:lnTo>
                        <a:pt x="15" y="4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AEAEA"/>
                </a:solidFill>
                <a:ln w="0">
                  <a:solidFill>
                    <a:srgbClr val="EAEAEA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9731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7" grpId="0"/>
      <p:bldP spid="59" grpId="0"/>
      <p:bldP spid="61" grpId="0"/>
      <p:bldP spid="63" grpId="0"/>
      <p:bldP spid="66" grpId="0"/>
      <p:bldP spid="67" grpId="0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C5889CBB-7817-4A1A-AF5B-F165C63CC96C}"/>
              </a:ext>
            </a:extLst>
          </p:cNvPr>
          <p:cNvGrpSpPr/>
          <p:nvPr/>
        </p:nvGrpSpPr>
        <p:grpSpPr>
          <a:xfrm>
            <a:off x="2616201" y="3445256"/>
            <a:ext cx="1446768" cy="1560366"/>
            <a:chOff x="1015999" y="1231899"/>
            <a:chExt cx="3214688" cy="346710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C14C95C-815C-4C18-9480-D34A51B3E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137" y="1382712"/>
              <a:ext cx="330200" cy="752475"/>
            </a:xfrm>
            <a:custGeom>
              <a:avLst/>
              <a:gdLst>
                <a:gd name="T0" fmla="*/ 165 w 208"/>
                <a:gd name="T1" fmla="*/ 474 h 474"/>
                <a:gd name="T2" fmla="*/ 165 w 208"/>
                <a:gd name="T3" fmla="*/ 209 h 474"/>
                <a:gd name="T4" fmla="*/ 208 w 208"/>
                <a:gd name="T5" fmla="*/ 209 h 474"/>
                <a:gd name="T6" fmla="*/ 208 w 208"/>
                <a:gd name="T7" fmla="*/ 0 h 474"/>
                <a:gd name="T8" fmla="*/ 0 w 208"/>
                <a:gd name="T9" fmla="*/ 0 h 474"/>
                <a:gd name="T10" fmla="*/ 0 w 208"/>
                <a:gd name="T11" fmla="*/ 474 h 474"/>
                <a:gd name="T12" fmla="*/ 165 w 208"/>
                <a:gd name="T13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474">
                  <a:moveTo>
                    <a:pt x="165" y="474"/>
                  </a:moveTo>
                  <a:lnTo>
                    <a:pt x="165" y="209"/>
                  </a:lnTo>
                  <a:lnTo>
                    <a:pt x="208" y="209"/>
                  </a:lnTo>
                  <a:lnTo>
                    <a:pt x="208" y="0"/>
                  </a:lnTo>
                  <a:lnTo>
                    <a:pt x="0" y="0"/>
                  </a:lnTo>
                  <a:lnTo>
                    <a:pt x="0" y="474"/>
                  </a:lnTo>
                  <a:lnTo>
                    <a:pt x="165" y="474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B93B5D7-8AAB-43B0-B627-774CCEED9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137" y="2135187"/>
              <a:ext cx="1344613" cy="2413000"/>
            </a:xfrm>
            <a:custGeom>
              <a:avLst/>
              <a:gdLst>
                <a:gd name="T0" fmla="*/ 0 w 847"/>
                <a:gd name="T1" fmla="*/ 1520 h 1520"/>
                <a:gd name="T2" fmla="*/ 847 w 847"/>
                <a:gd name="T3" fmla="*/ 1520 h 1520"/>
                <a:gd name="T4" fmla="*/ 165 w 847"/>
                <a:gd name="T5" fmla="*/ 340 h 1520"/>
                <a:gd name="T6" fmla="*/ 165 w 847"/>
                <a:gd name="T7" fmla="*/ 0 h 1520"/>
                <a:gd name="T8" fmla="*/ 0 w 847"/>
                <a:gd name="T9" fmla="*/ 0 h 1520"/>
                <a:gd name="T10" fmla="*/ 0 w 847"/>
                <a:gd name="T11" fmla="*/ 1520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1520">
                  <a:moveTo>
                    <a:pt x="0" y="1520"/>
                  </a:moveTo>
                  <a:lnTo>
                    <a:pt x="847" y="1520"/>
                  </a:lnTo>
                  <a:lnTo>
                    <a:pt x="165" y="340"/>
                  </a:lnTo>
                  <a:lnTo>
                    <a:pt x="165" y="0"/>
                  </a:lnTo>
                  <a:lnTo>
                    <a:pt x="0" y="0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78E402C-2570-438A-9BE4-932BC697B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7937" y="2135187"/>
              <a:ext cx="1346200" cy="2413000"/>
            </a:xfrm>
            <a:custGeom>
              <a:avLst/>
              <a:gdLst>
                <a:gd name="T0" fmla="*/ 683 w 848"/>
                <a:gd name="T1" fmla="*/ 0 h 1520"/>
                <a:gd name="T2" fmla="*/ 683 w 848"/>
                <a:gd name="T3" fmla="*/ 340 h 1520"/>
                <a:gd name="T4" fmla="*/ 0 w 848"/>
                <a:gd name="T5" fmla="*/ 1520 h 1520"/>
                <a:gd name="T6" fmla="*/ 848 w 848"/>
                <a:gd name="T7" fmla="*/ 1520 h 1520"/>
                <a:gd name="T8" fmla="*/ 848 w 848"/>
                <a:gd name="T9" fmla="*/ 0 h 1520"/>
                <a:gd name="T10" fmla="*/ 683 w 848"/>
                <a:gd name="T11" fmla="*/ 0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8" h="1520">
                  <a:moveTo>
                    <a:pt x="683" y="0"/>
                  </a:moveTo>
                  <a:lnTo>
                    <a:pt x="683" y="340"/>
                  </a:lnTo>
                  <a:lnTo>
                    <a:pt x="0" y="1520"/>
                  </a:lnTo>
                  <a:lnTo>
                    <a:pt x="848" y="1520"/>
                  </a:lnTo>
                  <a:lnTo>
                    <a:pt x="848" y="0"/>
                  </a:lnTo>
                  <a:lnTo>
                    <a:pt x="683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D19B041-F0ED-452E-B752-22BBE19167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999" y="1231899"/>
              <a:ext cx="3214688" cy="3467100"/>
            </a:xfrm>
            <a:custGeom>
              <a:avLst/>
              <a:gdLst>
                <a:gd name="T0" fmla="*/ 1273 w 2025"/>
                <a:gd name="T1" fmla="*/ 883 h 2184"/>
                <a:gd name="T2" fmla="*/ 1273 w 2025"/>
                <a:gd name="T3" fmla="*/ 569 h 2184"/>
                <a:gd name="T4" fmla="*/ 1273 w 2025"/>
                <a:gd name="T5" fmla="*/ 399 h 2184"/>
                <a:gd name="T6" fmla="*/ 1316 w 2025"/>
                <a:gd name="T7" fmla="*/ 399 h 2184"/>
                <a:gd name="T8" fmla="*/ 1316 w 2025"/>
                <a:gd name="T9" fmla="*/ 0 h 2184"/>
                <a:gd name="T10" fmla="*/ 1013 w 2025"/>
                <a:gd name="T11" fmla="*/ 0 h 2184"/>
                <a:gd name="T12" fmla="*/ 710 w 2025"/>
                <a:gd name="T13" fmla="*/ 0 h 2184"/>
                <a:gd name="T14" fmla="*/ 710 w 2025"/>
                <a:gd name="T15" fmla="*/ 399 h 2184"/>
                <a:gd name="T16" fmla="*/ 753 w 2025"/>
                <a:gd name="T17" fmla="*/ 399 h 2184"/>
                <a:gd name="T18" fmla="*/ 753 w 2025"/>
                <a:gd name="T19" fmla="*/ 569 h 2184"/>
                <a:gd name="T20" fmla="*/ 753 w 2025"/>
                <a:gd name="T21" fmla="*/ 883 h 2184"/>
                <a:gd name="T22" fmla="*/ 0 w 2025"/>
                <a:gd name="T23" fmla="*/ 2184 h 2184"/>
                <a:gd name="T24" fmla="*/ 1013 w 2025"/>
                <a:gd name="T25" fmla="*/ 2184 h 2184"/>
                <a:gd name="T26" fmla="*/ 2025 w 2025"/>
                <a:gd name="T27" fmla="*/ 2184 h 2184"/>
                <a:gd name="T28" fmla="*/ 1273 w 2025"/>
                <a:gd name="T29" fmla="*/ 883 h 2184"/>
                <a:gd name="T30" fmla="*/ 165 w 2025"/>
                <a:gd name="T31" fmla="*/ 2089 h 2184"/>
                <a:gd name="T32" fmla="*/ 848 w 2025"/>
                <a:gd name="T33" fmla="*/ 909 h 2184"/>
                <a:gd name="T34" fmla="*/ 848 w 2025"/>
                <a:gd name="T35" fmla="*/ 569 h 2184"/>
                <a:gd name="T36" fmla="*/ 848 w 2025"/>
                <a:gd name="T37" fmla="*/ 304 h 2184"/>
                <a:gd name="T38" fmla="*/ 805 w 2025"/>
                <a:gd name="T39" fmla="*/ 304 h 2184"/>
                <a:gd name="T40" fmla="*/ 805 w 2025"/>
                <a:gd name="T41" fmla="*/ 95 h 2184"/>
                <a:gd name="T42" fmla="*/ 1013 w 2025"/>
                <a:gd name="T43" fmla="*/ 95 h 2184"/>
                <a:gd name="T44" fmla="*/ 1221 w 2025"/>
                <a:gd name="T45" fmla="*/ 95 h 2184"/>
                <a:gd name="T46" fmla="*/ 1221 w 2025"/>
                <a:gd name="T47" fmla="*/ 304 h 2184"/>
                <a:gd name="T48" fmla="*/ 1178 w 2025"/>
                <a:gd name="T49" fmla="*/ 304 h 2184"/>
                <a:gd name="T50" fmla="*/ 1178 w 2025"/>
                <a:gd name="T51" fmla="*/ 569 h 2184"/>
                <a:gd name="T52" fmla="*/ 1178 w 2025"/>
                <a:gd name="T53" fmla="*/ 909 h 2184"/>
                <a:gd name="T54" fmla="*/ 1860 w 2025"/>
                <a:gd name="T55" fmla="*/ 2089 h 2184"/>
                <a:gd name="T56" fmla="*/ 1013 w 2025"/>
                <a:gd name="T57" fmla="*/ 2089 h 2184"/>
                <a:gd name="T58" fmla="*/ 165 w 2025"/>
                <a:gd name="T59" fmla="*/ 2089 h 2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5" h="2184">
                  <a:moveTo>
                    <a:pt x="1273" y="883"/>
                  </a:moveTo>
                  <a:lnTo>
                    <a:pt x="1273" y="569"/>
                  </a:lnTo>
                  <a:lnTo>
                    <a:pt x="1273" y="399"/>
                  </a:lnTo>
                  <a:lnTo>
                    <a:pt x="1316" y="399"/>
                  </a:lnTo>
                  <a:lnTo>
                    <a:pt x="1316" y="0"/>
                  </a:lnTo>
                  <a:lnTo>
                    <a:pt x="1013" y="0"/>
                  </a:lnTo>
                  <a:lnTo>
                    <a:pt x="710" y="0"/>
                  </a:lnTo>
                  <a:lnTo>
                    <a:pt x="710" y="399"/>
                  </a:lnTo>
                  <a:lnTo>
                    <a:pt x="753" y="399"/>
                  </a:lnTo>
                  <a:lnTo>
                    <a:pt x="753" y="569"/>
                  </a:lnTo>
                  <a:lnTo>
                    <a:pt x="753" y="883"/>
                  </a:lnTo>
                  <a:lnTo>
                    <a:pt x="0" y="2184"/>
                  </a:lnTo>
                  <a:lnTo>
                    <a:pt x="1013" y="2184"/>
                  </a:lnTo>
                  <a:lnTo>
                    <a:pt x="2025" y="2184"/>
                  </a:lnTo>
                  <a:lnTo>
                    <a:pt x="1273" y="883"/>
                  </a:lnTo>
                  <a:close/>
                  <a:moveTo>
                    <a:pt x="165" y="2089"/>
                  </a:moveTo>
                  <a:lnTo>
                    <a:pt x="848" y="909"/>
                  </a:lnTo>
                  <a:lnTo>
                    <a:pt x="848" y="569"/>
                  </a:lnTo>
                  <a:lnTo>
                    <a:pt x="848" y="304"/>
                  </a:lnTo>
                  <a:lnTo>
                    <a:pt x="805" y="304"/>
                  </a:lnTo>
                  <a:lnTo>
                    <a:pt x="805" y="95"/>
                  </a:lnTo>
                  <a:lnTo>
                    <a:pt x="1013" y="95"/>
                  </a:lnTo>
                  <a:lnTo>
                    <a:pt x="1221" y="95"/>
                  </a:lnTo>
                  <a:lnTo>
                    <a:pt x="1221" y="304"/>
                  </a:lnTo>
                  <a:lnTo>
                    <a:pt x="1178" y="304"/>
                  </a:lnTo>
                  <a:lnTo>
                    <a:pt x="1178" y="569"/>
                  </a:lnTo>
                  <a:lnTo>
                    <a:pt x="1178" y="909"/>
                  </a:lnTo>
                  <a:lnTo>
                    <a:pt x="1860" y="2089"/>
                  </a:lnTo>
                  <a:lnTo>
                    <a:pt x="1013" y="2089"/>
                  </a:lnTo>
                  <a:lnTo>
                    <a:pt x="165" y="208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A80429D-3FAF-45C2-A4A9-C01BD964B76D}"/>
              </a:ext>
            </a:extLst>
          </p:cNvPr>
          <p:cNvGrpSpPr/>
          <p:nvPr/>
        </p:nvGrpSpPr>
        <p:grpSpPr>
          <a:xfrm>
            <a:off x="8309167" y="3523934"/>
            <a:ext cx="1065574" cy="1494298"/>
            <a:chOff x="8599487" y="1158874"/>
            <a:chExt cx="2576513" cy="361315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F756BA9-3EE8-4EB9-B31E-085FB789A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537" y="1309687"/>
              <a:ext cx="276225" cy="768350"/>
            </a:xfrm>
            <a:custGeom>
              <a:avLst/>
              <a:gdLst>
                <a:gd name="T0" fmla="*/ 136 w 174"/>
                <a:gd name="T1" fmla="*/ 484 h 484"/>
                <a:gd name="T2" fmla="*/ 136 w 174"/>
                <a:gd name="T3" fmla="*/ 141 h 484"/>
                <a:gd name="T4" fmla="*/ 174 w 174"/>
                <a:gd name="T5" fmla="*/ 141 h 484"/>
                <a:gd name="T6" fmla="*/ 174 w 174"/>
                <a:gd name="T7" fmla="*/ 0 h 484"/>
                <a:gd name="T8" fmla="*/ 0 w 174"/>
                <a:gd name="T9" fmla="*/ 0 h 484"/>
                <a:gd name="T10" fmla="*/ 0 w 174"/>
                <a:gd name="T11" fmla="*/ 484 h 484"/>
                <a:gd name="T12" fmla="*/ 136 w 174"/>
                <a:gd name="T13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4" h="484">
                  <a:moveTo>
                    <a:pt x="136" y="484"/>
                  </a:moveTo>
                  <a:lnTo>
                    <a:pt x="136" y="141"/>
                  </a:lnTo>
                  <a:lnTo>
                    <a:pt x="174" y="141"/>
                  </a:lnTo>
                  <a:lnTo>
                    <a:pt x="174" y="0"/>
                  </a:lnTo>
                  <a:lnTo>
                    <a:pt x="0" y="0"/>
                  </a:lnTo>
                  <a:lnTo>
                    <a:pt x="0" y="484"/>
                  </a:lnTo>
                  <a:lnTo>
                    <a:pt x="136" y="484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1A795D9-BFC4-488D-8D46-256C96AFD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8537" y="2078037"/>
              <a:ext cx="1136650" cy="2543175"/>
            </a:xfrm>
            <a:custGeom>
              <a:avLst/>
              <a:gdLst>
                <a:gd name="T0" fmla="*/ 0 w 482"/>
                <a:gd name="T1" fmla="*/ 1079 h 1079"/>
                <a:gd name="T2" fmla="*/ 285 w 482"/>
                <a:gd name="T3" fmla="*/ 1079 h 1079"/>
                <a:gd name="T4" fmla="*/ 482 w 482"/>
                <a:gd name="T5" fmla="*/ 699 h 1079"/>
                <a:gd name="T6" fmla="*/ 117 w 482"/>
                <a:gd name="T7" fmla="*/ 240 h 1079"/>
                <a:gd name="T8" fmla="*/ 92 w 482"/>
                <a:gd name="T9" fmla="*/ 234 h 1079"/>
                <a:gd name="T10" fmla="*/ 92 w 482"/>
                <a:gd name="T11" fmla="*/ 0 h 1079"/>
                <a:gd name="T12" fmla="*/ 0 w 482"/>
                <a:gd name="T13" fmla="*/ 0 h 1079"/>
                <a:gd name="T14" fmla="*/ 0 w 482"/>
                <a:gd name="T15" fmla="*/ 1079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2" h="1079">
                  <a:moveTo>
                    <a:pt x="0" y="1079"/>
                  </a:moveTo>
                  <a:cubicBezTo>
                    <a:pt x="285" y="1079"/>
                    <a:pt x="285" y="1079"/>
                    <a:pt x="285" y="1079"/>
                  </a:cubicBezTo>
                  <a:cubicBezTo>
                    <a:pt x="408" y="990"/>
                    <a:pt x="482" y="849"/>
                    <a:pt x="482" y="699"/>
                  </a:cubicBezTo>
                  <a:cubicBezTo>
                    <a:pt x="482" y="481"/>
                    <a:pt x="332" y="293"/>
                    <a:pt x="117" y="240"/>
                  </a:cubicBezTo>
                  <a:cubicBezTo>
                    <a:pt x="92" y="234"/>
                    <a:pt x="92" y="234"/>
                    <a:pt x="92" y="234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7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4CD1419B-E814-4DE6-A99E-24A006C6A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0299" y="2078037"/>
              <a:ext cx="1138238" cy="2543175"/>
            </a:xfrm>
            <a:custGeom>
              <a:avLst/>
              <a:gdLst>
                <a:gd name="T0" fmla="*/ 389 w 482"/>
                <a:gd name="T1" fmla="*/ 0 h 1079"/>
                <a:gd name="T2" fmla="*/ 389 w 482"/>
                <a:gd name="T3" fmla="*/ 234 h 1079"/>
                <a:gd name="T4" fmla="*/ 365 w 482"/>
                <a:gd name="T5" fmla="*/ 240 h 1079"/>
                <a:gd name="T6" fmla="*/ 0 w 482"/>
                <a:gd name="T7" fmla="*/ 699 h 1079"/>
                <a:gd name="T8" fmla="*/ 196 w 482"/>
                <a:gd name="T9" fmla="*/ 1079 h 1079"/>
                <a:gd name="T10" fmla="*/ 482 w 482"/>
                <a:gd name="T11" fmla="*/ 1079 h 1079"/>
                <a:gd name="T12" fmla="*/ 482 w 482"/>
                <a:gd name="T13" fmla="*/ 0 h 1079"/>
                <a:gd name="T14" fmla="*/ 389 w 482"/>
                <a:gd name="T15" fmla="*/ 0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2" h="1079">
                  <a:moveTo>
                    <a:pt x="389" y="0"/>
                  </a:moveTo>
                  <a:cubicBezTo>
                    <a:pt x="389" y="234"/>
                    <a:pt x="389" y="234"/>
                    <a:pt x="389" y="234"/>
                  </a:cubicBezTo>
                  <a:cubicBezTo>
                    <a:pt x="365" y="240"/>
                    <a:pt x="365" y="240"/>
                    <a:pt x="365" y="240"/>
                  </a:cubicBezTo>
                  <a:cubicBezTo>
                    <a:pt x="150" y="293"/>
                    <a:pt x="0" y="481"/>
                    <a:pt x="0" y="699"/>
                  </a:cubicBezTo>
                  <a:cubicBezTo>
                    <a:pt x="0" y="849"/>
                    <a:pt x="74" y="990"/>
                    <a:pt x="196" y="1079"/>
                  </a:cubicBezTo>
                  <a:cubicBezTo>
                    <a:pt x="482" y="1079"/>
                    <a:pt x="482" y="1079"/>
                    <a:pt x="482" y="1079"/>
                  </a:cubicBezTo>
                  <a:cubicBezTo>
                    <a:pt x="482" y="0"/>
                    <a:pt x="482" y="0"/>
                    <a:pt x="482" y="0"/>
                  </a:cubicBezTo>
                  <a:lnTo>
                    <a:pt x="389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9E4FABA-CF24-4C47-8940-DA0A6B8D04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9487" y="1158874"/>
              <a:ext cx="2576513" cy="3613150"/>
            </a:xfrm>
            <a:custGeom>
              <a:avLst/>
              <a:gdLst>
                <a:gd name="T0" fmla="*/ 702 w 1092"/>
                <a:gd name="T1" fmla="*/ 574 h 1533"/>
                <a:gd name="T2" fmla="*/ 702 w 1092"/>
                <a:gd name="T3" fmla="*/ 390 h 1533"/>
                <a:gd name="T4" fmla="*/ 702 w 1092"/>
                <a:gd name="T5" fmla="*/ 223 h 1533"/>
                <a:gd name="T6" fmla="*/ 727 w 1092"/>
                <a:gd name="T7" fmla="*/ 223 h 1533"/>
                <a:gd name="T8" fmla="*/ 727 w 1092"/>
                <a:gd name="T9" fmla="*/ 0 h 1533"/>
                <a:gd name="T10" fmla="*/ 546 w 1092"/>
                <a:gd name="T11" fmla="*/ 0 h 1533"/>
                <a:gd name="T12" fmla="*/ 365 w 1092"/>
                <a:gd name="T13" fmla="*/ 0 h 1533"/>
                <a:gd name="T14" fmla="*/ 365 w 1092"/>
                <a:gd name="T15" fmla="*/ 223 h 1533"/>
                <a:gd name="T16" fmla="*/ 389 w 1092"/>
                <a:gd name="T17" fmla="*/ 223 h 1533"/>
                <a:gd name="T18" fmla="*/ 389 w 1092"/>
                <a:gd name="T19" fmla="*/ 390 h 1533"/>
                <a:gd name="T20" fmla="*/ 389 w 1092"/>
                <a:gd name="T21" fmla="*/ 574 h 1533"/>
                <a:gd name="T22" fmla="*/ 0 w 1092"/>
                <a:gd name="T23" fmla="*/ 1089 h 1533"/>
                <a:gd name="T24" fmla="*/ 232 w 1092"/>
                <a:gd name="T25" fmla="*/ 1528 h 1533"/>
                <a:gd name="T26" fmla="*/ 240 w 1092"/>
                <a:gd name="T27" fmla="*/ 1533 h 1533"/>
                <a:gd name="T28" fmla="*/ 546 w 1092"/>
                <a:gd name="T29" fmla="*/ 1533 h 1533"/>
                <a:gd name="T30" fmla="*/ 852 w 1092"/>
                <a:gd name="T31" fmla="*/ 1533 h 1533"/>
                <a:gd name="T32" fmla="*/ 860 w 1092"/>
                <a:gd name="T33" fmla="*/ 1528 h 1533"/>
                <a:gd name="T34" fmla="*/ 1092 w 1092"/>
                <a:gd name="T35" fmla="*/ 1089 h 1533"/>
                <a:gd name="T36" fmla="*/ 702 w 1092"/>
                <a:gd name="T37" fmla="*/ 574 h 1533"/>
                <a:gd name="T38" fmla="*/ 831 w 1092"/>
                <a:gd name="T39" fmla="*/ 1469 h 1533"/>
                <a:gd name="T40" fmla="*/ 546 w 1092"/>
                <a:gd name="T41" fmla="*/ 1469 h 1533"/>
                <a:gd name="T42" fmla="*/ 260 w 1092"/>
                <a:gd name="T43" fmla="*/ 1469 h 1533"/>
                <a:gd name="T44" fmla="*/ 64 w 1092"/>
                <a:gd name="T45" fmla="*/ 1089 h 1533"/>
                <a:gd name="T46" fmla="*/ 429 w 1092"/>
                <a:gd name="T47" fmla="*/ 630 h 1533"/>
                <a:gd name="T48" fmla="*/ 453 w 1092"/>
                <a:gd name="T49" fmla="*/ 624 h 1533"/>
                <a:gd name="T50" fmla="*/ 453 w 1092"/>
                <a:gd name="T51" fmla="*/ 390 h 1533"/>
                <a:gd name="T52" fmla="*/ 453 w 1092"/>
                <a:gd name="T53" fmla="*/ 159 h 1533"/>
                <a:gd name="T54" fmla="*/ 429 w 1092"/>
                <a:gd name="T55" fmla="*/ 159 h 1533"/>
                <a:gd name="T56" fmla="*/ 429 w 1092"/>
                <a:gd name="T57" fmla="*/ 64 h 1533"/>
                <a:gd name="T58" fmla="*/ 546 w 1092"/>
                <a:gd name="T59" fmla="*/ 64 h 1533"/>
                <a:gd name="T60" fmla="*/ 663 w 1092"/>
                <a:gd name="T61" fmla="*/ 64 h 1533"/>
                <a:gd name="T62" fmla="*/ 663 w 1092"/>
                <a:gd name="T63" fmla="*/ 159 h 1533"/>
                <a:gd name="T64" fmla="*/ 638 w 1092"/>
                <a:gd name="T65" fmla="*/ 159 h 1533"/>
                <a:gd name="T66" fmla="*/ 638 w 1092"/>
                <a:gd name="T67" fmla="*/ 390 h 1533"/>
                <a:gd name="T68" fmla="*/ 638 w 1092"/>
                <a:gd name="T69" fmla="*/ 624 h 1533"/>
                <a:gd name="T70" fmla="*/ 663 w 1092"/>
                <a:gd name="T71" fmla="*/ 630 h 1533"/>
                <a:gd name="T72" fmla="*/ 1028 w 1092"/>
                <a:gd name="T73" fmla="*/ 1089 h 1533"/>
                <a:gd name="T74" fmla="*/ 831 w 1092"/>
                <a:gd name="T75" fmla="*/ 1469 h 1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92" h="1533">
                  <a:moveTo>
                    <a:pt x="702" y="574"/>
                  </a:moveTo>
                  <a:cubicBezTo>
                    <a:pt x="702" y="390"/>
                    <a:pt x="702" y="390"/>
                    <a:pt x="702" y="390"/>
                  </a:cubicBezTo>
                  <a:cubicBezTo>
                    <a:pt x="702" y="223"/>
                    <a:pt x="702" y="223"/>
                    <a:pt x="702" y="223"/>
                  </a:cubicBezTo>
                  <a:cubicBezTo>
                    <a:pt x="727" y="223"/>
                    <a:pt x="727" y="223"/>
                    <a:pt x="727" y="223"/>
                  </a:cubicBezTo>
                  <a:cubicBezTo>
                    <a:pt x="727" y="0"/>
                    <a:pt x="727" y="0"/>
                    <a:pt x="727" y="0"/>
                  </a:cubicBezTo>
                  <a:cubicBezTo>
                    <a:pt x="546" y="0"/>
                    <a:pt x="546" y="0"/>
                    <a:pt x="546" y="0"/>
                  </a:cubicBezTo>
                  <a:cubicBezTo>
                    <a:pt x="365" y="0"/>
                    <a:pt x="365" y="0"/>
                    <a:pt x="365" y="0"/>
                  </a:cubicBezTo>
                  <a:cubicBezTo>
                    <a:pt x="365" y="223"/>
                    <a:pt x="365" y="223"/>
                    <a:pt x="365" y="223"/>
                  </a:cubicBezTo>
                  <a:cubicBezTo>
                    <a:pt x="389" y="223"/>
                    <a:pt x="389" y="223"/>
                    <a:pt x="389" y="223"/>
                  </a:cubicBezTo>
                  <a:cubicBezTo>
                    <a:pt x="389" y="390"/>
                    <a:pt x="389" y="390"/>
                    <a:pt x="389" y="390"/>
                  </a:cubicBezTo>
                  <a:cubicBezTo>
                    <a:pt x="389" y="574"/>
                    <a:pt x="389" y="574"/>
                    <a:pt x="389" y="574"/>
                  </a:cubicBezTo>
                  <a:cubicBezTo>
                    <a:pt x="159" y="642"/>
                    <a:pt x="0" y="850"/>
                    <a:pt x="0" y="1089"/>
                  </a:cubicBezTo>
                  <a:cubicBezTo>
                    <a:pt x="0" y="1263"/>
                    <a:pt x="87" y="1427"/>
                    <a:pt x="232" y="1528"/>
                  </a:cubicBezTo>
                  <a:cubicBezTo>
                    <a:pt x="240" y="1533"/>
                    <a:pt x="240" y="1533"/>
                    <a:pt x="240" y="1533"/>
                  </a:cubicBezTo>
                  <a:cubicBezTo>
                    <a:pt x="546" y="1533"/>
                    <a:pt x="546" y="1533"/>
                    <a:pt x="546" y="1533"/>
                  </a:cubicBezTo>
                  <a:cubicBezTo>
                    <a:pt x="852" y="1533"/>
                    <a:pt x="852" y="1533"/>
                    <a:pt x="852" y="1533"/>
                  </a:cubicBezTo>
                  <a:cubicBezTo>
                    <a:pt x="860" y="1528"/>
                    <a:pt x="860" y="1528"/>
                    <a:pt x="860" y="1528"/>
                  </a:cubicBezTo>
                  <a:cubicBezTo>
                    <a:pt x="1005" y="1427"/>
                    <a:pt x="1092" y="1263"/>
                    <a:pt x="1092" y="1089"/>
                  </a:cubicBezTo>
                  <a:cubicBezTo>
                    <a:pt x="1092" y="850"/>
                    <a:pt x="933" y="642"/>
                    <a:pt x="702" y="574"/>
                  </a:cubicBezTo>
                  <a:close/>
                  <a:moveTo>
                    <a:pt x="831" y="1469"/>
                  </a:moveTo>
                  <a:cubicBezTo>
                    <a:pt x="546" y="1469"/>
                    <a:pt x="546" y="1469"/>
                    <a:pt x="546" y="1469"/>
                  </a:cubicBezTo>
                  <a:cubicBezTo>
                    <a:pt x="260" y="1469"/>
                    <a:pt x="260" y="1469"/>
                    <a:pt x="260" y="1469"/>
                  </a:cubicBezTo>
                  <a:cubicBezTo>
                    <a:pt x="138" y="1380"/>
                    <a:pt x="64" y="1239"/>
                    <a:pt x="64" y="1089"/>
                  </a:cubicBezTo>
                  <a:cubicBezTo>
                    <a:pt x="64" y="871"/>
                    <a:pt x="214" y="683"/>
                    <a:pt x="429" y="630"/>
                  </a:cubicBezTo>
                  <a:cubicBezTo>
                    <a:pt x="453" y="624"/>
                    <a:pt x="453" y="624"/>
                    <a:pt x="453" y="624"/>
                  </a:cubicBezTo>
                  <a:cubicBezTo>
                    <a:pt x="453" y="390"/>
                    <a:pt x="453" y="390"/>
                    <a:pt x="453" y="390"/>
                  </a:cubicBezTo>
                  <a:cubicBezTo>
                    <a:pt x="453" y="159"/>
                    <a:pt x="453" y="159"/>
                    <a:pt x="453" y="159"/>
                  </a:cubicBezTo>
                  <a:cubicBezTo>
                    <a:pt x="429" y="159"/>
                    <a:pt x="429" y="159"/>
                    <a:pt x="429" y="159"/>
                  </a:cubicBezTo>
                  <a:cubicBezTo>
                    <a:pt x="429" y="64"/>
                    <a:pt x="429" y="64"/>
                    <a:pt x="429" y="64"/>
                  </a:cubicBezTo>
                  <a:cubicBezTo>
                    <a:pt x="546" y="64"/>
                    <a:pt x="546" y="64"/>
                    <a:pt x="546" y="64"/>
                  </a:cubicBezTo>
                  <a:cubicBezTo>
                    <a:pt x="663" y="64"/>
                    <a:pt x="663" y="64"/>
                    <a:pt x="663" y="64"/>
                  </a:cubicBezTo>
                  <a:cubicBezTo>
                    <a:pt x="663" y="159"/>
                    <a:pt x="663" y="159"/>
                    <a:pt x="663" y="159"/>
                  </a:cubicBezTo>
                  <a:cubicBezTo>
                    <a:pt x="638" y="159"/>
                    <a:pt x="638" y="159"/>
                    <a:pt x="638" y="159"/>
                  </a:cubicBezTo>
                  <a:cubicBezTo>
                    <a:pt x="638" y="390"/>
                    <a:pt x="638" y="390"/>
                    <a:pt x="638" y="390"/>
                  </a:cubicBezTo>
                  <a:cubicBezTo>
                    <a:pt x="638" y="624"/>
                    <a:pt x="638" y="624"/>
                    <a:pt x="638" y="624"/>
                  </a:cubicBezTo>
                  <a:cubicBezTo>
                    <a:pt x="663" y="630"/>
                    <a:pt x="663" y="630"/>
                    <a:pt x="663" y="630"/>
                  </a:cubicBezTo>
                  <a:cubicBezTo>
                    <a:pt x="878" y="683"/>
                    <a:pt x="1028" y="871"/>
                    <a:pt x="1028" y="1089"/>
                  </a:cubicBezTo>
                  <a:cubicBezTo>
                    <a:pt x="1028" y="1239"/>
                    <a:pt x="954" y="1380"/>
                    <a:pt x="831" y="1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" name="Freeform 13">
            <a:extLst>
              <a:ext uri="{FF2B5EF4-FFF2-40B4-BE49-F238E27FC236}">
                <a16:creationId xmlns:a16="http://schemas.microsoft.com/office/drawing/2014/main" id="{6ECC06A2-E790-4D35-9789-01D96651E745}"/>
              </a:ext>
            </a:extLst>
          </p:cNvPr>
          <p:cNvSpPr>
            <a:spLocks/>
          </p:cNvSpPr>
          <p:nvPr/>
        </p:nvSpPr>
        <p:spPr bwMode="auto">
          <a:xfrm>
            <a:off x="6137998" y="3725429"/>
            <a:ext cx="278552" cy="634777"/>
          </a:xfrm>
          <a:custGeom>
            <a:avLst/>
            <a:gdLst>
              <a:gd name="T0" fmla="*/ 41 w 208"/>
              <a:gd name="T1" fmla="*/ 0 h 474"/>
              <a:gd name="T2" fmla="*/ 41 w 208"/>
              <a:gd name="T3" fmla="*/ 265 h 474"/>
              <a:gd name="T4" fmla="*/ 0 w 208"/>
              <a:gd name="T5" fmla="*/ 265 h 474"/>
              <a:gd name="T6" fmla="*/ 0 w 208"/>
              <a:gd name="T7" fmla="*/ 474 h 474"/>
              <a:gd name="T8" fmla="*/ 208 w 208"/>
              <a:gd name="T9" fmla="*/ 474 h 474"/>
              <a:gd name="T10" fmla="*/ 208 w 208"/>
              <a:gd name="T11" fmla="*/ 0 h 474"/>
              <a:gd name="T12" fmla="*/ 41 w 208"/>
              <a:gd name="T13" fmla="*/ 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474">
                <a:moveTo>
                  <a:pt x="41" y="0"/>
                </a:moveTo>
                <a:lnTo>
                  <a:pt x="41" y="265"/>
                </a:lnTo>
                <a:lnTo>
                  <a:pt x="0" y="265"/>
                </a:lnTo>
                <a:lnTo>
                  <a:pt x="0" y="474"/>
                </a:lnTo>
                <a:lnTo>
                  <a:pt x="208" y="474"/>
                </a:lnTo>
                <a:lnTo>
                  <a:pt x="208" y="0"/>
                </a:lnTo>
                <a:lnTo>
                  <a:pt x="41" y="0"/>
                </a:lnTo>
                <a:close/>
              </a:path>
            </a:pathLst>
          </a:cu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1CADEDE-71B7-4A62-A2B3-9663949E8FB9}"/>
              </a:ext>
            </a:extLst>
          </p:cNvPr>
          <p:cNvGrpSpPr/>
          <p:nvPr/>
        </p:nvGrpSpPr>
        <p:grpSpPr>
          <a:xfrm>
            <a:off x="5381165" y="3429000"/>
            <a:ext cx="1429670" cy="2088376"/>
            <a:chOff x="5059948" y="1562633"/>
            <a:chExt cx="2711866" cy="396133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6E45CD8-8A8A-48E0-AEC9-F80CA220AACF}"/>
                </a:ext>
              </a:extLst>
            </p:cNvPr>
            <p:cNvGrpSpPr/>
            <p:nvPr/>
          </p:nvGrpSpPr>
          <p:grpSpPr>
            <a:xfrm>
              <a:off x="5279576" y="1689857"/>
              <a:ext cx="2271271" cy="2035572"/>
              <a:chOff x="5279576" y="1689857"/>
              <a:chExt cx="2271271" cy="2035572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575E2CE7-4626-4B22-BB5B-EA1EC2C5AA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9576" y="1689857"/>
                <a:ext cx="1136975" cy="2035572"/>
              </a:xfrm>
              <a:custGeom>
                <a:avLst/>
                <a:gdLst>
                  <a:gd name="T0" fmla="*/ 849 w 849"/>
                  <a:gd name="T1" fmla="*/ 0 h 1520"/>
                  <a:gd name="T2" fmla="*/ 0 w 849"/>
                  <a:gd name="T3" fmla="*/ 0 h 1520"/>
                  <a:gd name="T4" fmla="*/ 682 w 849"/>
                  <a:gd name="T5" fmla="*/ 1180 h 1520"/>
                  <a:gd name="T6" fmla="*/ 682 w 849"/>
                  <a:gd name="T7" fmla="*/ 1520 h 1520"/>
                  <a:gd name="T8" fmla="*/ 849 w 849"/>
                  <a:gd name="T9" fmla="*/ 1520 h 1520"/>
                  <a:gd name="T10" fmla="*/ 849 w 849"/>
                  <a:gd name="T11" fmla="*/ 0 h 1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9" h="1520">
                    <a:moveTo>
                      <a:pt x="849" y="0"/>
                    </a:moveTo>
                    <a:lnTo>
                      <a:pt x="0" y="0"/>
                    </a:lnTo>
                    <a:lnTo>
                      <a:pt x="682" y="1180"/>
                    </a:lnTo>
                    <a:lnTo>
                      <a:pt x="682" y="1520"/>
                    </a:lnTo>
                    <a:lnTo>
                      <a:pt x="849" y="1520"/>
                    </a:lnTo>
                    <a:lnTo>
                      <a:pt x="849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F7E309E9-C0D5-42AC-9116-9A670876AC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550" y="1689857"/>
                <a:ext cx="1134297" cy="2035572"/>
              </a:xfrm>
              <a:custGeom>
                <a:avLst/>
                <a:gdLst>
                  <a:gd name="T0" fmla="*/ 165 w 847"/>
                  <a:gd name="T1" fmla="*/ 1520 h 1520"/>
                  <a:gd name="T2" fmla="*/ 165 w 847"/>
                  <a:gd name="T3" fmla="*/ 1180 h 1520"/>
                  <a:gd name="T4" fmla="*/ 847 w 847"/>
                  <a:gd name="T5" fmla="*/ 0 h 1520"/>
                  <a:gd name="T6" fmla="*/ 0 w 847"/>
                  <a:gd name="T7" fmla="*/ 0 h 1520"/>
                  <a:gd name="T8" fmla="*/ 0 w 847"/>
                  <a:gd name="T9" fmla="*/ 1520 h 1520"/>
                  <a:gd name="T10" fmla="*/ 165 w 847"/>
                  <a:gd name="T11" fmla="*/ 1520 h 1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47" h="1520">
                    <a:moveTo>
                      <a:pt x="165" y="1520"/>
                    </a:moveTo>
                    <a:lnTo>
                      <a:pt x="165" y="1180"/>
                    </a:lnTo>
                    <a:lnTo>
                      <a:pt x="847" y="0"/>
                    </a:lnTo>
                    <a:lnTo>
                      <a:pt x="0" y="0"/>
                    </a:lnTo>
                    <a:lnTo>
                      <a:pt x="0" y="1520"/>
                    </a:lnTo>
                    <a:lnTo>
                      <a:pt x="165" y="152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1881933-0429-408C-8C3A-32A68D35F57B}"/>
                </a:ext>
              </a:extLst>
            </p:cNvPr>
            <p:cNvGrpSpPr/>
            <p:nvPr/>
          </p:nvGrpSpPr>
          <p:grpSpPr>
            <a:xfrm>
              <a:off x="5059948" y="1562633"/>
              <a:ext cx="2711866" cy="3961332"/>
              <a:chOff x="5059948" y="1562633"/>
              <a:chExt cx="2711866" cy="3961332"/>
            </a:xfrm>
          </p:grpSpPr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678E8D07-6EED-4D64-86D6-32F2450D0E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59948" y="1562633"/>
                <a:ext cx="2711866" cy="2924796"/>
              </a:xfrm>
              <a:custGeom>
                <a:avLst/>
                <a:gdLst>
                  <a:gd name="T0" fmla="*/ 751 w 2025"/>
                  <a:gd name="T1" fmla="*/ 1301 h 2184"/>
                  <a:gd name="T2" fmla="*/ 751 w 2025"/>
                  <a:gd name="T3" fmla="*/ 1615 h 2184"/>
                  <a:gd name="T4" fmla="*/ 751 w 2025"/>
                  <a:gd name="T5" fmla="*/ 1785 h 2184"/>
                  <a:gd name="T6" fmla="*/ 710 w 2025"/>
                  <a:gd name="T7" fmla="*/ 1785 h 2184"/>
                  <a:gd name="T8" fmla="*/ 710 w 2025"/>
                  <a:gd name="T9" fmla="*/ 2184 h 2184"/>
                  <a:gd name="T10" fmla="*/ 1013 w 2025"/>
                  <a:gd name="T11" fmla="*/ 2184 h 2184"/>
                  <a:gd name="T12" fmla="*/ 1316 w 2025"/>
                  <a:gd name="T13" fmla="*/ 2184 h 2184"/>
                  <a:gd name="T14" fmla="*/ 1316 w 2025"/>
                  <a:gd name="T15" fmla="*/ 1785 h 2184"/>
                  <a:gd name="T16" fmla="*/ 1273 w 2025"/>
                  <a:gd name="T17" fmla="*/ 1785 h 2184"/>
                  <a:gd name="T18" fmla="*/ 1273 w 2025"/>
                  <a:gd name="T19" fmla="*/ 1615 h 2184"/>
                  <a:gd name="T20" fmla="*/ 1273 w 2025"/>
                  <a:gd name="T21" fmla="*/ 1301 h 2184"/>
                  <a:gd name="T22" fmla="*/ 2025 w 2025"/>
                  <a:gd name="T23" fmla="*/ 0 h 2184"/>
                  <a:gd name="T24" fmla="*/ 1013 w 2025"/>
                  <a:gd name="T25" fmla="*/ 0 h 2184"/>
                  <a:gd name="T26" fmla="*/ 0 w 2025"/>
                  <a:gd name="T27" fmla="*/ 0 h 2184"/>
                  <a:gd name="T28" fmla="*/ 751 w 2025"/>
                  <a:gd name="T29" fmla="*/ 1301 h 2184"/>
                  <a:gd name="T30" fmla="*/ 1860 w 2025"/>
                  <a:gd name="T31" fmla="*/ 95 h 2184"/>
                  <a:gd name="T32" fmla="*/ 1178 w 2025"/>
                  <a:gd name="T33" fmla="*/ 1275 h 2184"/>
                  <a:gd name="T34" fmla="*/ 1178 w 2025"/>
                  <a:gd name="T35" fmla="*/ 1615 h 2184"/>
                  <a:gd name="T36" fmla="*/ 1178 w 2025"/>
                  <a:gd name="T37" fmla="*/ 1880 h 2184"/>
                  <a:gd name="T38" fmla="*/ 1221 w 2025"/>
                  <a:gd name="T39" fmla="*/ 1880 h 2184"/>
                  <a:gd name="T40" fmla="*/ 1221 w 2025"/>
                  <a:gd name="T41" fmla="*/ 2089 h 2184"/>
                  <a:gd name="T42" fmla="*/ 1013 w 2025"/>
                  <a:gd name="T43" fmla="*/ 2089 h 2184"/>
                  <a:gd name="T44" fmla="*/ 805 w 2025"/>
                  <a:gd name="T45" fmla="*/ 2089 h 2184"/>
                  <a:gd name="T46" fmla="*/ 805 w 2025"/>
                  <a:gd name="T47" fmla="*/ 1880 h 2184"/>
                  <a:gd name="T48" fmla="*/ 846 w 2025"/>
                  <a:gd name="T49" fmla="*/ 1880 h 2184"/>
                  <a:gd name="T50" fmla="*/ 846 w 2025"/>
                  <a:gd name="T51" fmla="*/ 1615 h 2184"/>
                  <a:gd name="T52" fmla="*/ 846 w 2025"/>
                  <a:gd name="T53" fmla="*/ 1275 h 2184"/>
                  <a:gd name="T54" fmla="*/ 164 w 2025"/>
                  <a:gd name="T55" fmla="*/ 95 h 2184"/>
                  <a:gd name="T56" fmla="*/ 1013 w 2025"/>
                  <a:gd name="T57" fmla="*/ 95 h 2184"/>
                  <a:gd name="T58" fmla="*/ 1860 w 2025"/>
                  <a:gd name="T59" fmla="*/ 95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25" h="2184">
                    <a:moveTo>
                      <a:pt x="751" y="1301"/>
                    </a:moveTo>
                    <a:lnTo>
                      <a:pt x="751" y="1615"/>
                    </a:lnTo>
                    <a:lnTo>
                      <a:pt x="751" y="1785"/>
                    </a:lnTo>
                    <a:lnTo>
                      <a:pt x="710" y="1785"/>
                    </a:lnTo>
                    <a:lnTo>
                      <a:pt x="710" y="2184"/>
                    </a:lnTo>
                    <a:lnTo>
                      <a:pt x="1013" y="2184"/>
                    </a:lnTo>
                    <a:lnTo>
                      <a:pt x="1316" y="2184"/>
                    </a:lnTo>
                    <a:lnTo>
                      <a:pt x="1316" y="1785"/>
                    </a:lnTo>
                    <a:lnTo>
                      <a:pt x="1273" y="1785"/>
                    </a:lnTo>
                    <a:lnTo>
                      <a:pt x="1273" y="1615"/>
                    </a:lnTo>
                    <a:lnTo>
                      <a:pt x="1273" y="1301"/>
                    </a:lnTo>
                    <a:lnTo>
                      <a:pt x="2025" y="0"/>
                    </a:lnTo>
                    <a:lnTo>
                      <a:pt x="1013" y="0"/>
                    </a:lnTo>
                    <a:lnTo>
                      <a:pt x="0" y="0"/>
                    </a:lnTo>
                    <a:lnTo>
                      <a:pt x="751" y="1301"/>
                    </a:lnTo>
                    <a:close/>
                    <a:moveTo>
                      <a:pt x="1860" y="95"/>
                    </a:moveTo>
                    <a:lnTo>
                      <a:pt x="1178" y="1275"/>
                    </a:lnTo>
                    <a:lnTo>
                      <a:pt x="1178" y="1615"/>
                    </a:lnTo>
                    <a:lnTo>
                      <a:pt x="1178" y="1880"/>
                    </a:lnTo>
                    <a:lnTo>
                      <a:pt x="1221" y="1880"/>
                    </a:lnTo>
                    <a:lnTo>
                      <a:pt x="1221" y="2089"/>
                    </a:lnTo>
                    <a:lnTo>
                      <a:pt x="1013" y="2089"/>
                    </a:lnTo>
                    <a:lnTo>
                      <a:pt x="805" y="2089"/>
                    </a:lnTo>
                    <a:lnTo>
                      <a:pt x="805" y="1880"/>
                    </a:lnTo>
                    <a:lnTo>
                      <a:pt x="846" y="1880"/>
                    </a:lnTo>
                    <a:lnTo>
                      <a:pt x="846" y="1615"/>
                    </a:lnTo>
                    <a:lnTo>
                      <a:pt x="846" y="1275"/>
                    </a:lnTo>
                    <a:lnTo>
                      <a:pt x="164" y="95"/>
                    </a:lnTo>
                    <a:lnTo>
                      <a:pt x="1013" y="95"/>
                    </a:lnTo>
                    <a:lnTo>
                      <a:pt x="1860" y="9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8462BA4C-2FCA-4C34-B25D-DB6206C94D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7362" y="4685630"/>
                <a:ext cx="237038" cy="322746"/>
              </a:xfrm>
              <a:custGeom>
                <a:avLst/>
                <a:gdLst>
                  <a:gd name="T0" fmla="*/ 119 w 119"/>
                  <a:gd name="T1" fmla="*/ 103 h 162"/>
                  <a:gd name="T2" fmla="*/ 60 w 119"/>
                  <a:gd name="T3" fmla="*/ 162 h 162"/>
                  <a:gd name="T4" fmla="*/ 0 w 119"/>
                  <a:gd name="T5" fmla="*/ 103 h 162"/>
                  <a:gd name="T6" fmla="*/ 60 w 119"/>
                  <a:gd name="T7" fmla="*/ 0 h 162"/>
                  <a:gd name="T8" fmla="*/ 119 w 119"/>
                  <a:gd name="T9" fmla="*/ 103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62">
                    <a:moveTo>
                      <a:pt x="119" y="103"/>
                    </a:moveTo>
                    <a:cubicBezTo>
                      <a:pt x="119" y="135"/>
                      <a:pt x="92" y="162"/>
                      <a:pt x="60" y="162"/>
                    </a:cubicBezTo>
                    <a:cubicBezTo>
                      <a:pt x="27" y="162"/>
                      <a:pt x="0" y="135"/>
                      <a:pt x="0" y="103"/>
                    </a:cubicBezTo>
                    <a:cubicBezTo>
                      <a:pt x="0" y="70"/>
                      <a:pt x="60" y="0"/>
                      <a:pt x="60" y="0"/>
                    </a:cubicBezTo>
                    <a:cubicBezTo>
                      <a:pt x="60" y="0"/>
                      <a:pt x="119" y="70"/>
                      <a:pt x="119" y="103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1154AAC7-E803-4B02-857C-738F704E22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3774" y="5040516"/>
                <a:ext cx="237038" cy="321406"/>
              </a:xfrm>
              <a:custGeom>
                <a:avLst/>
                <a:gdLst>
                  <a:gd name="T0" fmla="*/ 119 w 119"/>
                  <a:gd name="T1" fmla="*/ 103 h 162"/>
                  <a:gd name="T2" fmla="*/ 59 w 119"/>
                  <a:gd name="T3" fmla="*/ 162 h 162"/>
                  <a:gd name="T4" fmla="*/ 0 w 119"/>
                  <a:gd name="T5" fmla="*/ 103 h 162"/>
                  <a:gd name="T6" fmla="*/ 59 w 119"/>
                  <a:gd name="T7" fmla="*/ 0 h 162"/>
                  <a:gd name="T8" fmla="*/ 119 w 119"/>
                  <a:gd name="T9" fmla="*/ 103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62">
                    <a:moveTo>
                      <a:pt x="119" y="103"/>
                    </a:moveTo>
                    <a:cubicBezTo>
                      <a:pt x="119" y="136"/>
                      <a:pt x="92" y="162"/>
                      <a:pt x="59" y="162"/>
                    </a:cubicBezTo>
                    <a:cubicBezTo>
                      <a:pt x="26" y="162"/>
                      <a:pt x="0" y="136"/>
                      <a:pt x="0" y="103"/>
                    </a:cubicBezTo>
                    <a:cubicBezTo>
                      <a:pt x="0" y="70"/>
                      <a:pt x="59" y="0"/>
                      <a:pt x="59" y="0"/>
                    </a:cubicBezTo>
                    <a:cubicBezTo>
                      <a:pt x="59" y="0"/>
                      <a:pt x="119" y="70"/>
                      <a:pt x="119" y="10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A74D6266-EA03-4C32-AD8F-1F98E7E99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5857" y="5201219"/>
                <a:ext cx="237038" cy="322746"/>
              </a:xfrm>
              <a:custGeom>
                <a:avLst/>
                <a:gdLst>
                  <a:gd name="T0" fmla="*/ 119 w 119"/>
                  <a:gd name="T1" fmla="*/ 103 h 162"/>
                  <a:gd name="T2" fmla="*/ 59 w 119"/>
                  <a:gd name="T3" fmla="*/ 162 h 162"/>
                  <a:gd name="T4" fmla="*/ 0 w 119"/>
                  <a:gd name="T5" fmla="*/ 103 h 162"/>
                  <a:gd name="T6" fmla="*/ 59 w 119"/>
                  <a:gd name="T7" fmla="*/ 0 h 162"/>
                  <a:gd name="T8" fmla="*/ 119 w 119"/>
                  <a:gd name="T9" fmla="*/ 103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62">
                    <a:moveTo>
                      <a:pt x="119" y="103"/>
                    </a:moveTo>
                    <a:cubicBezTo>
                      <a:pt x="119" y="136"/>
                      <a:pt x="92" y="162"/>
                      <a:pt x="59" y="162"/>
                    </a:cubicBezTo>
                    <a:cubicBezTo>
                      <a:pt x="27" y="162"/>
                      <a:pt x="0" y="136"/>
                      <a:pt x="0" y="103"/>
                    </a:cubicBezTo>
                    <a:cubicBezTo>
                      <a:pt x="0" y="70"/>
                      <a:pt x="59" y="0"/>
                      <a:pt x="59" y="0"/>
                    </a:cubicBezTo>
                    <a:cubicBezTo>
                      <a:pt x="59" y="0"/>
                      <a:pt x="119" y="70"/>
                      <a:pt x="119" y="103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F19E59ED-64F8-4752-80F1-7D06EC20354A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81FC5A9-194B-423C-B690-2E3427224B5A}"/>
              </a:ext>
            </a:extLst>
          </p:cNvPr>
          <p:cNvSpPr/>
          <p:nvPr/>
        </p:nvSpPr>
        <p:spPr>
          <a:xfrm>
            <a:off x="1498601" y="2089278"/>
            <a:ext cx="919480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76CAFE-14CA-4E63-B011-F47600228CEB}"/>
              </a:ext>
            </a:extLst>
          </p:cNvPr>
          <p:cNvSpPr txBox="1"/>
          <p:nvPr/>
        </p:nvSpPr>
        <p:spPr>
          <a:xfrm>
            <a:off x="2518893" y="5710633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C59D78-FB61-46D3-A860-6EBF0CE77D25}"/>
              </a:ext>
            </a:extLst>
          </p:cNvPr>
          <p:cNvSpPr txBox="1"/>
          <p:nvPr/>
        </p:nvSpPr>
        <p:spPr>
          <a:xfrm>
            <a:off x="5275308" y="5705044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D79A34-A10F-40C0-908E-FE8D0445F8C1}"/>
              </a:ext>
            </a:extLst>
          </p:cNvPr>
          <p:cNvSpPr txBox="1"/>
          <p:nvPr/>
        </p:nvSpPr>
        <p:spPr>
          <a:xfrm>
            <a:off x="8021261" y="5705044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One</a:t>
            </a:r>
          </a:p>
        </p:txBody>
      </p:sp>
    </p:spTree>
    <p:extLst>
      <p:ext uri="{BB962C8B-B14F-4D97-AF65-F5344CB8AC3E}">
        <p14:creationId xmlns:p14="http://schemas.microsoft.com/office/powerpoint/2010/main" val="848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35D2CE-3CBC-4EA0-B9A3-BE0465F616D0}"/>
              </a:ext>
            </a:extLst>
          </p:cNvPr>
          <p:cNvCxnSpPr>
            <a:cxnSpLocks/>
          </p:cNvCxnSpPr>
          <p:nvPr/>
        </p:nvCxnSpPr>
        <p:spPr>
          <a:xfrm flipH="1">
            <a:off x="4300845" y="5230129"/>
            <a:ext cx="145606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FD2C2C-ABE8-47D1-95A7-8C53ABC901B3}"/>
              </a:ext>
            </a:extLst>
          </p:cNvPr>
          <p:cNvCxnSpPr/>
          <p:nvPr/>
        </p:nvCxnSpPr>
        <p:spPr>
          <a:xfrm>
            <a:off x="6532231" y="4686737"/>
            <a:ext cx="145606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F4E7338-1024-440C-A21F-765FD0E51528}"/>
              </a:ext>
            </a:extLst>
          </p:cNvPr>
          <p:cNvCxnSpPr>
            <a:cxnSpLocks/>
          </p:cNvCxnSpPr>
          <p:nvPr/>
        </p:nvCxnSpPr>
        <p:spPr>
          <a:xfrm flipH="1">
            <a:off x="4300845" y="4140116"/>
            <a:ext cx="145606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1FCB64C-2D8A-479D-A8F7-53830C7EB11F}"/>
              </a:ext>
            </a:extLst>
          </p:cNvPr>
          <p:cNvCxnSpPr/>
          <p:nvPr/>
        </p:nvCxnSpPr>
        <p:spPr>
          <a:xfrm>
            <a:off x="6215172" y="3429000"/>
            <a:ext cx="145606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5F3223-B51D-4A52-849E-2E5CEA2069B0}"/>
              </a:ext>
            </a:extLst>
          </p:cNvPr>
          <p:cNvGrpSpPr/>
          <p:nvPr/>
        </p:nvGrpSpPr>
        <p:grpSpPr>
          <a:xfrm>
            <a:off x="5592230" y="2286000"/>
            <a:ext cx="1007540" cy="3937000"/>
            <a:chOff x="5506100" y="1123950"/>
            <a:chExt cx="1179799" cy="4610100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D7D1CECD-BA1F-49E7-97BC-A8772232C0C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506100" y="1126487"/>
              <a:ext cx="1178531" cy="4564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9F1D8A7-601D-417A-90F3-F8087E40C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100" y="1517217"/>
              <a:ext cx="1179799" cy="1595901"/>
            </a:xfrm>
            <a:custGeom>
              <a:avLst/>
              <a:gdLst>
                <a:gd name="T0" fmla="*/ 631 w 631"/>
                <a:gd name="T1" fmla="*/ 634 h 858"/>
                <a:gd name="T2" fmla="*/ 421 w 631"/>
                <a:gd name="T3" fmla="*/ 383 h 858"/>
                <a:gd name="T4" fmla="*/ 421 w 631"/>
                <a:gd name="T5" fmla="*/ 0 h 858"/>
                <a:gd name="T6" fmla="*/ 210 w 631"/>
                <a:gd name="T7" fmla="*/ 0 h 858"/>
                <a:gd name="T8" fmla="*/ 210 w 631"/>
                <a:gd name="T9" fmla="*/ 374 h 858"/>
                <a:gd name="T10" fmla="*/ 0 w 631"/>
                <a:gd name="T11" fmla="*/ 634 h 858"/>
                <a:gd name="T12" fmla="*/ 0 w 631"/>
                <a:gd name="T13" fmla="*/ 858 h 858"/>
                <a:gd name="T14" fmla="*/ 631 w 631"/>
                <a:gd name="T15" fmla="*/ 858 h 858"/>
                <a:gd name="T16" fmla="*/ 631 w 631"/>
                <a:gd name="T17" fmla="*/ 634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858">
                  <a:moveTo>
                    <a:pt x="631" y="634"/>
                  </a:moveTo>
                  <a:cubicBezTo>
                    <a:pt x="583" y="536"/>
                    <a:pt x="515" y="451"/>
                    <a:pt x="421" y="383"/>
                  </a:cubicBezTo>
                  <a:cubicBezTo>
                    <a:pt x="421" y="0"/>
                    <a:pt x="421" y="0"/>
                    <a:pt x="421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10" y="374"/>
                    <a:pt x="210" y="374"/>
                    <a:pt x="210" y="374"/>
                  </a:cubicBezTo>
                  <a:cubicBezTo>
                    <a:pt x="130" y="431"/>
                    <a:pt x="62" y="519"/>
                    <a:pt x="0" y="634"/>
                  </a:cubicBezTo>
                  <a:cubicBezTo>
                    <a:pt x="0" y="858"/>
                    <a:pt x="0" y="858"/>
                    <a:pt x="0" y="858"/>
                  </a:cubicBezTo>
                  <a:cubicBezTo>
                    <a:pt x="631" y="858"/>
                    <a:pt x="631" y="858"/>
                    <a:pt x="631" y="858"/>
                  </a:cubicBezTo>
                  <a:lnTo>
                    <a:pt x="631" y="6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2B38FA7-8463-452A-8221-77E98A989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100" y="4150835"/>
              <a:ext cx="1179799" cy="1583215"/>
            </a:xfrm>
            <a:custGeom>
              <a:avLst/>
              <a:gdLst>
                <a:gd name="T0" fmla="*/ 0 w 631"/>
                <a:gd name="T1" fmla="*/ 762 h 851"/>
                <a:gd name="T2" fmla="*/ 631 w 631"/>
                <a:gd name="T3" fmla="*/ 762 h 851"/>
                <a:gd name="T4" fmla="*/ 631 w 631"/>
                <a:gd name="T5" fmla="*/ 0 h 851"/>
                <a:gd name="T6" fmla="*/ 0 w 631"/>
                <a:gd name="T7" fmla="*/ 0 h 851"/>
                <a:gd name="T8" fmla="*/ 0 w 631"/>
                <a:gd name="T9" fmla="*/ 762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851">
                  <a:moveTo>
                    <a:pt x="0" y="762"/>
                  </a:moveTo>
                  <a:cubicBezTo>
                    <a:pt x="211" y="851"/>
                    <a:pt x="421" y="851"/>
                    <a:pt x="631" y="762"/>
                  </a:cubicBezTo>
                  <a:cubicBezTo>
                    <a:pt x="631" y="0"/>
                    <a:pt x="631" y="0"/>
                    <a:pt x="63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3A41D679-B159-4A7F-9F1D-FF24F2E09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6100" y="3548249"/>
              <a:ext cx="1179799" cy="6025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17A4B394-83A0-4406-AFA2-75800D733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6100" y="3113118"/>
              <a:ext cx="1179799" cy="43513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4D10966A-58D8-4D59-B238-9A9D7F8CF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0040" y="1123950"/>
              <a:ext cx="474457" cy="833472"/>
            </a:xfrm>
            <a:custGeom>
              <a:avLst/>
              <a:gdLst>
                <a:gd name="T0" fmla="*/ 242 w 254"/>
                <a:gd name="T1" fmla="*/ 61 h 448"/>
                <a:gd name="T2" fmla="*/ 242 w 254"/>
                <a:gd name="T3" fmla="*/ 52 h 448"/>
                <a:gd name="T4" fmla="*/ 190 w 254"/>
                <a:gd name="T5" fmla="*/ 0 h 448"/>
                <a:gd name="T6" fmla="*/ 64 w 254"/>
                <a:gd name="T7" fmla="*/ 0 h 448"/>
                <a:gd name="T8" fmla="*/ 12 w 254"/>
                <a:gd name="T9" fmla="*/ 52 h 448"/>
                <a:gd name="T10" fmla="*/ 12 w 254"/>
                <a:gd name="T11" fmla="*/ 61 h 448"/>
                <a:gd name="T12" fmla="*/ 0 w 254"/>
                <a:gd name="T13" fmla="*/ 81 h 448"/>
                <a:gd name="T14" fmla="*/ 0 w 254"/>
                <a:gd name="T15" fmla="*/ 119 h 448"/>
                <a:gd name="T16" fmla="*/ 12 w 254"/>
                <a:gd name="T17" fmla="*/ 139 h 448"/>
                <a:gd name="T18" fmla="*/ 12 w 254"/>
                <a:gd name="T19" fmla="*/ 438 h 448"/>
                <a:gd name="T20" fmla="*/ 22 w 254"/>
                <a:gd name="T21" fmla="*/ 448 h 448"/>
                <a:gd name="T22" fmla="*/ 231 w 254"/>
                <a:gd name="T23" fmla="*/ 448 h 448"/>
                <a:gd name="T24" fmla="*/ 242 w 254"/>
                <a:gd name="T25" fmla="*/ 438 h 448"/>
                <a:gd name="T26" fmla="*/ 242 w 254"/>
                <a:gd name="T27" fmla="*/ 139 h 448"/>
                <a:gd name="T28" fmla="*/ 254 w 254"/>
                <a:gd name="T29" fmla="*/ 119 h 448"/>
                <a:gd name="T30" fmla="*/ 254 w 254"/>
                <a:gd name="T31" fmla="*/ 81 h 448"/>
                <a:gd name="T32" fmla="*/ 242 w 254"/>
                <a:gd name="T33" fmla="*/ 61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4" h="448">
                  <a:moveTo>
                    <a:pt x="242" y="61"/>
                  </a:moveTo>
                  <a:cubicBezTo>
                    <a:pt x="242" y="52"/>
                    <a:pt x="242" y="52"/>
                    <a:pt x="242" y="52"/>
                  </a:cubicBezTo>
                  <a:cubicBezTo>
                    <a:pt x="242" y="24"/>
                    <a:pt x="218" y="0"/>
                    <a:pt x="190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35" y="0"/>
                    <a:pt x="12" y="24"/>
                    <a:pt x="12" y="52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4" y="65"/>
                    <a:pt x="0" y="73"/>
                    <a:pt x="0" y="81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27"/>
                    <a:pt x="4" y="135"/>
                    <a:pt x="12" y="139"/>
                  </a:cubicBezTo>
                  <a:cubicBezTo>
                    <a:pt x="12" y="438"/>
                    <a:pt x="12" y="438"/>
                    <a:pt x="12" y="438"/>
                  </a:cubicBezTo>
                  <a:cubicBezTo>
                    <a:pt x="12" y="443"/>
                    <a:pt x="16" y="448"/>
                    <a:pt x="22" y="448"/>
                  </a:cubicBezTo>
                  <a:cubicBezTo>
                    <a:pt x="231" y="448"/>
                    <a:pt x="231" y="448"/>
                    <a:pt x="231" y="448"/>
                  </a:cubicBezTo>
                  <a:cubicBezTo>
                    <a:pt x="237" y="448"/>
                    <a:pt x="242" y="443"/>
                    <a:pt x="242" y="438"/>
                  </a:cubicBezTo>
                  <a:cubicBezTo>
                    <a:pt x="242" y="139"/>
                    <a:pt x="242" y="139"/>
                    <a:pt x="242" y="139"/>
                  </a:cubicBezTo>
                  <a:cubicBezTo>
                    <a:pt x="249" y="135"/>
                    <a:pt x="254" y="127"/>
                    <a:pt x="254" y="119"/>
                  </a:cubicBezTo>
                  <a:cubicBezTo>
                    <a:pt x="254" y="81"/>
                    <a:pt x="254" y="81"/>
                    <a:pt x="254" y="81"/>
                  </a:cubicBezTo>
                  <a:cubicBezTo>
                    <a:pt x="254" y="73"/>
                    <a:pt x="249" y="65"/>
                    <a:pt x="242" y="6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510C2C68-73FF-4F13-A511-1734808CC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5546" y="1781086"/>
              <a:ext cx="77384" cy="59625"/>
            </a:xfrm>
            <a:prstGeom prst="rect">
              <a:avLst/>
            </a:prstGeom>
            <a:solidFill>
              <a:srgbClr val="FEBE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06600CF-CE28-4BAE-84E6-368E26F21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606" y="1781086"/>
              <a:ext cx="260063" cy="59625"/>
            </a:xfrm>
            <a:prstGeom prst="rect">
              <a:avLst/>
            </a:prstGeom>
            <a:solidFill>
              <a:srgbClr val="FEBE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CEFD7D-72D9-49D9-94F5-CB500AB2CA04}"/>
              </a:ext>
            </a:extLst>
          </p:cNvPr>
          <p:cNvSpPr txBox="1"/>
          <p:nvPr/>
        </p:nvSpPr>
        <p:spPr>
          <a:xfrm>
            <a:off x="3560839" y="1185433"/>
            <a:ext cx="507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INFOGRAPHIC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CHART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ACD6A2-F5F0-4C4A-BB3C-AB948C12EFFF}"/>
              </a:ext>
            </a:extLst>
          </p:cNvPr>
          <p:cNvSpPr txBox="1"/>
          <p:nvPr/>
        </p:nvSpPr>
        <p:spPr>
          <a:xfrm>
            <a:off x="7810469" y="3275111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E8560C-E506-47ED-96AD-ABE94A71EE94}"/>
              </a:ext>
            </a:extLst>
          </p:cNvPr>
          <p:cNvSpPr/>
          <p:nvPr/>
        </p:nvSpPr>
        <p:spPr>
          <a:xfrm>
            <a:off x="7809386" y="3582888"/>
            <a:ext cx="2599575" cy="488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C942F7-FE27-498A-81D1-90F20914E82F}"/>
              </a:ext>
            </a:extLst>
          </p:cNvPr>
          <p:cNvSpPr txBox="1"/>
          <p:nvPr/>
        </p:nvSpPr>
        <p:spPr>
          <a:xfrm>
            <a:off x="2562315" y="3986227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CBBC36-118D-4036-AA60-7C7151571796}"/>
              </a:ext>
            </a:extLst>
          </p:cNvPr>
          <p:cNvSpPr/>
          <p:nvPr/>
        </p:nvSpPr>
        <p:spPr>
          <a:xfrm>
            <a:off x="1604125" y="4294004"/>
            <a:ext cx="2599575" cy="488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027AAD-B150-4328-AFEE-22470C2787FE}"/>
              </a:ext>
            </a:extLst>
          </p:cNvPr>
          <p:cNvSpPr txBox="1"/>
          <p:nvPr/>
        </p:nvSpPr>
        <p:spPr>
          <a:xfrm>
            <a:off x="8107608" y="4532848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3020F7-EB31-40C1-84B6-D092BA54471E}"/>
              </a:ext>
            </a:extLst>
          </p:cNvPr>
          <p:cNvSpPr/>
          <p:nvPr/>
        </p:nvSpPr>
        <p:spPr>
          <a:xfrm>
            <a:off x="8106525" y="4840625"/>
            <a:ext cx="2599575" cy="488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8CE34D-83A6-413F-93B7-710B5F538738}"/>
              </a:ext>
            </a:extLst>
          </p:cNvPr>
          <p:cNvSpPr txBox="1"/>
          <p:nvPr/>
        </p:nvSpPr>
        <p:spPr>
          <a:xfrm>
            <a:off x="2562315" y="5076240"/>
            <a:ext cx="164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18928B-FE43-44FF-8E2E-A1448A284909}"/>
              </a:ext>
            </a:extLst>
          </p:cNvPr>
          <p:cNvSpPr/>
          <p:nvPr/>
        </p:nvSpPr>
        <p:spPr>
          <a:xfrm>
            <a:off x="1604125" y="5384017"/>
            <a:ext cx="2599575" cy="488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90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Lorem Ipsum is simply dummy text of the printing and typesetting industry. 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337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3" grpId="0"/>
      <p:bldP spid="24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INFOGRPHIC CHAR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663282"/>
      </a:accent1>
      <a:accent2>
        <a:srgbClr val="F9B23A"/>
      </a:accent2>
      <a:accent3>
        <a:srgbClr val="E62F79"/>
      </a:accent3>
      <a:accent4>
        <a:srgbClr val="6DC9E3"/>
      </a:accent4>
      <a:accent5>
        <a:srgbClr val="3F4B9C"/>
      </a:accent5>
      <a:accent6>
        <a:srgbClr val="1570B8"/>
      </a:accent6>
      <a:hlink>
        <a:srgbClr val="EE7B08"/>
      </a:hlink>
      <a:folHlink>
        <a:srgbClr val="977B2D"/>
      </a:folHlink>
    </a:clrScheme>
    <a:fontScheme name="INFOGRAPHIC CHART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1903</Words>
  <Application>Microsoft Office PowerPoint</Application>
  <PresentationFormat>Widescreen</PresentationFormat>
  <Paragraphs>276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</dc:creator>
  <cp:lastModifiedBy>user</cp:lastModifiedBy>
  <cp:revision>62</cp:revision>
  <dcterms:created xsi:type="dcterms:W3CDTF">2020-02-10T04:04:51Z</dcterms:created>
  <dcterms:modified xsi:type="dcterms:W3CDTF">2020-02-14T06:23:02Z</dcterms:modified>
</cp:coreProperties>
</file>